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753600" cy="7315200"/>
  <p:notesSz cx="6858000" cy="9144000"/>
  <p:embeddedFontLst>
    <p:embeddedFont>
      <p:font typeface="Muli Bold" charset="1" panose="00000800000000000000"/>
      <p:regular r:id="rId19"/>
    </p:embeddedFont>
    <p:embeddedFont>
      <p:font typeface="Muli" charset="1" panose="00000500000000000000"/>
      <p:regular r:id="rId20"/>
    </p:embeddedFont>
    <p:embeddedFont>
      <p:font typeface="Muli Bold Italics" charset="1" panose="00000800000000000000"/>
      <p:regular r:id="rId21"/>
    </p:embeddedFont>
    <p:embeddedFont>
      <p:font typeface="Faustina Italics" charset="1" panose="00000500000000000000"/>
      <p:regular r:id="rId22"/>
    </p:embeddedFont>
    <p:embeddedFont>
      <p:font typeface="Poppins Light Italics" charset="1" panose="00000400000000000000"/>
      <p:regular r:id="rId23"/>
    </p:embeddedFont>
    <p:embeddedFont>
      <p:font typeface="Canva Sans" charset="1" panose="020B0503030501040103"/>
      <p:regular r:id="rId24"/>
    </p:embeddedFont>
    <p:embeddedFont>
      <p:font typeface="Montserrat Bold Italics" charset="1" panose="000008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image4.jpe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https://github.com/avenash-amjc/TNSDC-FWD-DigitalPortfolio.git" TargetMode="External" Type="http://schemas.openxmlformats.org/officeDocument/2006/relationships/hyperlink"/><Relationship Id="rId4" Target="https://github.com/avenash-amjc/TNSDC-FWD-DigitalPortfolio.git" TargetMode="External" Type="http://schemas.openxmlformats.org/officeDocument/2006/relationships/hyperlink"/><Relationship Id="rId5" Target="https://github.com/avenash-amjc/TNSDC-FWD-DigitalPortfolio.git" TargetMode="External" Type="http://schemas.openxmlformats.org/officeDocument/2006/relationships/hyperlink"/><Relationship Id="rId6" Target="https://github.com/avenash-amjc/TNSDC-FWD-DigitalPortfolio.git" TargetMode="External" Type="http://schemas.openxmlformats.org/officeDocument/2006/relationships/hyperlink"/><Relationship Id="rId7" Target="https://github.com/avenash-amjc/TNSDC-FWD-DigitalPortfolio.git" TargetMode="External" Type="http://schemas.openxmlformats.org/officeDocument/2006/relationships/hyperlink"/><Relationship Id="rId8" Target="https://avenash-amjc.github.io/TNSDC-FWD-DigitalPortfolio/" TargetMode="External" Type="http://schemas.openxmlformats.org/officeDocument/2006/relationships/hyperlink"/><Relationship Id="rId9" Target="https://avenash-amjc.github.io/TNSDC-FWD-DigitalPortfolio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1DF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31520" y="6566602"/>
            <a:ext cx="8290560" cy="17050"/>
            <a:chOff x="0" y="0"/>
            <a:chExt cx="8290560" cy="170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90560" cy="17018"/>
            </a:xfrm>
            <a:custGeom>
              <a:avLst/>
              <a:gdLst/>
              <a:ahLst/>
              <a:cxnLst/>
              <a:rect r="r" b="b" t="t" l="l"/>
              <a:pathLst>
                <a:path h="17018" w="8290560">
                  <a:moveTo>
                    <a:pt x="0" y="0"/>
                  </a:moveTo>
                  <a:lnTo>
                    <a:pt x="0" y="17018"/>
                  </a:lnTo>
                  <a:lnTo>
                    <a:pt x="8290560" y="17018"/>
                  </a:lnTo>
                  <a:lnTo>
                    <a:pt x="8290560" y="0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31520" y="639851"/>
            <a:ext cx="245535" cy="275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8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80338" y="675056"/>
            <a:ext cx="1776479" cy="275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b="true" sz="1599" spc="47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Naan Mudhalvan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1520" y="3830183"/>
            <a:ext cx="7889091" cy="2617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79"/>
              </a:lnSpc>
            </a:pPr>
            <a:r>
              <a:rPr lang="en-US" b="true" sz="9999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Avenash’s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1DF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31520" y="6566602"/>
            <a:ext cx="8290560" cy="17050"/>
            <a:chOff x="0" y="0"/>
            <a:chExt cx="8290560" cy="170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90560" cy="17018"/>
            </a:xfrm>
            <a:custGeom>
              <a:avLst/>
              <a:gdLst/>
              <a:ahLst/>
              <a:cxnLst/>
              <a:rect r="r" b="b" t="t" l="l"/>
              <a:pathLst>
                <a:path h="17018" w="8290560">
                  <a:moveTo>
                    <a:pt x="0" y="0"/>
                  </a:moveTo>
                  <a:lnTo>
                    <a:pt x="0" y="17018"/>
                  </a:lnTo>
                  <a:lnTo>
                    <a:pt x="8290560" y="17018"/>
                  </a:lnTo>
                  <a:lnTo>
                    <a:pt x="8290560" y="0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96547" y="2163261"/>
            <a:ext cx="66675" cy="66675"/>
            <a:chOff x="0" y="0"/>
            <a:chExt cx="66675" cy="666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6675" cy="66675"/>
            </a:xfrm>
            <a:custGeom>
              <a:avLst/>
              <a:gdLst/>
              <a:ahLst/>
              <a:cxnLst/>
              <a:rect r="r" b="b" t="t" l="l"/>
              <a:pathLst>
                <a:path h="66675" w="66675">
                  <a:moveTo>
                    <a:pt x="0" y="0"/>
                  </a:moveTo>
                  <a:lnTo>
                    <a:pt x="66675" y="0"/>
                  </a:lnTo>
                  <a:lnTo>
                    <a:pt x="666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96547" y="2734761"/>
            <a:ext cx="66675" cy="66675"/>
            <a:chOff x="0" y="0"/>
            <a:chExt cx="66675" cy="666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6675" cy="66675"/>
            </a:xfrm>
            <a:custGeom>
              <a:avLst/>
              <a:gdLst/>
              <a:ahLst/>
              <a:cxnLst/>
              <a:rect r="r" b="b" t="t" l="l"/>
              <a:pathLst>
                <a:path h="66675" w="66675">
                  <a:moveTo>
                    <a:pt x="0" y="0"/>
                  </a:moveTo>
                  <a:lnTo>
                    <a:pt x="66675" y="0"/>
                  </a:lnTo>
                  <a:lnTo>
                    <a:pt x="666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96547" y="3306261"/>
            <a:ext cx="66675" cy="66675"/>
            <a:chOff x="0" y="0"/>
            <a:chExt cx="66675" cy="666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675" cy="66675"/>
            </a:xfrm>
            <a:custGeom>
              <a:avLst/>
              <a:gdLst/>
              <a:ahLst/>
              <a:cxnLst/>
              <a:rect r="r" b="b" t="t" l="l"/>
              <a:pathLst>
                <a:path h="66675" w="66675">
                  <a:moveTo>
                    <a:pt x="0" y="0"/>
                  </a:moveTo>
                  <a:lnTo>
                    <a:pt x="66675" y="0"/>
                  </a:lnTo>
                  <a:lnTo>
                    <a:pt x="666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796547" y="3877761"/>
            <a:ext cx="66675" cy="66675"/>
            <a:chOff x="0" y="0"/>
            <a:chExt cx="66675" cy="666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6675" cy="66675"/>
            </a:xfrm>
            <a:custGeom>
              <a:avLst/>
              <a:gdLst/>
              <a:ahLst/>
              <a:cxnLst/>
              <a:rect r="r" b="b" t="t" l="l"/>
              <a:pathLst>
                <a:path h="66675" w="66675">
                  <a:moveTo>
                    <a:pt x="0" y="0"/>
                  </a:moveTo>
                  <a:lnTo>
                    <a:pt x="66675" y="0"/>
                  </a:lnTo>
                  <a:lnTo>
                    <a:pt x="666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796547" y="4449261"/>
            <a:ext cx="66675" cy="66675"/>
            <a:chOff x="0" y="0"/>
            <a:chExt cx="66675" cy="666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675" cy="66675"/>
            </a:xfrm>
            <a:custGeom>
              <a:avLst/>
              <a:gdLst/>
              <a:ahLst/>
              <a:cxnLst/>
              <a:rect r="r" b="b" t="t" l="l"/>
              <a:pathLst>
                <a:path h="66675" w="66675">
                  <a:moveTo>
                    <a:pt x="0" y="0"/>
                  </a:moveTo>
                  <a:lnTo>
                    <a:pt x="66675" y="0"/>
                  </a:lnTo>
                  <a:lnTo>
                    <a:pt x="666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796547" y="5020761"/>
            <a:ext cx="66675" cy="66675"/>
            <a:chOff x="0" y="0"/>
            <a:chExt cx="66675" cy="666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6675" cy="66675"/>
            </a:xfrm>
            <a:custGeom>
              <a:avLst/>
              <a:gdLst/>
              <a:ahLst/>
              <a:cxnLst/>
              <a:rect r="r" b="b" t="t" l="l"/>
              <a:pathLst>
                <a:path h="66675" w="66675">
                  <a:moveTo>
                    <a:pt x="0" y="0"/>
                  </a:moveTo>
                  <a:lnTo>
                    <a:pt x="66675" y="0"/>
                  </a:lnTo>
                  <a:lnTo>
                    <a:pt x="666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96547" y="5592261"/>
            <a:ext cx="66675" cy="66675"/>
            <a:chOff x="0" y="0"/>
            <a:chExt cx="66675" cy="6667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6675" cy="66675"/>
            </a:xfrm>
            <a:custGeom>
              <a:avLst/>
              <a:gdLst/>
              <a:ahLst/>
              <a:cxnLst/>
              <a:rect r="r" b="b" t="t" l="l"/>
              <a:pathLst>
                <a:path h="66675" w="66675">
                  <a:moveTo>
                    <a:pt x="0" y="0"/>
                  </a:moveTo>
                  <a:lnTo>
                    <a:pt x="66675" y="0"/>
                  </a:lnTo>
                  <a:lnTo>
                    <a:pt x="66675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999696" y="2037921"/>
            <a:ext cx="8632584" cy="3988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9"/>
              </a:lnSpc>
            </a:pPr>
            <a:r>
              <a:rPr lang="en-US" b="true" sz="1650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Smooth Scrolling Navigation: </a:t>
            </a:r>
            <a:r>
              <a:rPr lang="en-US" sz="165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The fixed navigation bar links allow for smooth transitions to each section of the website. </a:t>
            </a:r>
            <a:r>
              <a:rPr lang="en-US" b="true" sz="1650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Mobile-Friendly Hamburger Menu:</a:t>
            </a:r>
            <a:r>
              <a:rPr lang="en-US" sz="165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 The menu icon appears on smaller screens, toggling the navigation links for a clean, mobile-optimized experience. </a:t>
            </a:r>
            <a:r>
              <a:rPr lang="en-US" b="true" sz="1650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Image Modal (Pop-up):</a:t>
            </a:r>
            <a:r>
              <a:rPr lang="en-US" sz="165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 Clicking on the profile photo or any project image opens a full- screen pop-up of the image, allowing for a closer look. </a:t>
            </a:r>
            <a:r>
              <a:rPr lang="en-US" b="true" sz="1650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Responsive Project Grid:</a:t>
            </a:r>
            <a:r>
              <a:rPr lang="en-US" sz="165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 The "Mini Projects" section uses a CSS Grid to display projects in a neat, responsive layout that automatically adjusts based on screen size. </a:t>
            </a:r>
            <a:r>
              <a:rPr lang="en-US" b="true" sz="1650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Contact Form: </a:t>
            </a:r>
            <a:r>
              <a:rPr lang="en-US" sz="165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A basic, functional contact form with required fields for user submissions. </a:t>
            </a:r>
            <a:r>
              <a:rPr lang="en-US" b="true" sz="1650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Back-to-Top Button:</a:t>
            </a:r>
            <a:r>
              <a:rPr lang="en-US" sz="165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 A button appears in the bottom-right corner when the user scrolls down, offering a quick way to return to the top of the page. </a:t>
            </a:r>
            <a:r>
              <a:rPr lang="en-US" b="true" sz="1650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Social Media Integration:</a:t>
            </a:r>
            <a:r>
              <a:rPr lang="en-US" sz="165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 Links to GitHub and Instagram are included, using Font Awesome icons for a professional look.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31520" y="639851"/>
            <a:ext cx="245535" cy="275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8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10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31520" y="1135590"/>
            <a:ext cx="7246544" cy="763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b="true" sz="4399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Features and Functionality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B7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31520" y="6566602"/>
            <a:ext cx="8290560" cy="17050"/>
            <a:chOff x="0" y="0"/>
            <a:chExt cx="8290560" cy="170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90560" cy="17018"/>
            </a:xfrm>
            <a:custGeom>
              <a:avLst/>
              <a:gdLst/>
              <a:ahLst/>
              <a:cxnLst/>
              <a:rect r="r" b="b" t="t" l="l"/>
              <a:pathLst>
                <a:path h="17018" w="8290560">
                  <a:moveTo>
                    <a:pt x="0" y="0"/>
                  </a:moveTo>
                  <a:lnTo>
                    <a:pt x="0" y="17018"/>
                  </a:lnTo>
                  <a:lnTo>
                    <a:pt x="8290560" y="17018"/>
                  </a:lnTo>
                  <a:lnTo>
                    <a:pt x="8290560" y="0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056318" y="1995316"/>
            <a:ext cx="4480836" cy="2213248"/>
          </a:xfrm>
          <a:custGeom>
            <a:avLst/>
            <a:gdLst/>
            <a:ahLst/>
            <a:cxnLst/>
            <a:rect r="r" b="b" t="t" l="l"/>
            <a:pathLst>
              <a:path h="2213248" w="4480836">
                <a:moveTo>
                  <a:pt x="0" y="0"/>
                </a:moveTo>
                <a:lnTo>
                  <a:pt x="4480836" y="0"/>
                </a:lnTo>
                <a:lnTo>
                  <a:pt x="4480836" y="2213248"/>
                </a:lnTo>
                <a:lnTo>
                  <a:pt x="0" y="2213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056318" y="4277458"/>
            <a:ext cx="4253027" cy="2100720"/>
          </a:xfrm>
          <a:custGeom>
            <a:avLst/>
            <a:gdLst/>
            <a:ahLst/>
            <a:cxnLst/>
            <a:rect r="r" b="b" t="t" l="l"/>
            <a:pathLst>
              <a:path h="2100720" w="4253027">
                <a:moveTo>
                  <a:pt x="0" y="0"/>
                </a:moveTo>
                <a:lnTo>
                  <a:pt x="4253026" y="0"/>
                </a:lnTo>
                <a:lnTo>
                  <a:pt x="4253026" y="2100720"/>
                </a:lnTo>
                <a:lnTo>
                  <a:pt x="0" y="2100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5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9668" y="1927660"/>
            <a:ext cx="4617672" cy="2282095"/>
          </a:xfrm>
          <a:custGeom>
            <a:avLst/>
            <a:gdLst/>
            <a:ahLst/>
            <a:cxnLst/>
            <a:rect r="r" b="b" t="t" l="l"/>
            <a:pathLst>
              <a:path h="2282095" w="4617672">
                <a:moveTo>
                  <a:pt x="0" y="0"/>
                </a:moveTo>
                <a:lnTo>
                  <a:pt x="4617672" y="0"/>
                </a:lnTo>
                <a:lnTo>
                  <a:pt x="4617672" y="2282095"/>
                </a:lnTo>
                <a:lnTo>
                  <a:pt x="0" y="22820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818" r="0" b="-1582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05679" y="4304081"/>
            <a:ext cx="4171093" cy="2075307"/>
          </a:xfrm>
          <a:custGeom>
            <a:avLst/>
            <a:gdLst/>
            <a:ahLst/>
            <a:cxnLst/>
            <a:rect r="r" b="b" t="t" l="l"/>
            <a:pathLst>
              <a:path h="2075307" w="4171093">
                <a:moveTo>
                  <a:pt x="0" y="0"/>
                </a:moveTo>
                <a:lnTo>
                  <a:pt x="4171092" y="0"/>
                </a:lnTo>
                <a:lnTo>
                  <a:pt x="4171092" y="2075307"/>
                </a:lnTo>
                <a:lnTo>
                  <a:pt x="0" y="20753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5415" r="-92" b="-15443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31520" y="1091927"/>
            <a:ext cx="6142492" cy="542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8"/>
              </a:lnSpc>
            </a:pPr>
            <a:r>
              <a:rPr lang="en-US" b="true" sz="321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RESULTS AND SCREENSHOTS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1520" y="639851"/>
            <a:ext cx="245535" cy="275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8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F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31520" y="6566602"/>
            <a:ext cx="8290560" cy="17050"/>
            <a:chOff x="0" y="0"/>
            <a:chExt cx="8290560" cy="170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90560" cy="17018"/>
            </a:xfrm>
            <a:custGeom>
              <a:avLst/>
              <a:gdLst/>
              <a:ahLst/>
              <a:cxnLst/>
              <a:rect r="r" b="b" t="t" l="l"/>
              <a:pathLst>
                <a:path h="17018" w="8290560">
                  <a:moveTo>
                    <a:pt x="0" y="0"/>
                  </a:moveTo>
                  <a:lnTo>
                    <a:pt x="0" y="17018"/>
                  </a:lnTo>
                  <a:lnTo>
                    <a:pt x="8290560" y="17018"/>
                  </a:lnTo>
                  <a:lnTo>
                    <a:pt x="8290560" y="0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31520" y="1720691"/>
            <a:ext cx="3278048" cy="426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4"/>
              </a:lnSpc>
            </a:pPr>
            <a:r>
              <a:rPr lang="en-US" b="true" sz="4869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18662" y="2302497"/>
            <a:ext cx="71104" cy="581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7"/>
              </a:lnSpc>
            </a:pPr>
            <a:r>
              <a:rPr lang="en-US" sz="2103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3376" y="2521572"/>
            <a:ext cx="7748597" cy="36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sz="2103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This personal portfolioproject effectively showcases my skills,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3376" y="2893047"/>
            <a:ext cx="7953146" cy="2591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sz="2103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creativity, and professional experience in a visually engaging and user-friendly manner. With a clean layout, responsive design, and interactive features like smooth scrolling and a mobile-friendly menu, it serves as a powerful digital identity. By highlighting key strengths and a featured project, it not only builds personal branding but also opens doors to career opportunities, collaborations, and client engagements.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1520" y="639851"/>
            <a:ext cx="245745" cy="275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8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D9B6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17855" y="4500562"/>
            <a:ext cx="2317890" cy="2317890"/>
          </a:xfrm>
          <a:custGeom>
            <a:avLst/>
            <a:gdLst/>
            <a:ahLst/>
            <a:cxnLst/>
            <a:rect r="r" b="b" t="t" l="l"/>
            <a:pathLst>
              <a:path h="2317890" w="2317890">
                <a:moveTo>
                  <a:pt x="0" y="0"/>
                </a:moveTo>
                <a:lnTo>
                  <a:pt x="2317890" y="0"/>
                </a:lnTo>
                <a:lnTo>
                  <a:pt x="2317890" y="2317890"/>
                </a:lnTo>
                <a:lnTo>
                  <a:pt x="0" y="2317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1520" y="1676838"/>
            <a:ext cx="3594021" cy="426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4"/>
              </a:lnSpc>
            </a:pPr>
            <a:r>
              <a:rPr lang="en-US" b="true" sz="4869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Github Link: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15049" y="2375021"/>
            <a:ext cx="76048" cy="565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6"/>
              </a:lnSpc>
            </a:pPr>
            <a:r>
              <a:rPr lang="en-US" b="true" sz="2074" i="true">
                <a:solidFill>
                  <a:srgbClr val="201F1F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  <a:hlinkClick r:id="rId3" tooltip="https://github.com/avenash-amjc/TNSDC-FWD-DigitalPortfolio.git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1520" y="649234"/>
            <a:ext cx="245554" cy="275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b="true" sz="1599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13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1520" y="2959122"/>
            <a:ext cx="8810054" cy="422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3"/>
              </a:lnSpc>
            </a:pPr>
            <a:r>
              <a:rPr lang="en-US" b="true" sz="1551" i="true" u="sng">
                <a:solidFill>
                  <a:srgbClr val="201F1F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  <a:hlinkClick r:id="rId4" tooltip="https://github.com/avenash-amjc/TNSDC-FWD-DigitalPortfolio.git"/>
              </a:rPr>
              <a:t>Server</a:t>
            </a:r>
            <a:r>
              <a:rPr lang="en-US" b="true" sz="1551" i="true" u="sng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  <a:hlinkClick r:id="rId5" tooltip="https://github.com/avenash-amjc/TNSDC-FWD-DigitalPortfolio.git"/>
              </a:rPr>
              <a:t> </a:t>
            </a:r>
            <a:r>
              <a:rPr lang="en-US" b="true" sz="1551" i="true" u="sng">
                <a:solidFill>
                  <a:srgbClr val="201F1F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  <a:hlinkClick r:id="rId6" tooltip="https://github.com/avenash-amjc/TNSDC-FWD-DigitalPortfolio.git"/>
              </a:rPr>
              <a:t>Link:</a:t>
            </a:r>
            <a:r>
              <a:rPr lang="en-US" b="true" sz="1551" i="true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  <a:hlinkClick r:id="rId7" tooltip="https://github.com/avenash-amjc/TNSDC-FWD-DigitalPortfolio.git"/>
              </a:rPr>
              <a:t> </a:t>
            </a:r>
            <a:r>
              <a:rPr lang="en-US" b="true" sz="1551" i="true">
                <a:solidFill>
                  <a:srgbClr val="FFF5F3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https://github.com/avenash-amjc/TNSDC-FWD-DigitalPortfolio.git</a:t>
            </a:r>
          </a:p>
          <a:p>
            <a:pPr algn="l">
              <a:lnSpc>
                <a:spcPts val="1683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31520" y="3459642"/>
            <a:ext cx="9994477" cy="435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6"/>
              </a:lnSpc>
            </a:pPr>
            <a:r>
              <a:rPr lang="en-US" b="true" sz="1574" i="true" u="sng">
                <a:solidFill>
                  <a:srgbClr val="201F1F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  <a:hlinkClick r:id="rId8" tooltip="https://avenash-amjc.github.io/TNSDC-FWD-DigitalPortfolio/"/>
              </a:rPr>
              <a:t>Deployment Link:</a:t>
            </a:r>
            <a:r>
              <a:rPr lang="en-US" b="true" sz="1574" i="true" u="sng">
                <a:solidFill>
                  <a:srgbClr val="FFF5F3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  <a:hlinkClick r:id="rId9" tooltip="https://avenash-amjc.github.io/TNSDC-FWD-DigitalPortfolio/"/>
              </a:rPr>
              <a:t> </a:t>
            </a:r>
            <a:r>
              <a:rPr lang="en-US" b="true" sz="1574" i="true">
                <a:solidFill>
                  <a:srgbClr val="FFF5F3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https://avenash-amjc.github.io/TNSDC-FWD-</a:t>
            </a:r>
            <a:r>
              <a:rPr lang="en-US" b="true" sz="1574" i="true">
                <a:solidFill>
                  <a:srgbClr val="FFF5F3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DigitalPortfolio/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E3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31520" y="6566602"/>
            <a:ext cx="8290560" cy="17050"/>
            <a:chOff x="0" y="0"/>
            <a:chExt cx="8290560" cy="170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90560" cy="17018"/>
            </a:xfrm>
            <a:custGeom>
              <a:avLst/>
              <a:gdLst/>
              <a:ahLst/>
              <a:cxnLst/>
              <a:rect r="r" b="b" t="t" l="l"/>
              <a:pathLst>
                <a:path h="17018" w="8290560">
                  <a:moveTo>
                    <a:pt x="0" y="0"/>
                  </a:moveTo>
                  <a:lnTo>
                    <a:pt x="0" y="17018"/>
                  </a:lnTo>
                  <a:lnTo>
                    <a:pt x="8290560" y="17018"/>
                  </a:lnTo>
                  <a:lnTo>
                    <a:pt x="8290560" y="0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483506" y="375028"/>
            <a:ext cx="2307050" cy="2307050"/>
            <a:chOff x="0" y="0"/>
            <a:chExt cx="3076067" cy="30760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76067" cy="3076067"/>
            </a:xfrm>
            <a:custGeom>
              <a:avLst/>
              <a:gdLst/>
              <a:ahLst/>
              <a:cxnLst/>
              <a:rect r="r" b="b" t="t" l="l"/>
              <a:pathLst>
                <a:path h="3076067" w="3076067">
                  <a:moveTo>
                    <a:pt x="1536319" y="0"/>
                  </a:moveTo>
                  <a:cubicBezTo>
                    <a:pt x="687578" y="1016"/>
                    <a:pt x="0" y="689229"/>
                    <a:pt x="0" y="1538097"/>
                  </a:cubicBezTo>
                  <a:cubicBezTo>
                    <a:pt x="0" y="2387600"/>
                    <a:pt x="688594" y="3076067"/>
                    <a:pt x="1538097" y="3076067"/>
                  </a:cubicBezTo>
                  <a:cubicBezTo>
                    <a:pt x="2380996" y="3076067"/>
                    <a:pt x="3065399" y="2398268"/>
                    <a:pt x="3076067" y="1557909"/>
                  </a:cubicBezTo>
                  <a:lnTo>
                    <a:pt x="3076067" y="1518031"/>
                  </a:lnTo>
                  <a:cubicBezTo>
                    <a:pt x="3065399" y="678307"/>
                    <a:pt x="2381758" y="1016"/>
                    <a:pt x="1539875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63" r="0" b="-227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731520" y="1973713"/>
            <a:ext cx="4895850" cy="439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5"/>
              </a:lnSpc>
            </a:pPr>
            <a:r>
              <a:rPr lang="en-US" sz="2539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STUDENT NAME: </a:t>
            </a:r>
            <a:r>
              <a:rPr lang="en-US" b="true" sz="2539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K.R. Avenash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1520" y="3897763"/>
            <a:ext cx="6620399" cy="1334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8"/>
              </a:lnSpc>
            </a:pPr>
            <a:r>
              <a:rPr lang="en-US" sz="2539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DEPARTMENT: </a:t>
            </a:r>
            <a:r>
              <a:rPr lang="en-US" b="true" sz="2539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BCA </a:t>
            </a:r>
            <a:r>
              <a:rPr lang="en-US" sz="2539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COLLEGE/ UNIVERSITY:</a:t>
            </a:r>
            <a:r>
              <a:rPr lang="en-US" b="true" sz="2539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 AM JAIN COLLEGE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72865" y="2754573"/>
            <a:ext cx="85916" cy="363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7"/>
              </a:lnSpc>
            </a:pPr>
            <a:r>
              <a:rPr lang="en-US" sz="254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1520" y="3107188"/>
            <a:ext cx="7855096" cy="362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5"/>
              </a:lnSpc>
            </a:pPr>
            <a:r>
              <a:rPr lang="en-US" sz="2539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NMID: </a:t>
            </a:r>
            <a:r>
              <a:rPr lang="en-US" b="true" sz="2539" i="true">
                <a:solidFill>
                  <a:srgbClr val="201F1F"/>
                </a:solidFill>
                <a:latin typeface="Muli Bold Italics"/>
                <a:ea typeface="Muli Bold Italics"/>
                <a:cs typeface="Muli Bold Italics"/>
                <a:sym typeface="Muli Bold Italics"/>
              </a:rPr>
              <a:t>101A45B0DA3DA3FA65F4115F9618A1AC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1520" y="2678373"/>
            <a:ext cx="4096969" cy="439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7"/>
              </a:lnSpc>
            </a:pPr>
            <a:r>
              <a:rPr lang="en-US" sz="254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REGISTER</a:t>
            </a:r>
            <a:r>
              <a:rPr lang="en-US" sz="254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54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NO:</a:t>
            </a:r>
            <a:r>
              <a:rPr lang="en-US" b="true" sz="2540" i="true">
                <a:solidFill>
                  <a:srgbClr val="000000"/>
                </a:solidFill>
                <a:latin typeface="Muli Bold Italics"/>
                <a:ea typeface="Muli Bold Italics"/>
                <a:cs typeface="Muli Bold Italics"/>
                <a:sym typeface="Muli Bold Italics"/>
              </a:rPr>
              <a:t> </a:t>
            </a:r>
            <a:r>
              <a:rPr lang="en-US" b="true" sz="2540" i="true">
                <a:solidFill>
                  <a:srgbClr val="201F1F"/>
                </a:solidFill>
                <a:latin typeface="Muli Bold Italics"/>
                <a:ea typeface="Muli Bold Italics"/>
                <a:cs typeface="Muli Bold Italics"/>
                <a:sym typeface="Muli Bold Italics"/>
              </a:rPr>
              <a:t>212402327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1520" y="639851"/>
            <a:ext cx="245745" cy="275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8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CD9B6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31520" y="6566602"/>
            <a:ext cx="8290560" cy="17050"/>
            <a:chOff x="0" y="0"/>
            <a:chExt cx="8290560" cy="170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90560" cy="17018"/>
            </a:xfrm>
            <a:custGeom>
              <a:avLst/>
              <a:gdLst/>
              <a:ahLst/>
              <a:cxnLst/>
              <a:rect r="r" b="b" t="t" l="l"/>
              <a:pathLst>
                <a:path h="17018" w="8290560">
                  <a:moveTo>
                    <a:pt x="0" y="0"/>
                  </a:moveTo>
                  <a:lnTo>
                    <a:pt x="0" y="17018"/>
                  </a:lnTo>
                  <a:lnTo>
                    <a:pt x="8290560" y="17018"/>
                  </a:lnTo>
                  <a:lnTo>
                    <a:pt x="8290560" y="0"/>
                  </a:lnTo>
                  <a:close/>
                </a:path>
              </a:pathLst>
            </a:custGeom>
            <a:solidFill>
              <a:srgbClr val="FFF5F3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31520" y="1589332"/>
            <a:ext cx="7718965" cy="2513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8"/>
              </a:lnSpc>
            </a:pPr>
            <a:r>
              <a:rPr lang="en-US" b="true" sz="4998">
                <a:solidFill>
                  <a:srgbClr val="FFF5F3"/>
                </a:solidFill>
                <a:latin typeface="Muli Bold"/>
                <a:ea typeface="Muli Bold"/>
                <a:cs typeface="Muli Bold"/>
                <a:sym typeface="Muli Bold"/>
              </a:rPr>
              <a:t>PROJECT TITLE</a:t>
            </a:r>
          </a:p>
          <a:p>
            <a:pPr algn="l">
              <a:lnSpc>
                <a:spcPts val="3824"/>
              </a:lnSpc>
            </a:pPr>
            <a:r>
              <a:rPr lang="en-US" sz="3482" i="true">
                <a:solidFill>
                  <a:srgbClr val="FFF5F3"/>
                </a:solidFill>
                <a:latin typeface="Faustina Italics"/>
                <a:ea typeface="Faustina Italics"/>
                <a:cs typeface="Faustina Italics"/>
                <a:sym typeface="Faustina Italics"/>
              </a:rPr>
              <a:t>Interactive Digital Portfolio Using Front End Web Development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1520" y="639851"/>
            <a:ext cx="245535" cy="275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8">
                <a:solidFill>
                  <a:srgbClr val="FFF5F3"/>
                </a:solidFill>
                <a:latin typeface="Muli Bold"/>
                <a:ea typeface="Muli Bold"/>
                <a:cs typeface="Muli Bold"/>
                <a:sym typeface="Muli Bold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31520" y="6566602"/>
            <a:ext cx="8290560" cy="17050"/>
            <a:chOff x="0" y="0"/>
            <a:chExt cx="8290560" cy="170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90560" cy="17018"/>
            </a:xfrm>
            <a:custGeom>
              <a:avLst/>
              <a:gdLst/>
              <a:ahLst/>
              <a:cxnLst/>
              <a:rect r="r" b="b" t="t" l="l"/>
              <a:pathLst>
                <a:path h="17018" w="8290560">
                  <a:moveTo>
                    <a:pt x="0" y="0"/>
                  </a:moveTo>
                  <a:lnTo>
                    <a:pt x="0" y="17018"/>
                  </a:lnTo>
                  <a:lnTo>
                    <a:pt x="8290560" y="17018"/>
                  </a:lnTo>
                  <a:lnTo>
                    <a:pt x="8290560" y="0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31520" y="554126"/>
            <a:ext cx="245535" cy="360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b="true" sz="1598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1520" y="921334"/>
            <a:ext cx="5221729" cy="50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67"/>
              </a:lnSpc>
            </a:pPr>
            <a:r>
              <a:rPr lang="en-US" b="true" sz="4998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AGENDA</a:t>
            </a:r>
          </a:p>
          <a:p>
            <a:pPr algn="l">
              <a:lnSpc>
                <a:spcPts val="2999"/>
              </a:lnSpc>
            </a:pPr>
            <a:r>
              <a:rPr lang="en-US" sz="2767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1.Problem Statement 2.Project Overview 3.End Users 4.Tools and Technologies 5.Portfolio design and Layout 6.Features and Functionality 7.Results and Screenshots 8.Conclusion 9.Github Link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1DF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31520" y="6566602"/>
            <a:ext cx="8290560" cy="17050"/>
            <a:chOff x="0" y="0"/>
            <a:chExt cx="8290560" cy="170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90560" cy="17018"/>
            </a:xfrm>
            <a:custGeom>
              <a:avLst/>
              <a:gdLst/>
              <a:ahLst/>
              <a:cxnLst/>
              <a:rect r="r" b="b" t="t" l="l"/>
              <a:pathLst>
                <a:path h="17018" w="8290560">
                  <a:moveTo>
                    <a:pt x="0" y="0"/>
                  </a:moveTo>
                  <a:lnTo>
                    <a:pt x="0" y="17018"/>
                  </a:lnTo>
                  <a:lnTo>
                    <a:pt x="8290560" y="17018"/>
                  </a:lnTo>
                  <a:lnTo>
                    <a:pt x="8290560" y="0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31520" y="2617708"/>
            <a:ext cx="8615829" cy="2223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sz="213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In today's competitive digital landscape, individuals often struggle to effectively showcase their skills, work, and personal brand online. Without a personal portfolio, it's difficult to stand out to potential employers, collaborators, or clients. The lack of a centralized, visually appealing, and professional platform limits career opportunities and personal branding.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1520" y="1495987"/>
            <a:ext cx="5988920" cy="856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8"/>
              </a:lnSpc>
            </a:pPr>
            <a:r>
              <a:rPr lang="en-US" b="true" sz="4998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Problem Statement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1520" y="639851"/>
            <a:ext cx="245535" cy="275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8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4B7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520" y="1561443"/>
            <a:ext cx="2916184" cy="1408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3"/>
              </a:lnSpc>
            </a:pPr>
            <a:r>
              <a:rPr lang="en-US" b="true" sz="4998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Project 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84720" y="3223479"/>
            <a:ext cx="64256" cy="531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1"/>
              </a:lnSpc>
            </a:pPr>
            <a:r>
              <a:rPr lang="en-US" sz="190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1033" y="3423504"/>
            <a:ext cx="7558526" cy="331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4"/>
              </a:lnSpc>
            </a:pPr>
            <a:r>
              <a:rPr lang="en-US" sz="190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Thisisa single-page,responsive, and interactive personal portfolio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1033" y="3756879"/>
            <a:ext cx="8038624" cy="1331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4"/>
              </a:lnSpc>
            </a:pPr>
            <a:r>
              <a:rPr lang="en-US" sz="1900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website. It features multiple sections that users can navigate through a fixed-position navigation bar. The site introduces the developer, details their skills, showcases key projects, and provides a contact method, all within a clean, modern design.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1520" y="639851"/>
            <a:ext cx="245535" cy="275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8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CD9B6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31520" y="6566602"/>
            <a:ext cx="8290560" cy="17050"/>
            <a:chOff x="0" y="0"/>
            <a:chExt cx="8290560" cy="170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90560" cy="17018"/>
            </a:xfrm>
            <a:custGeom>
              <a:avLst/>
              <a:gdLst/>
              <a:ahLst/>
              <a:cxnLst/>
              <a:rect r="r" b="b" t="t" l="l"/>
              <a:pathLst>
                <a:path h="17018" w="8290560">
                  <a:moveTo>
                    <a:pt x="0" y="0"/>
                  </a:moveTo>
                  <a:lnTo>
                    <a:pt x="0" y="17018"/>
                  </a:lnTo>
                  <a:lnTo>
                    <a:pt x="8290560" y="17018"/>
                  </a:lnTo>
                  <a:lnTo>
                    <a:pt x="8290560" y="0"/>
                  </a:lnTo>
                  <a:close/>
                </a:path>
              </a:pathLst>
            </a:custGeom>
            <a:solidFill>
              <a:srgbClr val="FFF5F3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7745" y="2390613"/>
            <a:ext cx="85725" cy="85725"/>
            <a:chOff x="0" y="0"/>
            <a:chExt cx="85725" cy="857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0" y="0"/>
                  </a:moveTo>
                  <a:lnTo>
                    <a:pt x="85725" y="0"/>
                  </a:lnTo>
                  <a:lnTo>
                    <a:pt x="85725" y="85725"/>
                  </a:lnTo>
                  <a:lnTo>
                    <a:pt x="0" y="85725"/>
                  </a:lnTo>
                  <a:close/>
                </a:path>
              </a:pathLst>
            </a:custGeom>
            <a:solidFill>
              <a:srgbClr val="FFF5F3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7745" y="3362163"/>
            <a:ext cx="85725" cy="85725"/>
            <a:chOff x="0" y="0"/>
            <a:chExt cx="85725" cy="85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0" y="0"/>
                  </a:moveTo>
                  <a:lnTo>
                    <a:pt x="85725" y="0"/>
                  </a:lnTo>
                  <a:lnTo>
                    <a:pt x="85725" y="85725"/>
                  </a:lnTo>
                  <a:lnTo>
                    <a:pt x="0" y="85725"/>
                  </a:lnTo>
                  <a:close/>
                </a:path>
              </a:pathLst>
            </a:custGeom>
            <a:solidFill>
              <a:srgbClr val="FFF5F3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07745" y="4333713"/>
            <a:ext cx="85725" cy="85725"/>
            <a:chOff x="0" y="0"/>
            <a:chExt cx="85725" cy="857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0" y="0"/>
                  </a:moveTo>
                  <a:lnTo>
                    <a:pt x="85725" y="0"/>
                  </a:lnTo>
                  <a:lnTo>
                    <a:pt x="85725" y="85725"/>
                  </a:lnTo>
                  <a:lnTo>
                    <a:pt x="0" y="85725"/>
                  </a:lnTo>
                  <a:close/>
                </a:path>
              </a:pathLst>
            </a:custGeom>
            <a:solidFill>
              <a:srgbClr val="FFF5F3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007745" y="4981413"/>
            <a:ext cx="85725" cy="85725"/>
            <a:chOff x="0" y="0"/>
            <a:chExt cx="85725" cy="857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0" y="0"/>
                  </a:moveTo>
                  <a:lnTo>
                    <a:pt x="85725" y="0"/>
                  </a:lnTo>
                  <a:lnTo>
                    <a:pt x="85725" y="85725"/>
                  </a:lnTo>
                  <a:lnTo>
                    <a:pt x="0" y="85725"/>
                  </a:lnTo>
                  <a:close/>
                </a:path>
              </a:pathLst>
            </a:custGeom>
            <a:solidFill>
              <a:srgbClr val="FFF5F3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731520" y="1677886"/>
            <a:ext cx="2951893" cy="421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7"/>
              </a:lnSpc>
            </a:pPr>
            <a:r>
              <a:rPr lang="en-US" b="true" sz="4774">
                <a:solidFill>
                  <a:srgbClr val="FFF5F3"/>
                </a:solidFill>
                <a:latin typeface="Muli Bold"/>
                <a:ea typeface="Muli Bold"/>
                <a:cs typeface="Muli Bold"/>
                <a:sym typeface="Muli Bold"/>
              </a:rPr>
              <a:t>End Users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19883" y="2033921"/>
            <a:ext cx="59179" cy="522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9"/>
              </a:lnSpc>
            </a:pPr>
            <a:r>
              <a:rPr lang="en-US" sz="1863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31520" y="639851"/>
            <a:ext cx="245535" cy="275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8">
                <a:solidFill>
                  <a:srgbClr val="FFF5F3"/>
                </a:solidFill>
                <a:latin typeface="Muli Bold"/>
                <a:ea typeface="Muli Bold"/>
                <a:cs typeface="Muli Bold"/>
                <a:sym typeface="Muli Bold"/>
              </a:rPr>
              <a:t>07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40517" y="2233946"/>
            <a:ext cx="7263632" cy="32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1863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Recruitersandhiringmanagers looking to assess technical and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40517" y="2557796"/>
            <a:ext cx="1573768" cy="32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1863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creative skills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40517" y="3205496"/>
            <a:ext cx="7528903" cy="646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1863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Clients or businesses interested in digital marketing, automation, or web development services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40517" y="4177046"/>
            <a:ext cx="7017420" cy="32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1863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Collaborators or peers in tech/startups seeking partnerships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40517" y="4824746"/>
            <a:ext cx="6460779" cy="32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1863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General audience interested in learning more about my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04556" y="5148596"/>
            <a:ext cx="1685020" cy="32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9"/>
              </a:lnSpc>
            </a:pPr>
            <a:r>
              <a:rPr lang="en-US" sz="1863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work and skills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4B7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45226" y="2538746"/>
            <a:ext cx="85725" cy="85725"/>
            <a:chOff x="0" y="0"/>
            <a:chExt cx="85725" cy="85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0" y="0"/>
                  </a:moveTo>
                  <a:lnTo>
                    <a:pt x="85725" y="0"/>
                  </a:lnTo>
                  <a:lnTo>
                    <a:pt x="85725" y="85725"/>
                  </a:lnTo>
                  <a:lnTo>
                    <a:pt x="0" y="85725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45226" y="2891171"/>
            <a:ext cx="85725" cy="85725"/>
            <a:chOff x="0" y="0"/>
            <a:chExt cx="85725" cy="857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0" y="0"/>
                  </a:moveTo>
                  <a:lnTo>
                    <a:pt x="85725" y="0"/>
                  </a:lnTo>
                  <a:lnTo>
                    <a:pt x="85725" y="85725"/>
                  </a:lnTo>
                  <a:lnTo>
                    <a:pt x="0" y="85725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45226" y="3243596"/>
            <a:ext cx="85725" cy="85725"/>
            <a:chOff x="0" y="0"/>
            <a:chExt cx="85725" cy="85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0" y="0"/>
                  </a:moveTo>
                  <a:lnTo>
                    <a:pt x="85725" y="0"/>
                  </a:lnTo>
                  <a:lnTo>
                    <a:pt x="85725" y="85725"/>
                  </a:lnTo>
                  <a:lnTo>
                    <a:pt x="0" y="85725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45226" y="3596021"/>
            <a:ext cx="85725" cy="85725"/>
            <a:chOff x="0" y="0"/>
            <a:chExt cx="85725" cy="857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0" y="0"/>
                  </a:moveTo>
                  <a:lnTo>
                    <a:pt x="85725" y="0"/>
                  </a:lnTo>
                  <a:lnTo>
                    <a:pt x="85725" y="85725"/>
                  </a:lnTo>
                  <a:lnTo>
                    <a:pt x="0" y="85725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045226" y="3948446"/>
            <a:ext cx="85725" cy="85725"/>
            <a:chOff x="0" y="0"/>
            <a:chExt cx="85725" cy="857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0" y="0"/>
                  </a:moveTo>
                  <a:lnTo>
                    <a:pt x="85725" y="0"/>
                  </a:lnTo>
                  <a:lnTo>
                    <a:pt x="85725" y="85725"/>
                  </a:lnTo>
                  <a:lnTo>
                    <a:pt x="0" y="85725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045226" y="4300871"/>
            <a:ext cx="85725" cy="85725"/>
            <a:chOff x="0" y="0"/>
            <a:chExt cx="85725" cy="8572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0" y="0"/>
                  </a:moveTo>
                  <a:lnTo>
                    <a:pt x="85725" y="0"/>
                  </a:lnTo>
                  <a:lnTo>
                    <a:pt x="85725" y="85725"/>
                  </a:lnTo>
                  <a:lnTo>
                    <a:pt x="0" y="85725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045226" y="4653296"/>
            <a:ext cx="85725" cy="85725"/>
            <a:chOff x="0" y="0"/>
            <a:chExt cx="85725" cy="8572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0" y="0"/>
                  </a:moveTo>
                  <a:lnTo>
                    <a:pt x="85725" y="0"/>
                  </a:lnTo>
                  <a:lnTo>
                    <a:pt x="85725" y="85725"/>
                  </a:lnTo>
                  <a:lnTo>
                    <a:pt x="0" y="85725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045226" y="5005721"/>
            <a:ext cx="85725" cy="85725"/>
            <a:chOff x="0" y="0"/>
            <a:chExt cx="85725" cy="8572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0" y="0"/>
                  </a:moveTo>
                  <a:lnTo>
                    <a:pt x="85725" y="0"/>
                  </a:lnTo>
                  <a:lnTo>
                    <a:pt x="85725" y="85725"/>
                  </a:lnTo>
                  <a:lnTo>
                    <a:pt x="0" y="85725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1045226" y="5710571"/>
            <a:ext cx="85725" cy="85725"/>
            <a:chOff x="0" y="0"/>
            <a:chExt cx="85725" cy="8572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0" y="0"/>
                  </a:moveTo>
                  <a:lnTo>
                    <a:pt x="85725" y="0"/>
                  </a:lnTo>
                  <a:lnTo>
                    <a:pt x="85725" y="85725"/>
                  </a:lnTo>
                  <a:lnTo>
                    <a:pt x="0" y="85725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730901" y="1646549"/>
            <a:ext cx="7256631" cy="427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b="true" sz="4998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Tools and Technologies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736048" y="2176653"/>
            <a:ext cx="68618" cy="560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3"/>
              </a:lnSpc>
            </a:pPr>
            <a:r>
              <a:rPr lang="en-US" sz="2029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85284" y="2395728"/>
            <a:ext cx="4537891" cy="341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4"/>
              </a:lnSpc>
            </a:pPr>
            <a:r>
              <a:rPr lang="en-US" sz="2029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HTML5 – Structuringthe web content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85284" y="2748153"/>
            <a:ext cx="8442741" cy="3513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4"/>
              </a:lnSpc>
            </a:pPr>
            <a:r>
              <a:rPr lang="en-US" sz="2029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CSS3 – Styling and responsive design JavaScript – Interactivity (hamburger menu, scroll effects) Wix – Used for hosting the featured project (Career Finder) Fonts – ‘Poppins’ font for modern typography Gradient and Shadow Effects – For modern visual design Responsive Design – Media queries for mobile support Font Awesome - An external library is used to provide social media icons. External Assets - Images for the profile photo and project screenshots are sourced from a GitHub repository.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31520" y="639851"/>
            <a:ext cx="245535" cy="275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8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31520" y="6566602"/>
            <a:ext cx="8290560" cy="17050"/>
            <a:chOff x="0" y="0"/>
            <a:chExt cx="8290560" cy="170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90560" cy="17018"/>
            </a:xfrm>
            <a:custGeom>
              <a:avLst/>
              <a:gdLst/>
              <a:ahLst/>
              <a:cxnLst/>
              <a:rect r="r" b="b" t="t" l="l"/>
              <a:pathLst>
                <a:path h="17018" w="8290560">
                  <a:moveTo>
                    <a:pt x="0" y="0"/>
                  </a:moveTo>
                  <a:lnTo>
                    <a:pt x="0" y="17018"/>
                  </a:lnTo>
                  <a:lnTo>
                    <a:pt x="8290560" y="17018"/>
                  </a:lnTo>
                  <a:lnTo>
                    <a:pt x="8290560" y="0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79170" y="2578208"/>
            <a:ext cx="76200" cy="76200"/>
            <a:chOff x="0" y="0"/>
            <a:chExt cx="76200" cy="76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79170" y="3168758"/>
            <a:ext cx="76200" cy="76200"/>
            <a:chOff x="0" y="0"/>
            <a:chExt cx="76200" cy="76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979170" y="3464033"/>
            <a:ext cx="76200" cy="76200"/>
            <a:chOff x="0" y="0"/>
            <a:chExt cx="76200" cy="76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979170" y="3759308"/>
            <a:ext cx="76200" cy="76200"/>
            <a:chOff x="0" y="0"/>
            <a:chExt cx="76200" cy="762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979170" y="4349858"/>
            <a:ext cx="76200" cy="76200"/>
            <a:chOff x="0" y="0"/>
            <a:chExt cx="76200" cy="76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979170" y="4645133"/>
            <a:ext cx="76200" cy="76200"/>
            <a:chOff x="0" y="0"/>
            <a:chExt cx="76200" cy="762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979170" y="4940408"/>
            <a:ext cx="76200" cy="76200"/>
            <a:chOff x="0" y="0"/>
            <a:chExt cx="76200" cy="762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201F1F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191844" y="2448554"/>
            <a:ext cx="7806061" cy="2945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24"/>
              </a:lnSpc>
            </a:pPr>
            <a:r>
              <a:rPr lang="en-US" sz="1686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Navigation Bar: Fixed at top with links to Home, About, Work, Contact, and Skills. Includes a hamburger menu for mobile. Hero Section: Full-screen intro with name, tagline, and call-to-action button. About Section: Short bio and list of technical and professional skills. Work Section: Highlight of the featured project (Career Finder), including a button linking to a live demo. Contact Section: Simple form to collect user inquiries. Back-to-Top Button: Floating button for better UX on long pages. Color Theme: Dark mode with gradients and glowing shadows for a futuristic, tech-savvy feel.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31520" y="1314012"/>
            <a:ext cx="7608980" cy="763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b="true" sz="4399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Portfolio Design and Layout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31520" y="639851"/>
            <a:ext cx="245535" cy="275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8"/>
              </a:lnSpc>
            </a:pPr>
            <a:r>
              <a:rPr lang="en-US" b="true" sz="1598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DAGzDwNjCrc</dc:identifier>
  <dcterms:modified xsi:type="dcterms:W3CDTF">2011-08-01T06:04:30Z</dcterms:modified>
  <cp:revision>1</cp:revision>
  <dc:title>nan mudhalvan presentation.pptx</dc:title>
</cp:coreProperties>
</file>