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753600" cy="7315200"/>
  <p:notesSz cx="6858000" cy="9144000"/>
  <p:embeddedFontLst>
    <p:embeddedFont>
      <p:font typeface="Muli Bold" charset="1" panose="00000800000000000000"/>
      <p:regular r:id="rId19"/>
    </p:embeddedFont>
    <p:embeddedFont>
      <p:font typeface="Muli" charset="1" panose="00000500000000000000"/>
      <p:regular r:id="rId20"/>
    </p:embeddedFont>
    <p:embeddedFont>
      <p:font typeface="Muli Bold Italics" charset="1" panose="00000800000000000000"/>
      <p:regular r:id="rId21"/>
    </p:embeddedFont>
    <p:embeddedFont>
      <p:font typeface="Faustina Italics" charset="1" panose="00000500000000000000"/>
      <p:regular r:id="rId22"/>
    </p:embeddedFont>
    <p:embeddedFont>
      <p:font typeface="Poppins Light Italics" charset="1" panose="00000400000000000000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71916" y="738296"/>
            <a:ext cx="3650164" cy="26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240"/>
              </a:lnSpc>
              <a:spcBef>
                <a:spcPct val="0"/>
              </a:spcBef>
            </a:pPr>
            <a:r>
              <a:rPr lang="en-US" b="true" sz="1600" spc="48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Naan Mudhalvan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3438125"/>
            <a:ext cx="8290560" cy="2584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Avenash’s</a:t>
            </a:r>
          </a:p>
          <a:p>
            <a:pPr algn="l">
              <a:lnSpc>
                <a:spcPts val="10000"/>
              </a:lnSpc>
            </a:pPr>
            <a:r>
              <a:rPr lang="en-US" sz="10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116" y="1805459"/>
            <a:ext cx="8284050" cy="4371645"/>
            <a:chOff x="0" y="0"/>
            <a:chExt cx="11045400" cy="582886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11045400" cy="636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95"/>
                </a:lnSpc>
                <a:spcBef>
                  <a:spcPct val="0"/>
                </a:spcBef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940978"/>
              <a:ext cx="11045400" cy="48878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R</a:t>
              </a: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esponsive Design – Works seamlessly across desktops, tablets, and smartphones.</a:t>
              </a:r>
            </a:p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Hamburger Menu – Mobile-friendly navigation toggle.</a:t>
              </a:r>
            </a:p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Smooth Scrolling – Enhanced UX for navigating between sections.</a:t>
              </a:r>
            </a:p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Call-to-Action Buttons – Encourage users to explore work or contact.</a:t>
              </a:r>
            </a:p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Interactive "Career Finder" Pr</a:t>
              </a: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oject – Showcases</a:t>
              </a: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a real-world </a:t>
              </a: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solution.</a:t>
              </a:r>
            </a:p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Contact Form – Collects</a:t>
              </a: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 messages from vis</a:t>
              </a:r>
              <a:r>
                <a:rPr lang="en-US" sz="1901" u="none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it</a:t>
              </a: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ors.</a:t>
              </a:r>
            </a:p>
            <a:p>
              <a:pPr algn="l" marL="410484" indent="-205242" lvl="1">
                <a:lnSpc>
                  <a:spcPts val="2661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✅ Scroll-based Back-to-Top Button – Improves navigation experience.</a:t>
              </a:r>
            </a:p>
            <a:p>
              <a:pPr algn="l" marL="0" indent="0" lvl="0">
                <a:lnSpc>
                  <a:spcPts val="2661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1178079"/>
            <a:ext cx="7847242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Featur</a:t>
            </a:r>
            <a:r>
              <a:rPr lang="en-US" b="true" sz="440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es and Functionality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64963" y="2013384"/>
            <a:ext cx="4411837" cy="2178344"/>
          </a:xfrm>
          <a:custGeom>
            <a:avLst/>
            <a:gdLst/>
            <a:ahLst/>
            <a:cxnLst/>
            <a:rect r="r" b="b" t="t" l="l"/>
            <a:pathLst>
              <a:path h="2178344" w="4411837">
                <a:moveTo>
                  <a:pt x="0" y="0"/>
                </a:moveTo>
                <a:lnTo>
                  <a:pt x="4411837" y="0"/>
                </a:lnTo>
                <a:lnTo>
                  <a:pt x="4411837" y="2178345"/>
                </a:lnTo>
                <a:lnTo>
                  <a:pt x="0" y="2178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56320" y="1995318"/>
            <a:ext cx="4485018" cy="2214478"/>
          </a:xfrm>
          <a:custGeom>
            <a:avLst/>
            <a:gdLst/>
            <a:ahLst/>
            <a:cxnLst/>
            <a:rect r="r" b="b" t="t" l="l"/>
            <a:pathLst>
              <a:path h="2214478" w="4485018">
                <a:moveTo>
                  <a:pt x="0" y="0"/>
                </a:moveTo>
                <a:lnTo>
                  <a:pt x="4485018" y="0"/>
                </a:lnTo>
                <a:lnTo>
                  <a:pt x="4485018" y="2214478"/>
                </a:lnTo>
                <a:lnTo>
                  <a:pt x="0" y="2214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4963" y="4277454"/>
            <a:ext cx="4467619" cy="2205887"/>
          </a:xfrm>
          <a:custGeom>
            <a:avLst/>
            <a:gdLst/>
            <a:ahLst/>
            <a:cxnLst/>
            <a:rect r="r" b="b" t="t" l="l"/>
            <a:pathLst>
              <a:path h="2205887" w="4467619">
                <a:moveTo>
                  <a:pt x="0" y="0"/>
                </a:moveTo>
                <a:lnTo>
                  <a:pt x="4467619" y="0"/>
                </a:lnTo>
                <a:lnTo>
                  <a:pt x="4467619" y="2205887"/>
                </a:lnTo>
                <a:lnTo>
                  <a:pt x="0" y="22058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56320" y="4277454"/>
            <a:ext cx="4257053" cy="2101920"/>
          </a:xfrm>
          <a:custGeom>
            <a:avLst/>
            <a:gdLst/>
            <a:ahLst/>
            <a:cxnLst/>
            <a:rect r="r" b="b" t="t" l="l"/>
            <a:pathLst>
              <a:path h="2101920" w="4257053">
                <a:moveTo>
                  <a:pt x="0" y="0"/>
                </a:moveTo>
                <a:lnTo>
                  <a:pt x="4257053" y="0"/>
                </a:lnTo>
                <a:lnTo>
                  <a:pt x="4257053" y="2101920"/>
                </a:lnTo>
                <a:lnTo>
                  <a:pt x="0" y="21019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1520" y="1101841"/>
            <a:ext cx="7658518" cy="45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5"/>
              </a:lnSpc>
            </a:pPr>
            <a:r>
              <a:rPr lang="en-US" sz="3213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RE</a:t>
            </a:r>
            <a:r>
              <a:rPr lang="en-US" b="true" sz="321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SULTS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350953"/>
            <a:ext cx="4145280" cy="68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1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73380" y="2605073"/>
            <a:ext cx="7949407" cy="295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5"/>
              </a:lnSpc>
              <a:spcBef>
                <a:spcPct val="0"/>
              </a:spcBef>
            </a:pPr>
            <a:r>
              <a:rPr lang="en-US" sz="2103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Thi</a:t>
            </a:r>
            <a:r>
              <a:rPr lang="en-US" sz="2103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 personal portfolio project effectively showcases my skills, creativity, and professional experience in a visually engaging and user-friendly manner. With a clean layout, responsive design, and interactive features like smooth scrolling and a mobile-friendly menu, it serves as a powerful digital identity. By highlighting key strengths and a featured project, it not only builds personal branding but also opens doors to career opportunities, collaborations, and client engagements.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5795" y="3221671"/>
            <a:ext cx="3362009" cy="3362009"/>
          </a:xfrm>
          <a:custGeom>
            <a:avLst/>
            <a:gdLst/>
            <a:ahLst/>
            <a:cxnLst/>
            <a:rect r="r" b="b" t="t" l="l"/>
            <a:pathLst>
              <a:path h="3362009" w="3362009">
                <a:moveTo>
                  <a:pt x="0" y="0"/>
                </a:moveTo>
                <a:lnTo>
                  <a:pt x="3362010" y="0"/>
                </a:lnTo>
                <a:lnTo>
                  <a:pt x="3362010" y="3362009"/>
                </a:lnTo>
                <a:lnTo>
                  <a:pt x="0" y="3362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1520" y="1307094"/>
            <a:ext cx="4145280" cy="690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8"/>
              </a:lnSpc>
            </a:pPr>
            <a:r>
              <a:rPr lang="en-US" sz="4871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Github Link: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546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spc="-24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13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2552123"/>
            <a:ext cx="9770707" cy="293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3"/>
              </a:lnSpc>
            </a:pPr>
            <a:r>
              <a:rPr lang="en-US" sz="2075" i="true" b="true">
                <a:solidFill>
                  <a:srgbClr val="FFF5F3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https://github.com/avenash-amjc/TNSDC-FWD-DigitalPortfolio.git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31520" y="2001003"/>
            <a:ext cx="8290560" cy="388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STUDENT NAME:  </a:t>
            </a:r>
            <a:r>
              <a:rPr lang="en-US" sz="2541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K.R. Avenash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REGISTER NO</a:t>
            </a: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 AND NMID: </a:t>
            </a:r>
            <a:r>
              <a:rPr lang="en-US" b="true" sz="2541" i="true">
                <a:solidFill>
                  <a:srgbClr val="201F1F"/>
                </a:solidFill>
                <a:latin typeface="Muli Bold Italics"/>
                <a:ea typeface="Muli Bold Italics"/>
                <a:cs typeface="Muli Bold Italics"/>
                <a:sym typeface="Muli Bold Italics"/>
              </a:rPr>
              <a:t>101A45B0DA3DA3FA65F4115F9618A1AC 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b="true" sz="254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       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DEPARTMENT: </a:t>
            </a:r>
            <a:r>
              <a:rPr lang="en-US" b="true" sz="254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BCA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  <a:r>
              <a:rPr lang="en-US" sz="254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COLLEGE/ UNIVERSITY:</a:t>
            </a:r>
            <a:r>
              <a:rPr lang="en-US" b="true" sz="2541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 AM JAIN COLLEGE</a:t>
            </a:r>
          </a:p>
          <a:p>
            <a:pPr algn="l">
              <a:lnSpc>
                <a:spcPts val="279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3342225"/>
            <a:ext cx="5587286" cy="80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03"/>
              </a:lnSpc>
            </a:pPr>
            <a:r>
              <a:rPr lang="en-US" sz="2912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asunm1301212402327</a:t>
            </a:r>
          </a:p>
          <a:p>
            <a:pPr algn="l">
              <a:lnSpc>
                <a:spcPts val="3203"/>
              </a:lnSpc>
            </a:pPr>
            <a:r>
              <a:rPr lang="en-US" sz="2912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24H240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625049"/>
            <a:ext cx="5547696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PROJECT TITLE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FFF5F3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3080960"/>
            <a:ext cx="8290560" cy="987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1"/>
              </a:lnSpc>
            </a:pPr>
            <a:r>
              <a:rPr lang="en-US" sz="3483" i="true">
                <a:solidFill>
                  <a:srgbClr val="FFF5F3"/>
                </a:solidFill>
                <a:latin typeface="Faustina Italics"/>
                <a:ea typeface="Faustina Italics"/>
                <a:cs typeface="Faustina Italics"/>
                <a:sym typeface="Faustina Italics"/>
              </a:rPr>
              <a:t>Interactive Digital Portfolio Using Front End Web Development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223757"/>
            <a:ext cx="5617915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AGENDA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2415089"/>
            <a:ext cx="9022080" cy="346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1.Problem Statement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2.Project Overview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3.End Users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4.Tools and Technologies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5.Portfolio design and Layout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6.Features and Functionality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7.Results and Screenshots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8.Conclusion </a:t>
            </a:r>
          </a:p>
          <a:p>
            <a:pPr algn="l">
              <a:lnSpc>
                <a:spcPts val="3045"/>
              </a:lnSpc>
            </a:pPr>
            <a:r>
              <a:rPr lang="en-US" sz="2768" i="true">
                <a:solidFill>
                  <a:srgbClr val="201F1F"/>
                </a:solidFill>
                <a:latin typeface="Poppins Light Italics"/>
                <a:ea typeface="Poppins Light Italics"/>
                <a:cs typeface="Poppins Light Italics"/>
                <a:sym typeface="Poppins Light Italics"/>
              </a:rPr>
              <a:t>9.Github Link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DF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2704940"/>
            <a:ext cx="8455636" cy="223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84"/>
              </a:lnSpc>
              <a:spcBef>
                <a:spcPct val="0"/>
              </a:spcBef>
            </a:pPr>
            <a:r>
              <a:rPr lang="en-US" sz="213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r>
              <a:rPr lang="en-US" sz="21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 today's competitive digital landscape, individuals often struggle to effectively showcase their skills, work, and personal brand online. Without a personal portfolio, it's difficult to stand out to potential employers, collaborators, or clients. The lack of a centralized, visually appealing, and professional platform limits career opportunities and personal branding.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1531708"/>
            <a:ext cx="7047657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Problem Statement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1454288"/>
            <a:ext cx="4074160" cy="139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Project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1037" y="3007173"/>
            <a:ext cx="8311527" cy="2477161"/>
            <a:chOff x="0" y="0"/>
            <a:chExt cx="11082036" cy="33028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0"/>
              <a:ext cx="11082036" cy="5174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111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68052"/>
              <a:ext cx="11082036" cy="26348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61"/>
                </a:lnSpc>
                <a:spcBef>
                  <a:spcPct val="0"/>
                </a:spcBef>
              </a:pP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This p</a:t>
              </a:r>
              <a:r>
                <a:rPr lang="en-US" sz="1901">
                  <a:solidFill>
                    <a:srgbClr val="201F1F"/>
                  </a:solidFill>
                  <a:latin typeface="Muli"/>
                  <a:ea typeface="Muli"/>
                  <a:cs typeface="Muli"/>
                  <a:sym typeface="Muli"/>
                </a:rPr>
                <a:t>roject is a personal portfolio website me Avenash, a tech innovator, digital marketer, and creative developer. It serves as a digital identity, my skills, past work, and contact information in a clean, modern, and mobile-responsive format. The website uses smooth scrolling, interactive navigation, and a "Career Finder" project to demonstrate Avenash's capabilities and value proposition.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CD9B6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1287499"/>
            <a:ext cx="4462550" cy="1664580"/>
            <a:chOff x="0" y="0"/>
            <a:chExt cx="5950067" cy="221944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8100"/>
              <a:ext cx="5950067" cy="9222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253"/>
                </a:lnSpc>
              </a:pPr>
              <a:r>
                <a:rPr lang="en-US" sz="4775" b="true">
                  <a:solidFill>
                    <a:srgbClr val="FFF5F3"/>
                  </a:solidFill>
                  <a:latin typeface="Muli Bold"/>
                  <a:ea typeface="Muli Bold"/>
                  <a:cs typeface="Muli Bold"/>
                  <a:sym typeface="Muli Bold"/>
                </a:rPr>
                <a:t>End Users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50687"/>
              <a:ext cx="5950067" cy="2687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738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FFF5F3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FFF5F3"/>
                </a:solidFill>
                <a:latin typeface="Muli Bold"/>
                <a:ea typeface="Muli Bold"/>
                <a:cs typeface="Muli Bold"/>
                <a:sym typeface="Muli Bold"/>
              </a:rPr>
              <a:t>07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2328587"/>
            <a:ext cx="8046291" cy="36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Recruiters an</a:t>
            </a: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d hiring managers looking to assess technical and creative skills</a:t>
            </a:r>
          </a:p>
          <a:p>
            <a:pPr algn="l">
              <a:lnSpc>
                <a:spcPts val="2610"/>
              </a:lnSpc>
            </a:pPr>
          </a:p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Clients or businesses interested in digital marketing, automation, or web development services</a:t>
            </a:r>
          </a:p>
          <a:p>
            <a:pPr algn="l">
              <a:lnSpc>
                <a:spcPts val="2610"/>
              </a:lnSpc>
            </a:pPr>
          </a:p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Collaborators or peers in tech/startups seeking partnerships</a:t>
            </a:r>
          </a:p>
          <a:p>
            <a:pPr algn="l">
              <a:lnSpc>
                <a:spcPts val="2610"/>
              </a:lnSpc>
            </a:pPr>
          </a:p>
          <a:p>
            <a:pPr algn="l" marL="402582" indent="-201291" lvl="1">
              <a:lnSpc>
                <a:spcPts val="2610"/>
              </a:lnSpc>
              <a:buFont typeface="Arial"/>
              <a:buChar char="•"/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General audience interested in learning more about my </a:t>
            </a:r>
          </a:p>
          <a:p>
            <a:pPr algn="l">
              <a:lnSpc>
                <a:spcPts val="2610"/>
              </a:lnSpc>
            </a:pP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1864">
                <a:solidFill>
                  <a:srgbClr val="FFF5F3"/>
                </a:solidFill>
                <a:latin typeface="Canva Sans"/>
                <a:ea typeface="Canva Sans"/>
                <a:cs typeface="Canva Sans"/>
                <a:sym typeface="Canva Sans"/>
              </a:rPr>
              <a:t>work and skills</a:t>
            </a:r>
          </a:p>
          <a:p>
            <a:pPr algn="l">
              <a:lnSpc>
                <a:spcPts val="261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B78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0903" y="1253642"/>
            <a:ext cx="7421038" cy="70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Too</a:t>
            </a:r>
            <a:r>
              <a:rPr lang="en-US" b="true" sz="500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ls and Technologies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1520" y="2891127"/>
            <a:ext cx="8176628" cy="2851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HTML5 – St</a:t>
            </a: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ructuring the web content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CSS3 – Styling and responsive design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JavaScript – Interactivity (hamburger menu, scroll effects)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Wix – Used for hosting the featured project (Career Finder)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Fonts – ‘Poppins’ font for modern typography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Gradient and Shadow Effects – For modern visual design</a:t>
            </a:r>
          </a:p>
          <a:p>
            <a:pPr algn="l" marL="438691" indent="-219346" lvl="1">
              <a:lnSpc>
                <a:spcPts val="2844"/>
              </a:lnSpc>
              <a:spcBef>
                <a:spcPct val="0"/>
              </a:spcBef>
              <a:buFont typeface="Arial"/>
              <a:buChar char="•"/>
            </a:pPr>
            <a:r>
              <a:rPr lang="en-US" sz="2031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Responsive Design – Media queries for mobile support</a:t>
            </a:r>
          </a:p>
          <a:p>
            <a:pPr algn="l" marL="0" indent="0" lvl="0">
              <a:lnSpc>
                <a:spcPts val="2844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31520" y="6566598"/>
            <a:ext cx="8290560" cy="17082"/>
          </a:xfrm>
          <a:prstGeom prst="rect">
            <a:avLst/>
          </a:prstGeom>
          <a:solidFill>
            <a:srgbClr val="201F1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731520" y="2504341"/>
            <a:ext cx="8257490" cy="3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Navigation Ba</a:t>
            </a: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r: Fixed at top with links to Home, About, Work, Contact, and Skills. Includes a hamburger menu for mobile.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Hero Section: Full-screen intro with name, tagline, and call-to-action button.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About Section: Short bio and list of technical and professional skills.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Work Section: Highlight of the featured project (Career Finder), including a button linking to a live demo.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Contact Section: Simple form to collect user inquiries.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Back-to-Top Button: Floating button for better UX on long pages.</a:t>
            </a:r>
          </a:p>
          <a:p>
            <a:pPr algn="l" marL="364012" indent="-182006" lvl="1">
              <a:lnSpc>
                <a:spcPts val="2360"/>
              </a:lnSpc>
              <a:spcBef>
                <a:spcPct val="0"/>
              </a:spcBef>
              <a:buFont typeface="Arial"/>
              <a:buChar char="•"/>
            </a:pPr>
            <a:r>
              <a:rPr lang="en-US" sz="1686" u="none">
                <a:solidFill>
                  <a:srgbClr val="201F1F"/>
                </a:solidFill>
                <a:latin typeface="Muli"/>
                <a:ea typeface="Muli"/>
                <a:cs typeface="Muli"/>
                <a:sym typeface="Muli"/>
              </a:rPr>
              <a:t>Color Theme: Dark mode with gradients and glowing shadows for a futuristic, tech-savvy feel.</a:t>
            </a:r>
          </a:p>
          <a:p>
            <a:pPr algn="l" marL="0" indent="0" lvl="0">
              <a:lnSpc>
                <a:spcPts val="236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31520" y="1356500"/>
            <a:ext cx="7847242" cy="627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0"/>
              </a:lnSpc>
            </a:pPr>
            <a:r>
              <a:rPr lang="en-US" sz="4400" b="true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Portfo</a:t>
            </a:r>
            <a:r>
              <a:rPr lang="en-US" b="true" sz="4400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lio Design and Layout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520" y="712470"/>
            <a:ext cx="638633" cy="262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b="true" sz="1599" spc="-23">
                <a:solidFill>
                  <a:srgbClr val="201F1F"/>
                </a:solidFill>
                <a:latin typeface="Muli Bold"/>
                <a:ea typeface="Muli Bold"/>
                <a:cs typeface="Muli Bold"/>
                <a:sym typeface="Muli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DAGxo_idTQg</dc:identifier>
  <dcterms:modified xsi:type="dcterms:W3CDTF">2011-08-01T06:04:30Z</dcterms:modified>
  <cp:revision>1</cp:revision>
  <dc:title>nan mudhalvan presentation</dc:title>
</cp:coreProperties>
</file>