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7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72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494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6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526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7936" y="0"/>
            <a:ext cx="121874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620400" y="2298200"/>
            <a:ext cx="8951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609585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4800" i="1"/>
            </a:lvl1pPr>
            <a:lvl2pPr marL="1219170" lvl="1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4800" i="1"/>
            </a:lvl2pPr>
            <a:lvl3pPr marL="1828754" lvl="2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4800" i="1"/>
            </a:lvl3pPr>
            <a:lvl4pPr marL="2438339" lvl="3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4pPr>
            <a:lvl5pPr marL="3047924" lvl="4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5pPr>
            <a:lvl6pPr marL="3657509" lvl="5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6pPr>
            <a:lvl7pPr marL="4267093" lvl="6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7pPr>
            <a:lvl8pPr marL="4876678" lvl="7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8pPr>
            <a:lvl9pPr marL="5486263" lvl="8" indent="-60958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2" name="Google Shape;32;p4"/>
          <p:cNvGrpSpPr/>
          <p:nvPr/>
        </p:nvGrpSpPr>
        <p:grpSpPr>
          <a:xfrm>
            <a:off x="5119529" y="1043892"/>
            <a:ext cx="1952764" cy="1123609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8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5000681" y="520396"/>
            <a:ext cx="709600" cy="71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5817203" y="581500"/>
            <a:ext cx="278800" cy="49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6272680" y="469240"/>
            <a:ext cx="462800" cy="63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◎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6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048183" y="1600200"/>
            <a:ext cx="4900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6243545" y="1600200"/>
            <a:ext cx="4900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8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9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09600" y="5407124"/>
            <a:ext cx="10972800" cy="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3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9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DEBAAA8B-603E-4EB1-AF06-9C35FCC1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241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41F314-E07A-317A-86C4-756417F5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7"/>
            <a:ext cx="10095600" cy="518087"/>
          </a:xfrm>
        </p:spPr>
        <p:txBody>
          <a:bodyPr/>
          <a:lstStyle/>
          <a:p>
            <a:pPr algn="ctr"/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SUSUNAN ACARA PRESENTASI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945AD6-A179-17DE-0D78-98C6AA8FD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8183" y="928914"/>
            <a:ext cx="4900400" cy="5638886"/>
          </a:xfrm>
        </p:spPr>
        <p:txBody>
          <a:bodyPr/>
          <a:lstStyle/>
          <a:p>
            <a:r>
              <a:rPr lang="en-US" sz="2400" dirty="0"/>
              <a:t>PENDAHULUAN</a:t>
            </a:r>
          </a:p>
          <a:p>
            <a:pPr lvl="1"/>
            <a:r>
              <a:rPr lang="en-US" sz="1600" dirty="0"/>
              <a:t>PERKENALAN</a:t>
            </a:r>
          </a:p>
          <a:p>
            <a:pPr lvl="1"/>
            <a:r>
              <a:rPr lang="en-US" sz="1600" dirty="0"/>
              <a:t>PROFILE SILOKER</a:t>
            </a:r>
          </a:p>
          <a:p>
            <a:pPr lvl="1"/>
            <a:r>
              <a:rPr lang="en-US" sz="1600" dirty="0"/>
              <a:t>LATAR BELAKANG SILOKER</a:t>
            </a:r>
          </a:p>
          <a:p>
            <a:pPr lvl="1"/>
            <a:r>
              <a:rPr lang="en-US" sz="1600" dirty="0"/>
              <a:t>SUSUNAN ACARA</a:t>
            </a:r>
          </a:p>
          <a:p>
            <a:r>
              <a:rPr lang="en-US" sz="2400" dirty="0"/>
              <a:t>MENU LOGIN DAN PROFILE</a:t>
            </a:r>
          </a:p>
          <a:p>
            <a:pPr lvl="1"/>
            <a:r>
              <a:rPr lang="en-US" sz="1600" dirty="0"/>
              <a:t>DEMO REGISTRASI SUPERADM</a:t>
            </a:r>
          </a:p>
          <a:p>
            <a:pPr lvl="1"/>
            <a:r>
              <a:rPr lang="en-US" sz="1600" dirty="0"/>
              <a:t>DEMO LOGIN USER2</a:t>
            </a:r>
          </a:p>
          <a:p>
            <a:pPr lvl="1"/>
            <a:r>
              <a:rPr lang="en-US" sz="1600" dirty="0"/>
              <a:t>DEMO REGISTRASI USER2</a:t>
            </a:r>
          </a:p>
          <a:p>
            <a:pPr lvl="1"/>
            <a:r>
              <a:rPr lang="en-US" sz="1600" dirty="0"/>
              <a:t>DEMO UPDATE USER2</a:t>
            </a:r>
          </a:p>
          <a:p>
            <a:pPr lvl="1"/>
            <a:r>
              <a:rPr lang="en-US" sz="1600" dirty="0"/>
              <a:t>DEMO DELETE USER4</a:t>
            </a:r>
          </a:p>
          <a:p>
            <a:r>
              <a:rPr lang="en-US" sz="2400" dirty="0"/>
              <a:t>MENU KURSUS</a:t>
            </a:r>
          </a:p>
          <a:p>
            <a:pPr lvl="1"/>
            <a:r>
              <a:rPr lang="en-US" sz="1600" dirty="0"/>
              <a:t>DEMO REGISTRASI PASANG IKLAN USER3</a:t>
            </a:r>
          </a:p>
          <a:p>
            <a:pPr lvl="1"/>
            <a:r>
              <a:rPr lang="en-US" sz="1600" dirty="0"/>
              <a:t>DEMO UPDATE PASANG IKLAN USER3</a:t>
            </a:r>
          </a:p>
          <a:p>
            <a:pPr lvl="1"/>
            <a:r>
              <a:rPr lang="en-US" sz="1600" dirty="0"/>
              <a:t>DEMO DELETE PASANG IKLAN USER3</a:t>
            </a:r>
          </a:p>
          <a:p>
            <a:pPr lvl="1"/>
            <a:r>
              <a:rPr lang="en-US" sz="1600" dirty="0"/>
              <a:t>DEMO DAFTAR KURSUS USER2 (1)</a:t>
            </a:r>
          </a:p>
          <a:p>
            <a:pPr lvl="1"/>
            <a:r>
              <a:rPr lang="en-US" sz="1600" dirty="0"/>
              <a:t>DEMO DELETE DAFTAR KUSRSUS USER2</a:t>
            </a:r>
          </a:p>
          <a:p>
            <a:pPr lvl="1"/>
            <a:r>
              <a:rPr lang="en-US" sz="1600" dirty="0"/>
              <a:t>DEMO DAFTAR KURSUS USER2 (2)</a:t>
            </a:r>
          </a:p>
          <a:p>
            <a:pPr lvl="1"/>
            <a:r>
              <a:rPr lang="en-US" sz="1600" dirty="0"/>
              <a:t>DEMO DELETE DAFTAR KURSUS USER3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711183" lvl="1" indent="0">
              <a:buNone/>
            </a:pPr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80C62-3A09-6EF9-5679-DB56E78E4F0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43545" y="928914"/>
            <a:ext cx="4900400" cy="5638886"/>
          </a:xfrm>
        </p:spPr>
        <p:txBody>
          <a:bodyPr/>
          <a:lstStyle/>
          <a:p>
            <a:r>
              <a:rPr lang="en-US" sz="2400" dirty="0"/>
              <a:t>MENU LOKER</a:t>
            </a:r>
          </a:p>
          <a:p>
            <a:pPr lvl="1"/>
            <a:r>
              <a:rPr lang="en-US" sz="1600" dirty="0"/>
              <a:t>DEMO LOGIN SUPERADM</a:t>
            </a:r>
          </a:p>
          <a:p>
            <a:pPr lvl="1"/>
            <a:r>
              <a:rPr lang="en-US" sz="1600" dirty="0"/>
              <a:t>DEMO REGISTRASI</a:t>
            </a:r>
          </a:p>
          <a:p>
            <a:pPr lvl="1"/>
            <a:r>
              <a:rPr lang="en-US" sz="1600" dirty="0"/>
              <a:t>DEMO CEK HASIL (1)</a:t>
            </a:r>
          </a:p>
          <a:p>
            <a:pPr lvl="1"/>
            <a:r>
              <a:rPr lang="en-US" sz="1600" dirty="0"/>
              <a:t>DEMO UPDATE</a:t>
            </a:r>
          </a:p>
          <a:p>
            <a:pPr lvl="1"/>
            <a:r>
              <a:rPr lang="en-US" sz="1600" dirty="0"/>
              <a:t>DEMO CEK HASIL (2)</a:t>
            </a:r>
          </a:p>
          <a:p>
            <a:pPr lvl="1"/>
            <a:r>
              <a:rPr lang="en-US" sz="1600" dirty="0"/>
              <a:t>DEMO DELETE</a:t>
            </a:r>
          </a:p>
          <a:p>
            <a:r>
              <a:rPr lang="en-US" sz="2400" dirty="0"/>
              <a:t>MENU BOOTCAMP</a:t>
            </a:r>
          </a:p>
          <a:p>
            <a:pPr lvl="1"/>
            <a:r>
              <a:rPr lang="en-US" sz="1600" dirty="0"/>
              <a:t>DEMO LOGIN USER2</a:t>
            </a:r>
          </a:p>
          <a:p>
            <a:pPr lvl="1"/>
            <a:r>
              <a:rPr lang="en-US" sz="1600" dirty="0"/>
              <a:t>PENDAHULUAN</a:t>
            </a:r>
          </a:p>
          <a:p>
            <a:pPr lvl="1"/>
            <a:r>
              <a:rPr lang="en-US" sz="1600" dirty="0"/>
              <a:t>DEMO DAFTAR</a:t>
            </a:r>
          </a:p>
          <a:p>
            <a:pPr lvl="1"/>
            <a:r>
              <a:rPr lang="en-US" sz="1600" dirty="0"/>
              <a:t>DEMO UPDATE</a:t>
            </a:r>
          </a:p>
          <a:p>
            <a:pPr lvl="1"/>
            <a:r>
              <a:rPr lang="en-US" sz="1600" dirty="0"/>
              <a:t>DEMO DELETE</a:t>
            </a:r>
          </a:p>
          <a:p>
            <a:r>
              <a:rPr lang="en-US" sz="2400" dirty="0"/>
              <a:t>JOB LIST</a:t>
            </a:r>
          </a:p>
          <a:p>
            <a:r>
              <a:rPr lang="en-US" sz="2400" dirty="0"/>
              <a:t>SESI TANYA JAWAB</a:t>
            </a:r>
          </a:p>
          <a:p>
            <a:r>
              <a:rPr lang="en-US" sz="2400" dirty="0"/>
              <a:t>PENUTUPAN</a:t>
            </a:r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899811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Cordelia · SlidesCarnival</Template>
  <TotalTime>444</TotalTime>
  <Words>113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Roboto Slab</vt:lpstr>
      <vt:lpstr>Source Sans Pro</vt:lpstr>
      <vt:lpstr>Cordelia template</vt:lpstr>
      <vt:lpstr>SUSUNAN ACARA PRESENTASI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Muhamad Rizal</dc:creator>
  <cp:lastModifiedBy>Joy Muhamad Rizal</cp:lastModifiedBy>
  <cp:revision>44</cp:revision>
  <dcterms:created xsi:type="dcterms:W3CDTF">2022-08-07T09:02:37Z</dcterms:created>
  <dcterms:modified xsi:type="dcterms:W3CDTF">2022-08-10T14:27:04Z</dcterms:modified>
</cp:coreProperties>
</file>