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9CA"/>
    <a:srgbClr val="A6A6A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7346B-18E7-66A3-A087-343A04F61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3300F6-82CB-91E3-1437-B423EF1F8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0398ED-9F2F-3311-C319-2B8E3104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282-DD1E-4FCE-A77C-7BECEC63F064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7EA1D-DEF4-4D9C-FFE6-339E1FB7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7DE6F5-3D79-066E-2451-51D5C323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08A-5A3D-4378-AB33-3180AC78CD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35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0B161-CF4B-12E9-D252-18A4CDB7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8845D7-EAA5-E459-36B7-5233828DE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CD8462-0882-9A2B-7EE4-D328834A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282-DD1E-4FCE-A77C-7BECEC63F064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831F1D-0922-7FF2-B10F-E6A994CC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DC9C42-4FC7-F035-A29A-071C1FDE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08A-5A3D-4378-AB33-3180AC78CD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35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CCDC477-BA5F-B040-82D9-899C2FA45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8AF31A-21EA-6985-946F-9F965400C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A66D1D-1710-1E0A-621D-F046441E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282-DD1E-4FCE-A77C-7BECEC63F064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DA16D5-205A-3645-CD73-5A4A7165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4943BE-FD1A-1979-4358-8341C261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08A-5A3D-4378-AB33-3180AC78CD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8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BAFA6-9233-1569-90F2-ED75B3F3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AF1C4A-4ACA-376E-F048-D66A042F2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0A308A-9611-0CE4-F263-9AFCAFD8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282-DD1E-4FCE-A77C-7BECEC63F064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79FC62-5D5B-257E-0D4E-A5DD1333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4FB689-4570-510B-06A1-2053B3EF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08A-5A3D-4378-AB33-3180AC78CD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66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C92EF-6710-CF15-5E5C-573E9540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F15164-9067-BCCC-DD4E-EA1BBD200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D33DE1-7333-BF2B-AF39-4F088B5A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282-DD1E-4FCE-A77C-7BECEC63F064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414A6-9765-D059-A440-6BA14970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CDF69D-0345-7D25-1A5A-48754227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08A-5A3D-4378-AB33-3180AC78CD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75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98B6D-2CE1-5E7B-DA38-7C1AFA20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37B4F-7DCD-E196-1B1C-31ED298A9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D29025-8CE6-A9CA-42FE-EAFF0869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A99687-DE36-1C0B-3FF5-5FDBF623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282-DD1E-4FCE-A77C-7BECEC63F064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C6E104-F36C-FE4F-B821-96C478C0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B392F4-F65B-6040-D4D0-91FDFF06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08A-5A3D-4378-AB33-3180AC78CD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09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828F7-85AD-BF6F-D6F8-FA100060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ED9693-558A-FC13-6048-17995C982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FC261F-FAE6-19FB-C315-47B6215B9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D64790-594F-A86D-81B6-02C236F4E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A5288A-40EF-5459-B5BB-62553FD33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609B13-EB4B-7825-42B9-DBD64175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282-DD1E-4FCE-A77C-7BECEC63F064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14BC0AA-3C8C-771D-707B-FB6DDABA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9B1A74-24D8-1D1E-D750-0E796CD2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08A-5A3D-4378-AB33-3180AC78CD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96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ED432-0842-D783-89EE-03C12489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367E32-2832-C071-B860-A3C4A8C1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282-DD1E-4FCE-A77C-7BECEC63F064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6E65F5-599E-C62E-E946-F816507E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7D252A-D646-0BC4-76A6-EF02C3B4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08A-5A3D-4378-AB33-3180AC78CD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09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AFB238-2244-BE09-CC26-578E3E16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282-DD1E-4FCE-A77C-7BECEC63F064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4EBC6E-440A-CE4C-0885-C0B0C3DA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0B2C4E-C0B1-C1FA-CDEA-E665F39E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08A-5A3D-4378-AB33-3180AC78CD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11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590E2-CAEC-1477-9C35-59A6C910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3E4C27-B3A5-16CB-0B8E-0E3AF4188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68026F-274E-12EF-8F2E-C10CF4955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035B46-3FA6-E759-68CD-9F8164C1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282-DD1E-4FCE-A77C-7BECEC63F064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D8853D-BB21-B427-0D47-7B8D5095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9B3C63-24B2-D6A2-1C07-04252E30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08A-5A3D-4378-AB33-3180AC78CD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76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529EE-72C0-0224-87B2-250B78A7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5048FF-35DA-85CD-8328-2EF3374AD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FFFB24-CDD5-BD16-B641-25053ACB6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949C50-196A-FB93-350E-C0515963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282-DD1E-4FCE-A77C-7BECEC63F064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F9C673-5076-1219-C5D0-8D36D424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8C55C5-E9C9-FB5C-8EB2-315B12A4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08A-5A3D-4378-AB33-3180AC78CD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12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03666A-1FDC-9119-37D2-CC44C43A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DB018E-5E34-E515-9504-119F42841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AED5EA-9C84-BB4F-4732-1EA17C896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74282-DD1E-4FCE-A77C-7BECEC63F064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0CE6E7-03FD-AAC2-6F87-FDF24CC66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AADA4A-445E-E241-0A41-471237BB8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208A-5A3D-4378-AB33-3180AC78CD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71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5322371-E6DB-5622-1E63-96D0EA804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2" y="75625"/>
            <a:ext cx="10252715" cy="669487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D1740FD-09B3-2563-210F-49776C3D7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793" y="6474592"/>
            <a:ext cx="2358867" cy="26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0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4">
            <a:extLst>
              <a:ext uri="{FF2B5EF4-FFF2-40B4-BE49-F238E27FC236}">
                <a16:creationId xmlns:a16="http://schemas.microsoft.com/office/drawing/2014/main" id="{B98DE4F6-D92D-5DA2-D6F2-1240DAD0E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2" y="75625"/>
            <a:ext cx="10252715" cy="669487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91663DC-F488-77E8-B54D-FB98760AC915}"/>
              </a:ext>
            </a:extLst>
          </p:cNvPr>
          <p:cNvSpPr/>
          <p:nvPr/>
        </p:nvSpPr>
        <p:spPr>
          <a:xfrm>
            <a:off x="969642" y="87505"/>
            <a:ext cx="1827082" cy="5728904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45DC9A3-ED04-DC3A-7405-2C24A2B34E90}"/>
              </a:ext>
            </a:extLst>
          </p:cNvPr>
          <p:cNvSpPr/>
          <p:nvPr/>
        </p:nvSpPr>
        <p:spPr>
          <a:xfrm>
            <a:off x="2799680" y="87505"/>
            <a:ext cx="6504225" cy="2126306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50CD59E-6F16-1573-EA5F-E7913FA9A7C2}"/>
              </a:ext>
            </a:extLst>
          </p:cNvPr>
          <p:cNvSpPr/>
          <p:nvPr/>
        </p:nvSpPr>
        <p:spPr>
          <a:xfrm>
            <a:off x="2798202" y="4214490"/>
            <a:ext cx="6505703" cy="1600432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1840543-70B2-9DD0-FC4A-1DE0265DC95C}"/>
              </a:ext>
            </a:extLst>
          </p:cNvPr>
          <p:cNvSpPr/>
          <p:nvPr/>
        </p:nvSpPr>
        <p:spPr>
          <a:xfrm>
            <a:off x="9305383" y="87505"/>
            <a:ext cx="1828560" cy="5728904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AADB44B-EEF5-6C11-2F11-45C156AEEE7A}"/>
              </a:ext>
            </a:extLst>
          </p:cNvPr>
          <p:cNvSpPr/>
          <p:nvPr/>
        </p:nvSpPr>
        <p:spPr>
          <a:xfrm>
            <a:off x="4258352" y="5814922"/>
            <a:ext cx="6875591" cy="345246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" name="Grafik 6">
            <a:extLst>
              <a:ext uri="{FF2B5EF4-FFF2-40B4-BE49-F238E27FC236}">
                <a16:creationId xmlns:a16="http://schemas.microsoft.com/office/drawing/2014/main" id="{AF97694E-F461-379E-47E6-6A0113005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793" y="6474592"/>
            <a:ext cx="2358867" cy="26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0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7F91F5-D492-A9A0-A765-0BE4EBDAB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81" y="48125"/>
            <a:ext cx="10546037" cy="6645229"/>
          </a:xfrm>
          <a:prstGeom prst="rect">
            <a:avLst/>
          </a:prstGeom>
        </p:spPr>
      </p:pic>
      <p:pic>
        <p:nvPicPr>
          <p:cNvPr id="5" name="Grafik 6">
            <a:extLst>
              <a:ext uri="{FF2B5EF4-FFF2-40B4-BE49-F238E27FC236}">
                <a16:creationId xmlns:a16="http://schemas.microsoft.com/office/drawing/2014/main" id="{92236F7E-5D71-0805-FB64-1842B2A59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793" y="6474592"/>
            <a:ext cx="2358867" cy="26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0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Karsten Günther</dc:creator>
  <cp:lastModifiedBy>Karsten Günther</cp:lastModifiedBy>
  <cp:revision>3</cp:revision>
  <dcterms:created xsi:type="dcterms:W3CDTF">2024-01-04T17:06:24Z</dcterms:created>
  <dcterms:modified xsi:type="dcterms:W3CDTF">2024-01-05T07:26:28Z</dcterms:modified>
</cp:coreProperties>
</file>