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4590" autoAdjust="0"/>
  </p:normalViewPr>
  <p:slideViewPr>
    <p:cSldViewPr snapToGrid="0">
      <p:cViewPr varScale="1">
        <p:scale>
          <a:sx n="104" d="100"/>
          <a:sy n="10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12B93-3B02-4970-AB66-30E3EB822F31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390D8-6A1E-406D-9344-2619E68E9E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70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(Automotive 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oftware Product Line) is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set of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software-intensive variants (software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share a common, managed set of features satisfying the specific needs of a particular market segment (e.g. HV Sensor).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 from a common set of core assets (features) according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ASPICE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goal of reusing the shared software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artifacts.</a:t>
            </a:r>
            <a:endParaRPr lang="de-DE" dirty="0" smtClean="0"/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assets are developed as configurable sources.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feature management is done with the configuration data by de/activating features and thus changing the configurable sources into a configured software.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configured software can then be calibrated with a variant specific dataset. (tailored to a customer needs)</a:t>
            </a:r>
          </a:p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390D8-6A1E-406D-9344-2619E68E9E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7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considering a product line portfolio as a single entity to be managed, as opposed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amultitude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separate products to be managed individually, PLE enables organizations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create,maintain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evolve an entire product line through each stage of the lifecycle with much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higherdegrees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efficiency than have been possible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before.These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efficiencies enable improvements in engineering cost, time to market,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productivity,product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scalability, and quality – impacting the fundamentals of how Marquardt GmbH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candeliver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compete with their product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clear that the introduction of PLE needs an above average amount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investment.Building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the shared core assets and defining the reuse on all levels is time-consuming.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Thebenefit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become bigger and bigger the more the product family grows, by reusing more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components.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390D8-6A1E-406D-9344-2619E68E9E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34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390D8-6A1E-406D-9344-2619E68E9E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70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6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81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3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36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3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54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5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31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5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7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F231-33C7-4FF4-96D6-AA566F8F0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2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be 105"/>
          <p:cNvSpPr/>
          <p:nvPr/>
        </p:nvSpPr>
        <p:spPr>
          <a:xfrm rot="8172406">
            <a:off x="6870665" y="5862420"/>
            <a:ext cx="656020" cy="650941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920" h="550141" stroke="0" extrusionOk="0">
                <a:moveTo>
                  <a:pt x="0" y="204394"/>
                </a:moveTo>
                <a:lnTo>
                  <a:pt x="271114" y="275157"/>
                </a:lnTo>
                <a:lnTo>
                  <a:pt x="354400" y="547477"/>
                </a:lnTo>
                <a:lnTo>
                  <a:pt x="75408" y="483112"/>
                </a:lnTo>
                <a:lnTo>
                  <a:pt x="0" y="204394"/>
                </a:lnTo>
                <a:close/>
              </a:path>
              <a:path w="554920" h="550141" fill="darkenLess" stroke="0" extrusionOk="0">
                <a:moveTo>
                  <a:pt x="271114" y="275157"/>
                </a:moveTo>
                <a:lnTo>
                  <a:pt x="475551" y="62253"/>
                </a:lnTo>
                <a:lnTo>
                  <a:pt x="551035" y="344531"/>
                </a:lnTo>
                <a:lnTo>
                  <a:pt x="357126" y="550091"/>
                </a:lnTo>
                <a:lnTo>
                  <a:pt x="271114" y="275157"/>
                </a:lnTo>
                <a:close/>
              </a:path>
              <a:path w="554920" h="550141" fill="lightenLess" stroke="0" extrusionOk="0">
                <a:moveTo>
                  <a:pt x="7119" y="204244"/>
                </a:moveTo>
                <a:lnTo>
                  <a:pt x="191370" y="5119"/>
                </a:lnTo>
                <a:lnTo>
                  <a:pt x="477368" y="63996"/>
                </a:lnTo>
                <a:lnTo>
                  <a:pt x="271226" y="280497"/>
                </a:lnTo>
                <a:lnTo>
                  <a:pt x="7119" y="204244"/>
                </a:lnTo>
                <a:close/>
              </a:path>
              <a:path w="554920" h="550141" fill="none" extrusionOk="0">
                <a:moveTo>
                  <a:pt x="1118" y="207723"/>
                </a:moveTo>
                <a:lnTo>
                  <a:pt x="199531" y="0"/>
                </a:lnTo>
                <a:lnTo>
                  <a:pt x="473748" y="63185"/>
                </a:lnTo>
                <a:lnTo>
                  <a:pt x="554920" y="344953"/>
                </a:lnTo>
                <a:lnTo>
                  <a:pt x="359194" y="550141"/>
                </a:lnTo>
                <a:lnTo>
                  <a:pt x="76022" y="479444"/>
                </a:lnTo>
                <a:lnTo>
                  <a:pt x="1118" y="207723"/>
                </a:lnTo>
                <a:close/>
                <a:moveTo>
                  <a:pt x="2254" y="206930"/>
                </a:moveTo>
                <a:lnTo>
                  <a:pt x="272215" y="280383"/>
                </a:lnTo>
                <a:lnTo>
                  <a:pt x="479764" y="60452"/>
                </a:lnTo>
                <a:moveTo>
                  <a:pt x="269140" y="277090"/>
                </a:moveTo>
                <a:lnTo>
                  <a:pt x="359364" y="548613"/>
                </a:lnTo>
              </a:path>
            </a:pathLst>
          </a:custGeom>
          <a:solidFill>
            <a:srgbClr val="FF0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1" name="Cube 105"/>
          <p:cNvSpPr/>
          <p:nvPr/>
        </p:nvSpPr>
        <p:spPr>
          <a:xfrm rot="8172406">
            <a:off x="5747724" y="5850637"/>
            <a:ext cx="656020" cy="650941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920" h="550141" stroke="0" extrusionOk="0">
                <a:moveTo>
                  <a:pt x="0" y="204394"/>
                </a:moveTo>
                <a:lnTo>
                  <a:pt x="271114" y="275157"/>
                </a:lnTo>
                <a:lnTo>
                  <a:pt x="354400" y="547477"/>
                </a:lnTo>
                <a:lnTo>
                  <a:pt x="75408" y="483112"/>
                </a:lnTo>
                <a:lnTo>
                  <a:pt x="0" y="204394"/>
                </a:lnTo>
                <a:close/>
              </a:path>
              <a:path w="554920" h="550141" fill="darkenLess" stroke="0" extrusionOk="0">
                <a:moveTo>
                  <a:pt x="271114" y="275157"/>
                </a:moveTo>
                <a:lnTo>
                  <a:pt x="475551" y="62253"/>
                </a:lnTo>
                <a:lnTo>
                  <a:pt x="551035" y="344531"/>
                </a:lnTo>
                <a:lnTo>
                  <a:pt x="357126" y="550091"/>
                </a:lnTo>
                <a:lnTo>
                  <a:pt x="271114" y="275157"/>
                </a:lnTo>
                <a:close/>
              </a:path>
              <a:path w="554920" h="550141" fill="lightenLess" stroke="0" extrusionOk="0">
                <a:moveTo>
                  <a:pt x="7119" y="204244"/>
                </a:moveTo>
                <a:lnTo>
                  <a:pt x="191370" y="5119"/>
                </a:lnTo>
                <a:lnTo>
                  <a:pt x="477368" y="63996"/>
                </a:lnTo>
                <a:lnTo>
                  <a:pt x="271226" y="280497"/>
                </a:lnTo>
                <a:lnTo>
                  <a:pt x="7119" y="204244"/>
                </a:lnTo>
                <a:close/>
              </a:path>
              <a:path w="554920" h="550141" fill="none" extrusionOk="0">
                <a:moveTo>
                  <a:pt x="1118" y="207723"/>
                </a:moveTo>
                <a:lnTo>
                  <a:pt x="199531" y="0"/>
                </a:lnTo>
                <a:lnTo>
                  <a:pt x="473748" y="63185"/>
                </a:lnTo>
                <a:lnTo>
                  <a:pt x="554920" y="344953"/>
                </a:lnTo>
                <a:lnTo>
                  <a:pt x="359194" y="550141"/>
                </a:lnTo>
                <a:lnTo>
                  <a:pt x="76022" y="479444"/>
                </a:lnTo>
                <a:lnTo>
                  <a:pt x="1118" y="207723"/>
                </a:lnTo>
                <a:close/>
                <a:moveTo>
                  <a:pt x="2254" y="206930"/>
                </a:moveTo>
                <a:lnTo>
                  <a:pt x="272215" y="280383"/>
                </a:lnTo>
                <a:lnTo>
                  <a:pt x="479764" y="60452"/>
                </a:lnTo>
                <a:moveTo>
                  <a:pt x="269140" y="277090"/>
                </a:moveTo>
                <a:lnTo>
                  <a:pt x="359364" y="548613"/>
                </a:lnTo>
              </a:path>
            </a:pathLst>
          </a:custGeom>
          <a:solidFill>
            <a:srgbClr val="FF0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0" name="Cube 105"/>
          <p:cNvSpPr/>
          <p:nvPr/>
        </p:nvSpPr>
        <p:spPr>
          <a:xfrm rot="8172406">
            <a:off x="4654189" y="5859618"/>
            <a:ext cx="656020" cy="650941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920" h="550141" stroke="0" extrusionOk="0">
                <a:moveTo>
                  <a:pt x="0" y="204394"/>
                </a:moveTo>
                <a:lnTo>
                  <a:pt x="271114" y="275157"/>
                </a:lnTo>
                <a:lnTo>
                  <a:pt x="354400" y="547477"/>
                </a:lnTo>
                <a:lnTo>
                  <a:pt x="75408" y="483112"/>
                </a:lnTo>
                <a:lnTo>
                  <a:pt x="0" y="204394"/>
                </a:lnTo>
                <a:close/>
              </a:path>
              <a:path w="554920" h="550141" fill="darkenLess" stroke="0" extrusionOk="0">
                <a:moveTo>
                  <a:pt x="271114" y="275157"/>
                </a:moveTo>
                <a:lnTo>
                  <a:pt x="475551" y="62253"/>
                </a:lnTo>
                <a:lnTo>
                  <a:pt x="551035" y="344531"/>
                </a:lnTo>
                <a:lnTo>
                  <a:pt x="357126" y="550091"/>
                </a:lnTo>
                <a:lnTo>
                  <a:pt x="271114" y="275157"/>
                </a:lnTo>
                <a:close/>
              </a:path>
              <a:path w="554920" h="550141" fill="lightenLess" stroke="0" extrusionOk="0">
                <a:moveTo>
                  <a:pt x="7119" y="204244"/>
                </a:moveTo>
                <a:lnTo>
                  <a:pt x="191370" y="5119"/>
                </a:lnTo>
                <a:lnTo>
                  <a:pt x="477368" y="63996"/>
                </a:lnTo>
                <a:lnTo>
                  <a:pt x="271226" y="280497"/>
                </a:lnTo>
                <a:lnTo>
                  <a:pt x="7119" y="204244"/>
                </a:lnTo>
                <a:close/>
              </a:path>
              <a:path w="554920" h="550141" fill="none" extrusionOk="0">
                <a:moveTo>
                  <a:pt x="1118" y="207723"/>
                </a:moveTo>
                <a:lnTo>
                  <a:pt x="199531" y="0"/>
                </a:lnTo>
                <a:lnTo>
                  <a:pt x="473748" y="63185"/>
                </a:lnTo>
                <a:lnTo>
                  <a:pt x="554920" y="344953"/>
                </a:lnTo>
                <a:lnTo>
                  <a:pt x="359194" y="550141"/>
                </a:lnTo>
                <a:lnTo>
                  <a:pt x="76022" y="479444"/>
                </a:lnTo>
                <a:lnTo>
                  <a:pt x="1118" y="207723"/>
                </a:lnTo>
                <a:close/>
                <a:moveTo>
                  <a:pt x="2254" y="206930"/>
                </a:moveTo>
                <a:lnTo>
                  <a:pt x="272215" y="280383"/>
                </a:lnTo>
                <a:lnTo>
                  <a:pt x="479764" y="60452"/>
                </a:lnTo>
                <a:moveTo>
                  <a:pt x="269140" y="277090"/>
                </a:moveTo>
                <a:lnTo>
                  <a:pt x="359364" y="548613"/>
                </a:lnTo>
              </a:path>
            </a:pathLst>
          </a:custGeom>
          <a:solidFill>
            <a:srgbClr val="FF0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85" name="Elbow Connector 84"/>
          <p:cNvCxnSpPr>
            <a:stCxn id="147" idx="1"/>
            <a:endCxn id="87" idx="3"/>
          </p:cNvCxnSpPr>
          <p:nvPr/>
        </p:nvCxnSpPr>
        <p:spPr>
          <a:xfrm rot="10800000" flipV="1">
            <a:off x="7578601" y="4992790"/>
            <a:ext cx="399393" cy="23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697145" y="4772428"/>
            <a:ext cx="3881455" cy="430557"/>
            <a:chOff x="2319338" y="2513913"/>
            <a:chExt cx="1155289" cy="363427"/>
          </a:xfrm>
        </p:grpSpPr>
        <p:sp>
          <p:nvSpPr>
            <p:cNvPr id="87" name="Rounded Rectangle 86"/>
            <p:cNvSpPr/>
            <p:nvPr/>
          </p:nvSpPr>
          <p:spPr>
            <a:xfrm>
              <a:off x="2319338" y="2526486"/>
              <a:ext cx="1155289" cy="350854"/>
            </a:xfrm>
            <a:prstGeom prst="roundRect">
              <a:avLst/>
            </a:prstGeom>
            <a:solidFill>
              <a:srgbClr val="7030A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err="1" smtClean="0">
                  <a:solidFill>
                    <a:schemeClr val="tx1"/>
                  </a:solidFill>
                </a:rPr>
                <a:t>calibrate</a:t>
              </a:r>
              <a:endParaRPr lang="de-DE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127191" y="2513913"/>
              <a:ext cx="13553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74269" y="2513913"/>
              <a:ext cx="13553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90" name="Elbow Connector 89"/>
          <p:cNvCxnSpPr>
            <a:stCxn id="87" idx="2"/>
            <a:endCxn id="106" idx="0"/>
          </p:cNvCxnSpPr>
          <p:nvPr/>
        </p:nvCxnSpPr>
        <p:spPr>
          <a:xfrm rot="16200000" flipH="1">
            <a:off x="5568460" y="5272396"/>
            <a:ext cx="591190" cy="4523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985363" y="1569878"/>
            <a:ext cx="880238" cy="1013680"/>
            <a:chOff x="907991" y="3370798"/>
            <a:chExt cx="743648" cy="855633"/>
          </a:xfrm>
        </p:grpSpPr>
        <p:sp>
          <p:nvSpPr>
            <p:cNvPr id="97" name="Flowchart: Multidocument 96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7030A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7991" y="3846472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&lt;Build</a:t>
              </a:r>
            </a:p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System&gt;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107992" y="977795"/>
            <a:ext cx="585564" cy="2794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&lt;</a:t>
            </a:r>
            <a:r>
              <a:rPr lang="de-DE" sz="900" dirty="0" err="1" smtClean="0">
                <a:solidFill>
                  <a:schemeClr val="tx1"/>
                </a:solidFill>
              </a:rPr>
              <a:t>aSPL</a:t>
            </a:r>
            <a:r>
              <a:rPr lang="de-DE" sz="900" dirty="0" smtClean="0">
                <a:solidFill>
                  <a:schemeClr val="tx1"/>
                </a:solidFill>
              </a:rPr>
              <a:t>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2" name="Flowchart: Magnetic Disk 101"/>
          <p:cNvSpPr/>
          <p:nvPr/>
        </p:nvSpPr>
        <p:spPr>
          <a:xfrm>
            <a:off x="2153731" y="621003"/>
            <a:ext cx="450260" cy="282031"/>
          </a:xfrm>
          <a:prstGeom prst="flowChartMagneticDisk">
            <a:avLst/>
          </a:prstGeom>
          <a:solidFill>
            <a:srgbClr val="7030A0">
              <a:alpha val="67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102" idx="4"/>
            <a:endCxn id="97" idx="0"/>
          </p:cNvCxnSpPr>
          <p:nvPr/>
        </p:nvCxnSpPr>
        <p:spPr>
          <a:xfrm>
            <a:off x="2603992" y="762019"/>
            <a:ext cx="869154" cy="807860"/>
          </a:xfrm>
          <a:prstGeom prst="bentConnector2">
            <a:avLst/>
          </a:prstGeom>
          <a:solidFill>
            <a:srgbClr val="00B050">
              <a:alpha val="67000"/>
            </a:srgbClr>
          </a:solidFill>
          <a:ln w="19050">
            <a:solidFill>
              <a:schemeClr val="tx1"/>
            </a:solidFill>
            <a:head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lbow Connector 103"/>
          <p:cNvCxnSpPr>
            <a:stCxn id="98" idx="2"/>
            <a:endCxn id="119" idx="1"/>
          </p:cNvCxnSpPr>
          <p:nvPr/>
        </p:nvCxnSpPr>
        <p:spPr>
          <a:xfrm rot="16200000" flipH="1">
            <a:off x="3314339" y="2694703"/>
            <a:ext cx="493952" cy="271662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8" idx="2"/>
            <a:endCxn id="87" idx="1"/>
          </p:cNvCxnSpPr>
          <p:nvPr/>
        </p:nvCxnSpPr>
        <p:spPr>
          <a:xfrm rot="16200000" flipH="1">
            <a:off x="2355516" y="3653524"/>
            <a:ext cx="2411595" cy="271662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5697579" y="5794173"/>
            <a:ext cx="785318" cy="786005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8" name="Cube 105"/>
          <p:cNvSpPr/>
          <p:nvPr/>
        </p:nvSpPr>
        <p:spPr>
          <a:xfrm rot="8172406">
            <a:off x="6148713" y="6188025"/>
            <a:ext cx="200875" cy="198707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  <a:gd name="connsiteX0" fmla="*/ 0 w 554920"/>
              <a:gd name="connsiteY0" fmla="*/ 208081 h 553828"/>
              <a:gd name="connsiteX1" fmla="*/ 271114 w 554920"/>
              <a:gd name="connsiteY1" fmla="*/ 278844 h 553828"/>
              <a:gd name="connsiteX2" fmla="*/ 354400 w 554920"/>
              <a:gd name="connsiteY2" fmla="*/ 551164 h 553828"/>
              <a:gd name="connsiteX3" fmla="*/ 75408 w 554920"/>
              <a:gd name="connsiteY3" fmla="*/ 486799 h 553828"/>
              <a:gd name="connsiteX4" fmla="*/ 0 w 554920"/>
              <a:gd name="connsiteY4" fmla="*/ 208081 h 553828"/>
              <a:gd name="connsiteX0" fmla="*/ 271114 w 554920"/>
              <a:gd name="connsiteY0" fmla="*/ 278844 h 553828"/>
              <a:gd name="connsiteX1" fmla="*/ 475551 w 554920"/>
              <a:gd name="connsiteY1" fmla="*/ 65940 h 553828"/>
              <a:gd name="connsiteX2" fmla="*/ 551035 w 554920"/>
              <a:gd name="connsiteY2" fmla="*/ 348218 h 553828"/>
              <a:gd name="connsiteX3" fmla="*/ 357126 w 554920"/>
              <a:gd name="connsiteY3" fmla="*/ 553778 h 553828"/>
              <a:gd name="connsiteX4" fmla="*/ 271114 w 554920"/>
              <a:gd name="connsiteY4" fmla="*/ 278844 h 553828"/>
              <a:gd name="connsiteX0" fmla="*/ 7119 w 554920"/>
              <a:gd name="connsiteY0" fmla="*/ 207931 h 553828"/>
              <a:gd name="connsiteX1" fmla="*/ 191370 w 554920"/>
              <a:gd name="connsiteY1" fmla="*/ 8806 h 553828"/>
              <a:gd name="connsiteX2" fmla="*/ 477368 w 554920"/>
              <a:gd name="connsiteY2" fmla="*/ 67683 h 553828"/>
              <a:gd name="connsiteX3" fmla="*/ 271226 w 554920"/>
              <a:gd name="connsiteY3" fmla="*/ 284184 h 553828"/>
              <a:gd name="connsiteX4" fmla="*/ 7119 w 554920"/>
              <a:gd name="connsiteY4" fmla="*/ 207931 h 553828"/>
              <a:gd name="connsiteX0" fmla="*/ 1118 w 554920"/>
              <a:gd name="connsiteY0" fmla="*/ 211410 h 553828"/>
              <a:gd name="connsiteX1" fmla="*/ 195685 w 554920"/>
              <a:gd name="connsiteY1" fmla="*/ 0 h 553828"/>
              <a:gd name="connsiteX2" fmla="*/ 473748 w 554920"/>
              <a:gd name="connsiteY2" fmla="*/ 66872 h 553828"/>
              <a:gd name="connsiteX3" fmla="*/ 554920 w 554920"/>
              <a:gd name="connsiteY3" fmla="*/ 348640 h 553828"/>
              <a:gd name="connsiteX4" fmla="*/ 359194 w 554920"/>
              <a:gd name="connsiteY4" fmla="*/ 553828 h 553828"/>
              <a:gd name="connsiteX5" fmla="*/ 76022 w 554920"/>
              <a:gd name="connsiteY5" fmla="*/ 483131 h 553828"/>
              <a:gd name="connsiteX6" fmla="*/ 1118 w 554920"/>
              <a:gd name="connsiteY6" fmla="*/ 211410 h 553828"/>
              <a:gd name="connsiteX7" fmla="*/ 2254 w 554920"/>
              <a:gd name="connsiteY7" fmla="*/ 210617 h 553828"/>
              <a:gd name="connsiteX8" fmla="*/ 272215 w 554920"/>
              <a:gd name="connsiteY8" fmla="*/ 284070 h 553828"/>
              <a:gd name="connsiteX9" fmla="*/ 479764 w 554920"/>
              <a:gd name="connsiteY9" fmla="*/ 64139 h 553828"/>
              <a:gd name="connsiteX10" fmla="*/ 269140 w 554920"/>
              <a:gd name="connsiteY10" fmla="*/ 280777 h 553828"/>
              <a:gd name="connsiteX11" fmla="*/ 359364 w 554920"/>
              <a:gd name="connsiteY11" fmla="*/ 552300 h 553828"/>
              <a:gd name="connsiteX0" fmla="*/ 5439 w 560359"/>
              <a:gd name="connsiteY0" fmla="*/ 208081 h 553828"/>
              <a:gd name="connsiteX1" fmla="*/ 276553 w 560359"/>
              <a:gd name="connsiteY1" fmla="*/ 278844 h 553828"/>
              <a:gd name="connsiteX2" fmla="*/ 359839 w 560359"/>
              <a:gd name="connsiteY2" fmla="*/ 551164 h 553828"/>
              <a:gd name="connsiteX3" fmla="*/ 80847 w 560359"/>
              <a:gd name="connsiteY3" fmla="*/ 486799 h 553828"/>
              <a:gd name="connsiteX4" fmla="*/ 5439 w 560359"/>
              <a:gd name="connsiteY4" fmla="*/ 208081 h 553828"/>
              <a:gd name="connsiteX0" fmla="*/ 276553 w 560359"/>
              <a:gd name="connsiteY0" fmla="*/ 278844 h 553828"/>
              <a:gd name="connsiteX1" fmla="*/ 480990 w 560359"/>
              <a:gd name="connsiteY1" fmla="*/ 65940 h 553828"/>
              <a:gd name="connsiteX2" fmla="*/ 556474 w 560359"/>
              <a:gd name="connsiteY2" fmla="*/ 348218 h 553828"/>
              <a:gd name="connsiteX3" fmla="*/ 362565 w 560359"/>
              <a:gd name="connsiteY3" fmla="*/ 553778 h 553828"/>
              <a:gd name="connsiteX4" fmla="*/ 276553 w 560359"/>
              <a:gd name="connsiteY4" fmla="*/ 278844 h 553828"/>
              <a:gd name="connsiteX0" fmla="*/ 12558 w 560359"/>
              <a:gd name="connsiteY0" fmla="*/ 207931 h 553828"/>
              <a:gd name="connsiteX1" fmla="*/ 196809 w 560359"/>
              <a:gd name="connsiteY1" fmla="*/ 8806 h 553828"/>
              <a:gd name="connsiteX2" fmla="*/ 482807 w 560359"/>
              <a:gd name="connsiteY2" fmla="*/ 67683 h 553828"/>
              <a:gd name="connsiteX3" fmla="*/ 276665 w 560359"/>
              <a:gd name="connsiteY3" fmla="*/ 284184 h 553828"/>
              <a:gd name="connsiteX4" fmla="*/ 12558 w 560359"/>
              <a:gd name="connsiteY4" fmla="*/ 207931 h 553828"/>
              <a:gd name="connsiteX0" fmla="*/ 6557 w 560359"/>
              <a:gd name="connsiteY0" fmla="*/ 211410 h 553828"/>
              <a:gd name="connsiteX1" fmla="*/ 201124 w 560359"/>
              <a:gd name="connsiteY1" fmla="*/ 0 h 553828"/>
              <a:gd name="connsiteX2" fmla="*/ 479187 w 560359"/>
              <a:gd name="connsiteY2" fmla="*/ 66872 h 553828"/>
              <a:gd name="connsiteX3" fmla="*/ 560359 w 560359"/>
              <a:gd name="connsiteY3" fmla="*/ 348640 h 553828"/>
              <a:gd name="connsiteX4" fmla="*/ 364633 w 560359"/>
              <a:gd name="connsiteY4" fmla="*/ 553828 h 553828"/>
              <a:gd name="connsiteX5" fmla="*/ 81461 w 560359"/>
              <a:gd name="connsiteY5" fmla="*/ 483131 h 553828"/>
              <a:gd name="connsiteX6" fmla="*/ 6557 w 560359"/>
              <a:gd name="connsiteY6" fmla="*/ 211410 h 553828"/>
              <a:gd name="connsiteX7" fmla="*/ 0 w 560359"/>
              <a:gd name="connsiteY7" fmla="*/ 203244 h 553828"/>
              <a:gd name="connsiteX8" fmla="*/ 277654 w 560359"/>
              <a:gd name="connsiteY8" fmla="*/ 284070 h 553828"/>
              <a:gd name="connsiteX9" fmla="*/ 485203 w 560359"/>
              <a:gd name="connsiteY9" fmla="*/ 64139 h 553828"/>
              <a:gd name="connsiteX10" fmla="*/ 274579 w 560359"/>
              <a:gd name="connsiteY10" fmla="*/ 280777 h 553828"/>
              <a:gd name="connsiteX11" fmla="*/ 364803 w 560359"/>
              <a:gd name="connsiteY11" fmla="*/ 552300 h 55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359" h="553828" stroke="0" extrusionOk="0">
                <a:moveTo>
                  <a:pt x="5439" y="208081"/>
                </a:moveTo>
                <a:lnTo>
                  <a:pt x="276553" y="278844"/>
                </a:lnTo>
                <a:lnTo>
                  <a:pt x="359839" y="551164"/>
                </a:lnTo>
                <a:lnTo>
                  <a:pt x="80847" y="486799"/>
                </a:lnTo>
                <a:lnTo>
                  <a:pt x="5439" y="208081"/>
                </a:lnTo>
                <a:close/>
              </a:path>
              <a:path w="560359" h="553828" fill="darkenLess" stroke="0" extrusionOk="0">
                <a:moveTo>
                  <a:pt x="276553" y="278844"/>
                </a:moveTo>
                <a:lnTo>
                  <a:pt x="480990" y="65940"/>
                </a:lnTo>
                <a:lnTo>
                  <a:pt x="556474" y="348218"/>
                </a:lnTo>
                <a:lnTo>
                  <a:pt x="362565" y="553778"/>
                </a:lnTo>
                <a:lnTo>
                  <a:pt x="276553" y="278844"/>
                </a:lnTo>
                <a:close/>
              </a:path>
              <a:path w="560359" h="553828" fill="lightenLess" stroke="0" extrusionOk="0">
                <a:moveTo>
                  <a:pt x="12558" y="207931"/>
                </a:moveTo>
                <a:lnTo>
                  <a:pt x="196809" y="8806"/>
                </a:lnTo>
                <a:lnTo>
                  <a:pt x="482807" y="67683"/>
                </a:lnTo>
                <a:lnTo>
                  <a:pt x="276665" y="284184"/>
                </a:lnTo>
                <a:lnTo>
                  <a:pt x="12558" y="207931"/>
                </a:lnTo>
                <a:close/>
              </a:path>
              <a:path w="560359" h="553828" fill="none" extrusionOk="0">
                <a:moveTo>
                  <a:pt x="6557" y="211410"/>
                </a:moveTo>
                <a:lnTo>
                  <a:pt x="201124" y="0"/>
                </a:lnTo>
                <a:lnTo>
                  <a:pt x="479187" y="66872"/>
                </a:lnTo>
                <a:lnTo>
                  <a:pt x="560359" y="348640"/>
                </a:lnTo>
                <a:lnTo>
                  <a:pt x="364633" y="553828"/>
                </a:lnTo>
                <a:lnTo>
                  <a:pt x="81461" y="483131"/>
                </a:lnTo>
                <a:lnTo>
                  <a:pt x="6557" y="211410"/>
                </a:lnTo>
                <a:close/>
                <a:moveTo>
                  <a:pt x="0" y="203244"/>
                </a:moveTo>
                <a:lnTo>
                  <a:pt x="277654" y="284070"/>
                </a:lnTo>
                <a:lnTo>
                  <a:pt x="485203" y="64139"/>
                </a:lnTo>
                <a:moveTo>
                  <a:pt x="274579" y="280777"/>
                </a:moveTo>
                <a:lnTo>
                  <a:pt x="364803" y="552300"/>
                </a:lnTo>
              </a:path>
            </a:pathLst>
          </a:custGeom>
          <a:solidFill>
            <a:srgbClr val="BF9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596927" y="5794184"/>
            <a:ext cx="785318" cy="786005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1" name="Cube 105"/>
          <p:cNvSpPr/>
          <p:nvPr/>
        </p:nvSpPr>
        <p:spPr>
          <a:xfrm rot="8172406">
            <a:off x="5048061" y="6188035"/>
            <a:ext cx="200875" cy="198707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  <a:gd name="connsiteX0" fmla="*/ 0 w 554920"/>
              <a:gd name="connsiteY0" fmla="*/ 208081 h 553828"/>
              <a:gd name="connsiteX1" fmla="*/ 271114 w 554920"/>
              <a:gd name="connsiteY1" fmla="*/ 278844 h 553828"/>
              <a:gd name="connsiteX2" fmla="*/ 354400 w 554920"/>
              <a:gd name="connsiteY2" fmla="*/ 551164 h 553828"/>
              <a:gd name="connsiteX3" fmla="*/ 75408 w 554920"/>
              <a:gd name="connsiteY3" fmla="*/ 486799 h 553828"/>
              <a:gd name="connsiteX4" fmla="*/ 0 w 554920"/>
              <a:gd name="connsiteY4" fmla="*/ 208081 h 553828"/>
              <a:gd name="connsiteX0" fmla="*/ 271114 w 554920"/>
              <a:gd name="connsiteY0" fmla="*/ 278844 h 553828"/>
              <a:gd name="connsiteX1" fmla="*/ 475551 w 554920"/>
              <a:gd name="connsiteY1" fmla="*/ 65940 h 553828"/>
              <a:gd name="connsiteX2" fmla="*/ 551035 w 554920"/>
              <a:gd name="connsiteY2" fmla="*/ 348218 h 553828"/>
              <a:gd name="connsiteX3" fmla="*/ 357126 w 554920"/>
              <a:gd name="connsiteY3" fmla="*/ 553778 h 553828"/>
              <a:gd name="connsiteX4" fmla="*/ 271114 w 554920"/>
              <a:gd name="connsiteY4" fmla="*/ 278844 h 553828"/>
              <a:gd name="connsiteX0" fmla="*/ 7119 w 554920"/>
              <a:gd name="connsiteY0" fmla="*/ 207931 h 553828"/>
              <a:gd name="connsiteX1" fmla="*/ 191370 w 554920"/>
              <a:gd name="connsiteY1" fmla="*/ 8806 h 553828"/>
              <a:gd name="connsiteX2" fmla="*/ 477368 w 554920"/>
              <a:gd name="connsiteY2" fmla="*/ 67683 h 553828"/>
              <a:gd name="connsiteX3" fmla="*/ 271226 w 554920"/>
              <a:gd name="connsiteY3" fmla="*/ 284184 h 553828"/>
              <a:gd name="connsiteX4" fmla="*/ 7119 w 554920"/>
              <a:gd name="connsiteY4" fmla="*/ 207931 h 553828"/>
              <a:gd name="connsiteX0" fmla="*/ 1118 w 554920"/>
              <a:gd name="connsiteY0" fmla="*/ 211410 h 553828"/>
              <a:gd name="connsiteX1" fmla="*/ 195685 w 554920"/>
              <a:gd name="connsiteY1" fmla="*/ 0 h 553828"/>
              <a:gd name="connsiteX2" fmla="*/ 473748 w 554920"/>
              <a:gd name="connsiteY2" fmla="*/ 66872 h 553828"/>
              <a:gd name="connsiteX3" fmla="*/ 554920 w 554920"/>
              <a:gd name="connsiteY3" fmla="*/ 348640 h 553828"/>
              <a:gd name="connsiteX4" fmla="*/ 359194 w 554920"/>
              <a:gd name="connsiteY4" fmla="*/ 553828 h 553828"/>
              <a:gd name="connsiteX5" fmla="*/ 76022 w 554920"/>
              <a:gd name="connsiteY5" fmla="*/ 483131 h 553828"/>
              <a:gd name="connsiteX6" fmla="*/ 1118 w 554920"/>
              <a:gd name="connsiteY6" fmla="*/ 211410 h 553828"/>
              <a:gd name="connsiteX7" fmla="*/ 2254 w 554920"/>
              <a:gd name="connsiteY7" fmla="*/ 210617 h 553828"/>
              <a:gd name="connsiteX8" fmla="*/ 272215 w 554920"/>
              <a:gd name="connsiteY8" fmla="*/ 284070 h 553828"/>
              <a:gd name="connsiteX9" fmla="*/ 479764 w 554920"/>
              <a:gd name="connsiteY9" fmla="*/ 64139 h 553828"/>
              <a:gd name="connsiteX10" fmla="*/ 269140 w 554920"/>
              <a:gd name="connsiteY10" fmla="*/ 280777 h 553828"/>
              <a:gd name="connsiteX11" fmla="*/ 359364 w 554920"/>
              <a:gd name="connsiteY11" fmla="*/ 552300 h 553828"/>
              <a:gd name="connsiteX0" fmla="*/ 5439 w 560359"/>
              <a:gd name="connsiteY0" fmla="*/ 208081 h 553828"/>
              <a:gd name="connsiteX1" fmla="*/ 276553 w 560359"/>
              <a:gd name="connsiteY1" fmla="*/ 278844 h 553828"/>
              <a:gd name="connsiteX2" fmla="*/ 359839 w 560359"/>
              <a:gd name="connsiteY2" fmla="*/ 551164 h 553828"/>
              <a:gd name="connsiteX3" fmla="*/ 80847 w 560359"/>
              <a:gd name="connsiteY3" fmla="*/ 486799 h 553828"/>
              <a:gd name="connsiteX4" fmla="*/ 5439 w 560359"/>
              <a:gd name="connsiteY4" fmla="*/ 208081 h 553828"/>
              <a:gd name="connsiteX0" fmla="*/ 276553 w 560359"/>
              <a:gd name="connsiteY0" fmla="*/ 278844 h 553828"/>
              <a:gd name="connsiteX1" fmla="*/ 480990 w 560359"/>
              <a:gd name="connsiteY1" fmla="*/ 65940 h 553828"/>
              <a:gd name="connsiteX2" fmla="*/ 556474 w 560359"/>
              <a:gd name="connsiteY2" fmla="*/ 348218 h 553828"/>
              <a:gd name="connsiteX3" fmla="*/ 362565 w 560359"/>
              <a:gd name="connsiteY3" fmla="*/ 553778 h 553828"/>
              <a:gd name="connsiteX4" fmla="*/ 276553 w 560359"/>
              <a:gd name="connsiteY4" fmla="*/ 278844 h 553828"/>
              <a:gd name="connsiteX0" fmla="*/ 12558 w 560359"/>
              <a:gd name="connsiteY0" fmla="*/ 207931 h 553828"/>
              <a:gd name="connsiteX1" fmla="*/ 196809 w 560359"/>
              <a:gd name="connsiteY1" fmla="*/ 8806 h 553828"/>
              <a:gd name="connsiteX2" fmla="*/ 482807 w 560359"/>
              <a:gd name="connsiteY2" fmla="*/ 67683 h 553828"/>
              <a:gd name="connsiteX3" fmla="*/ 276665 w 560359"/>
              <a:gd name="connsiteY3" fmla="*/ 284184 h 553828"/>
              <a:gd name="connsiteX4" fmla="*/ 12558 w 560359"/>
              <a:gd name="connsiteY4" fmla="*/ 207931 h 553828"/>
              <a:gd name="connsiteX0" fmla="*/ 6557 w 560359"/>
              <a:gd name="connsiteY0" fmla="*/ 211410 h 553828"/>
              <a:gd name="connsiteX1" fmla="*/ 201124 w 560359"/>
              <a:gd name="connsiteY1" fmla="*/ 0 h 553828"/>
              <a:gd name="connsiteX2" fmla="*/ 479187 w 560359"/>
              <a:gd name="connsiteY2" fmla="*/ 66872 h 553828"/>
              <a:gd name="connsiteX3" fmla="*/ 560359 w 560359"/>
              <a:gd name="connsiteY3" fmla="*/ 348640 h 553828"/>
              <a:gd name="connsiteX4" fmla="*/ 364633 w 560359"/>
              <a:gd name="connsiteY4" fmla="*/ 553828 h 553828"/>
              <a:gd name="connsiteX5" fmla="*/ 81461 w 560359"/>
              <a:gd name="connsiteY5" fmla="*/ 483131 h 553828"/>
              <a:gd name="connsiteX6" fmla="*/ 6557 w 560359"/>
              <a:gd name="connsiteY6" fmla="*/ 211410 h 553828"/>
              <a:gd name="connsiteX7" fmla="*/ 0 w 560359"/>
              <a:gd name="connsiteY7" fmla="*/ 203244 h 553828"/>
              <a:gd name="connsiteX8" fmla="*/ 277654 w 560359"/>
              <a:gd name="connsiteY8" fmla="*/ 284070 h 553828"/>
              <a:gd name="connsiteX9" fmla="*/ 485203 w 560359"/>
              <a:gd name="connsiteY9" fmla="*/ 64139 h 553828"/>
              <a:gd name="connsiteX10" fmla="*/ 274579 w 560359"/>
              <a:gd name="connsiteY10" fmla="*/ 280777 h 553828"/>
              <a:gd name="connsiteX11" fmla="*/ 364803 w 560359"/>
              <a:gd name="connsiteY11" fmla="*/ 552300 h 55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359" h="553828" stroke="0" extrusionOk="0">
                <a:moveTo>
                  <a:pt x="5439" y="208081"/>
                </a:moveTo>
                <a:lnTo>
                  <a:pt x="276553" y="278844"/>
                </a:lnTo>
                <a:lnTo>
                  <a:pt x="359839" y="551164"/>
                </a:lnTo>
                <a:lnTo>
                  <a:pt x="80847" y="486799"/>
                </a:lnTo>
                <a:lnTo>
                  <a:pt x="5439" y="208081"/>
                </a:lnTo>
                <a:close/>
              </a:path>
              <a:path w="560359" h="553828" fill="darkenLess" stroke="0" extrusionOk="0">
                <a:moveTo>
                  <a:pt x="276553" y="278844"/>
                </a:moveTo>
                <a:lnTo>
                  <a:pt x="480990" y="65940"/>
                </a:lnTo>
                <a:lnTo>
                  <a:pt x="556474" y="348218"/>
                </a:lnTo>
                <a:lnTo>
                  <a:pt x="362565" y="553778"/>
                </a:lnTo>
                <a:lnTo>
                  <a:pt x="276553" y="278844"/>
                </a:lnTo>
                <a:close/>
              </a:path>
              <a:path w="560359" h="553828" fill="lightenLess" stroke="0" extrusionOk="0">
                <a:moveTo>
                  <a:pt x="12558" y="207931"/>
                </a:moveTo>
                <a:lnTo>
                  <a:pt x="196809" y="8806"/>
                </a:lnTo>
                <a:lnTo>
                  <a:pt x="482807" y="67683"/>
                </a:lnTo>
                <a:lnTo>
                  <a:pt x="276665" y="284184"/>
                </a:lnTo>
                <a:lnTo>
                  <a:pt x="12558" y="207931"/>
                </a:lnTo>
                <a:close/>
              </a:path>
              <a:path w="560359" h="553828" fill="none" extrusionOk="0">
                <a:moveTo>
                  <a:pt x="6557" y="211410"/>
                </a:moveTo>
                <a:lnTo>
                  <a:pt x="201124" y="0"/>
                </a:lnTo>
                <a:lnTo>
                  <a:pt x="479187" y="66872"/>
                </a:lnTo>
                <a:lnTo>
                  <a:pt x="560359" y="348640"/>
                </a:lnTo>
                <a:lnTo>
                  <a:pt x="364633" y="553828"/>
                </a:lnTo>
                <a:lnTo>
                  <a:pt x="81461" y="483131"/>
                </a:lnTo>
                <a:lnTo>
                  <a:pt x="6557" y="211410"/>
                </a:lnTo>
                <a:close/>
                <a:moveTo>
                  <a:pt x="0" y="203244"/>
                </a:moveTo>
                <a:lnTo>
                  <a:pt x="277654" y="284070"/>
                </a:lnTo>
                <a:lnTo>
                  <a:pt x="485203" y="64139"/>
                </a:lnTo>
                <a:moveTo>
                  <a:pt x="274579" y="280777"/>
                </a:moveTo>
                <a:lnTo>
                  <a:pt x="364803" y="552300"/>
                </a:lnTo>
              </a:path>
            </a:pathLst>
          </a:custGeom>
          <a:solidFill>
            <a:srgbClr val="FFD96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163835" y="5969495"/>
            <a:ext cx="1611932" cy="6067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&lt;</a:t>
            </a:r>
            <a:r>
              <a:rPr lang="de-DE" sz="900" dirty="0" err="1" smtClean="0">
                <a:solidFill>
                  <a:schemeClr val="tx1"/>
                </a:solidFill>
              </a:rPr>
              <a:t>Application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Specific</a:t>
            </a:r>
            <a:endParaRPr lang="de-DE" sz="900" dirty="0">
              <a:solidFill>
                <a:schemeClr val="tx1"/>
              </a:solidFill>
            </a:endParaRPr>
          </a:p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Softwares&gt;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798229" y="5794188"/>
            <a:ext cx="785318" cy="786005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5" name="Cube 105"/>
          <p:cNvSpPr/>
          <p:nvPr/>
        </p:nvSpPr>
        <p:spPr>
          <a:xfrm rot="8172406">
            <a:off x="7249363" y="6188039"/>
            <a:ext cx="200875" cy="198707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  <a:gd name="connsiteX0" fmla="*/ 0 w 554920"/>
              <a:gd name="connsiteY0" fmla="*/ 208081 h 553828"/>
              <a:gd name="connsiteX1" fmla="*/ 271114 w 554920"/>
              <a:gd name="connsiteY1" fmla="*/ 278844 h 553828"/>
              <a:gd name="connsiteX2" fmla="*/ 354400 w 554920"/>
              <a:gd name="connsiteY2" fmla="*/ 551164 h 553828"/>
              <a:gd name="connsiteX3" fmla="*/ 75408 w 554920"/>
              <a:gd name="connsiteY3" fmla="*/ 486799 h 553828"/>
              <a:gd name="connsiteX4" fmla="*/ 0 w 554920"/>
              <a:gd name="connsiteY4" fmla="*/ 208081 h 553828"/>
              <a:gd name="connsiteX0" fmla="*/ 271114 w 554920"/>
              <a:gd name="connsiteY0" fmla="*/ 278844 h 553828"/>
              <a:gd name="connsiteX1" fmla="*/ 475551 w 554920"/>
              <a:gd name="connsiteY1" fmla="*/ 65940 h 553828"/>
              <a:gd name="connsiteX2" fmla="*/ 551035 w 554920"/>
              <a:gd name="connsiteY2" fmla="*/ 348218 h 553828"/>
              <a:gd name="connsiteX3" fmla="*/ 357126 w 554920"/>
              <a:gd name="connsiteY3" fmla="*/ 553778 h 553828"/>
              <a:gd name="connsiteX4" fmla="*/ 271114 w 554920"/>
              <a:gd name="connsiteY4" fmla="*/ 278844 h 553828"/>
              <a:gd name="connsiteX0" fmla="*/ 7119 w 554920"/>
              <a:gd name="connsiteY0" fmla="*/ 207931 h 553828"/>
              <a:gd name="connsiteX1" fmla="*/ 191370 w 554920"/>
              <a:gd name="connsiteY1" fmla="*/ 8806 h 553828"/>
              <a:gd name="connsiteX2" fmla="*/ 477368 w 554920"/>
              <a:gd name="connsiteY2" fmla="*/ 67683 h 553828"/>
              <a:gd name="connsiteX3" fmla="*/ 271226 w 554920"/>
              <a:gd name="connsiteY3" fmla="*/ 284184 h 553828"/>
              <a:gd name="connsiteX4" fmla="*/ 7119 w 554920"/>
              <a:gd name="connsiteY4" fmla="*/ 207931 h 553828"/>
              <a:gd name="connsiteX0" fmla="*/ 1118 w 554920"/>
              <a:gd name="connsiteY0" fmla="*/ 211410 h 553828"/>
              <a:gd name="connsiteX1" fmla="*/ 195685 w 554920"/>
              <a:gd name="connsiteY1" fmla="*/ 0 h 553828"/>
              <a:gd name="connsiteX2" fmla="*/ 473748 w 554920"/>
              <a:gd name="connsiteY2" fmla="*/ 66872 h 553828"/>
              <a:gd name="connsiteX3" fmla="*/ 554920 w 554920"/>
              <a:gd name="connsiteY3" fmla="*/ 348640 h 553828"/>
              <a:gd name="connsiteX4" fmla="*/ 359194 w 554920"/>
              <a:gd name="connsiteY4" fmla="*/ 553828 h 553828"/>
              <a:gd name="connsiteX5" fmla="*/ 76022 w 554920"/>
              <a:gd name="connsiteY5" fmla="*/ 483131 h 553828"/>
              <a:gd name="connsiteX6" fmla="*/ 1118 w 554920"/>
              <a:gd name="connsiteY6" fmla="*/ 211410 h 553828"/>
              <a:gd name="connsiteX7" fmla="*/ 2254 w 554920"/>
              <a:gd name="connsiteY7" fmla="*/ 210617 h 553828"/>
              <a:gd name="connsiteX8" fmla="*/ 272215 w 554920"/>
              <a:gd name="connsiteY8" fmla="*/ 284070 h 553828"/>
              <a:gd name="connsiteX9" fmla="*/ 479764 w 554920"/>
              <a:gd name="connsiteY9" fmla="*/ 64139 h 553828"/>
              <a:gd name="connsiteX10" fmla="*/ 269140 w 554920"/>
              <a:gd name="connsiteY10" fmla="*/ 280777 h 553828"/>
              <a:gd name="connsiteX11" fmla="*/ 359364 w 554920"/>
              <a:gd name="connsiteY11" fmla="*/ 552300 h 553828"/>
              <a:gd name="connsiteX0" fmla="*/ 5439 w 560359"/>
              <a:gd name="connsiteY0" fmla="*/ 208081 h 553828"/>
              <a:gd name="connsiteX1" fmla="*/ 276553 w 560359"/>
              <a:gd name="connsiteY1" fmla="*/ 278844 h 553828"/>
              <a:gd name="connsiteX2" fmla="*/ 359839 w 560359"/>
              <a:gd name="connsiteY2" fmla="*/ 551164 h 553828"/>
              <a:gd name="connsiteX3" fmla="*/ 80847 w 560359"/>
              <a:gd name="connsiteY3" fmla="*/ 486799 h 553828"/>
              <a:gd name="connsiteX4" fmla="*/ 5439 w 560359"/>
              <a:gd name="connsiteY4" fmla="*/ 208081 h 553828"/>
              <a:gd name="connsiteX0" fmla="*/ 276553 w 560359"/>
              <a:gd name="connsiteY0" fmla="*/ 278844 h 553828"/>
              <a:gd name="connsiteX1" fmla="*/ 480990 w 560359"/>
              <a:gd name="connsiteY1" fmla="*/ 65940 h 553828"/>
              <a:gd name="connsiteX2" fmla="*/ 556474 w 560359"/>
              <a:gd name="connsiteY2" fmla="*/ 348218 h 553828"/>
              <a:gd name="connsiteX3" fmla="*/ 362565 w 560359"/>
              <a:gd name="connsiteY3" fmla="*/ 553778 h 553828"/>
              <a:gd name="connsiteX4" fmla="*/ 276553 w 560359"/>
              <a:gd name="connsiteY4" fmla="*/ 278844 h 553828"/>
              <a:gd name="connsiteX0" fmla="*/ 12558 w 560359"/>
              <a:gd name="connsiteY0" fmla="*/ 207931 h 553828"/>
              <a:gd name="connsiteX1" fmla="*/ 196809 w 560359"/>
              <a:gd name="connsiteY1" fmla="*/ 8806 h 553828"/>
              <a:gd name="connsiteX2" fmla="*/ 482807 w 560359"/>
              <a:gd name="connsiteY2" fmla="*/ 67683 h 553828"/>
              <a:gd name="connsiteX3" fmla="*/ 276665 w 560359"/>
              <a:gd name="connsiteY3" fmla="*/ 284184 h 553828"/>
              <a:gd name="connsiteX4" fmla="*/ 12558 w 560359"/>
              <a:gd name="connsiteY4" fmla="*/ 207931 h 553828"/>
              <a:gd name="connsiteX0" fmla="*/ 6557 w 560359"/>
              <a:gd name="connsiteY0" fmla="*/ 211410 h 553828"/>
              <a:gd name="connsiteX1" fmla="*/ 201124 w 560359"/>
              <a:gd name="connsiteY1" fmla="*/ 0 h 553828"/>
              <a:gd name="connsiteX2" fmla="*/ 479187 w 560359"/>
              <a:gd name="connsiteY2" fmla="*/ 66872 h 553828"/>
              <a:gd name="connsiteX3" fmla="*/ 560359 w 560359"/>
              <a:gd name="connsiteY3" fmla="*/ 348640 h 553828"/>
              <a:gd name="connsiteX4" fmla="*/ 364633 w 560359"/>
              <a:gd name="connsiteY4" fmla="*/ 553828 h 553828"/>
              <a:gd name="connsiteX5" fmla="*/ 81461 w 560359"/>
              <a:gd name="connsiteY5" fmla="*/ 483131 h 553828"/>
              <a:gd name="connsiteX6" fmla="*/ 6557 w 560359"/>
              <a:gd name="connsiteY6" fmla="*/ 211410 h 553828"/>
              <a:gd name="connsiteX7" fmla="*/ 0 w 560359"/>
              <a:gd name="connsiteY7" fmla="*/ 203244 h 553828"/>
              <a:gd name="connsiteX8" fmla="*/ 277654 w 560359"/>
              <a:gd name="connsiteY8" fmla="*/ 284070 h 553828"/>
              <a:gd name="connsiteX9" fmla="*/ 485203 w 560359"/>
              <a:gd name="connsiteY9" fmla="*/ 64139 h 553828"/>
              <a:gd name="connsiteX10" fmla="*/ 274579 w 560359"/>
              <a:gd name="connsiteY10" fmla="*/ 280777 h 553828"/>
              <a:gd name="connsiteX11" fmla="*/ 364803 w 560359"/>
              <a:gd name="connsiteY11" fmla="*/ 552300 h 55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359" h="553828" stroke="0" extrusionOk="0">
                <a:moveTo>
                  <a:pt x="5439" y="208081"/>
                </a:moveTo>
                <a:lnTo>
                  <a:pt x="276553" y="278844"/>
                </a:lnTo>
                <a:lnTo>
                  <a:pt x="359839" y="551164"/>
                </a:lnTo>
                <a:lnTo>
                  <a:pt x="80847" y="486799"/>
                </a:lnTo>
                <a:lnTo>
                  <a:pt x="5439" y="208081"/>
                </a:lnTo>
                <a:close/>
              </a:path>
              <a:path w="560359" h="553828" fill="darkenLess" stroke="0" extrusionOk="0">
                <a:moveTo>
                  <a:pt x="276553" y="278844"/>
                </a:moveTo>
                <a:lnTo>
                  <a:pt x="480990" y="65940"/>
                </a:lnTo>
                <a:lnTo>
                  <a:pt x="556474" y="348218"/>
                </a:lnTo>
                <a:lnTo>
                  <a:pt x="362565" y="553778"/>
                </a:lnTo>
                <a:lnTo>
                  <a:pt x="276553" y="278844"/>
                </a:lnTo>
                <a:close/>
              </a:path>
              <a:path w="560359" h="553828" fill="lightenLess" stroke="0" extrusionOk="0">
                <a:moveTo>
                  <a:pt x="12558" y="207931"/>
                </a:moveTo>
                <a:lnTo>
                  <a:pt x="196809" y="8806"/>
                </a:lnTo>
                <a:lnTo>
                  <a:pt x="482807" y="67683"/>
                </a:lnTo>
                <a:lnTo>
                  <a:pt x="276665" y="284184"/>
                </a:lnTo>
                <a:lnTo>
                  <a:pt x="12558" y="207931"/>
                </a:lnTo>
                <a:close/>
              </a:path>
              <a:path w="560359" h="553828" fill="none" extrusionOk="0">
                <a:moveTo>
                  <a:pt x="6557" y="211410"/>
                </a:moveTo>
                <a:lnTo>
                  <a:pt x="201124" y="0"/>
                </a:lnTo>
                <a:lnTo>
                  <a:pt x="479187" y="66872"/>
                </a:lnTo>
                <a:lnTo>
                  <a:pt x="560359" y="348640"/>
                </a:lnTo>
                <a:lnTo>
                  <a:pt x="364633" y="553828"/>
                </a:lnTo>
                <a:lnTo>
                  <a:pt x="81461" y="483131"/>
                </a:lnTo>
                <a:lnTo>
                  <a:pt x="6557" y="211410"/>
                </a:lnTo>
                <a:close/>
                <a:moveTo>
                  <a:pt x="0" y="203244"/>
                </a:moveTo>
                <a:lnTo>
                  <a:pt x="277654" y="284070"/>
                </a:lnTo>
                <a:lnTo>
                  <a:pt x="485203" y="64139"/>
                </a:lnTo>
                <a:moveTo>
                  <a:pt x="274579" y="280777"/>
                </a:moveTo>
                <a:lnTo>
                  <a:pt x="364803" y="552300"/>
                </a:lnTo>
              </a:path>
            </a:pathLst>
          </a:cu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16" name="Elbow Connector 115"/>
          <p:cNvCxnSpPr>
            <a:stCxn id="87" idx="2"/>
            <a:endCxn id="109" idx="0"/>
          </p:cNvCxnSpPr>
          <p:nvPr/>
        </p:nvCxnSpPr>
        <p:spPr>
          <a:xfrm rot="5400000">
            <a:off x="5018132" y="5174441"/>
            <a:ext cx="591199" cy="6482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87" idx="2"/>
            <a:endCxn id="113" idx="0"/>
          </p:cNvCxnSpPr>
          <p:nvPr/>
        </p:nvCxnSpPr>
        <p:spPr>
          <a:xfrm rot="16200000" flipH="1">
            <a:off x="6118778" y="4722077"/>
            <a:ext cx="591204" cy="15530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697146" y="2858282"/>
            <a:ext cx="3789613" cy="436597"/>
            <a:chOff x="2611470" y="2477551"/>
            <a:chExt cx="2078334" cy="524915"/>
          </a:xfrm>
        </p:grpSpPr>
        <p:sp>
          <p:nvSpPr>
            <p:cNvPr id="119" name="Rounded Rectangle 118"/>
            <p:cNvSpPr/>
            <p:nvPr/>
          </p:nvSpPr>
          <p:spPr>
            <a:xfrm>
              <a:off x="2611470" y="2490123"/>
              <a:ext cx="2078334" cy="502007"/>
            </a:xfrm>
            <a:prstGeom prst="roundRect">
              <a:avLst/>
            </a:prstGeom>
            <a:solidFill>
              <a:srgbClr val="7030A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err="1">
                  <a:solidFill>
                    <a:schemeClr val="tx1"/>
                  </a:solidFill>
                </a:rPr>
                <a:t>b</a:t>
              </a:r>
              <a:r>
                <a:rPr lang="de-DE" sz="900" err="1" smtClean="0">
                  <a:solidFill>
                    <a:schemeClr val="tx1"/>
                  </a:solidFill>
                </a:rPr>
                <a:t>uild</a:t>
              </a:r>
              <a:endParaRPr lang="de-DE" sz="90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064776" y="2477551"/>
              <a:ext cx="24382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70084" y="2477551"/>
              <a:ext cx="24382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064776" y="2881022"/>
              <a:ext cx="24382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70084" y="2881022"/>
              <a:ext cx="243826" cy="12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124" name="Elbow Connector 123"/>
          <p:cNvCxnSpPr>
            <a:stCxn id="210" idx="2"/>
            <a:endCxn id="119" idx="3"/>
          </p:cNvCxnSpPr>
          <p:nvPr/>
        </p:nvCxnSpPr>
        <p:spPr>
          <a:xfrm rot="5400000">
            <a:off x="7590318" y="2110100"/>
            <a:ext cx="863851" cy="1070969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331338" y="3854131"/>
            <a:ext cx="1053966" cy="3679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&lt;Software Variant&gt;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5224925" y="3645117"/>
            <a:ext cx="785317" cy="7860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41" name="Elbow Connector 140"/>
          <p:cNvCxnSpPr>
            <a:stCxn id="150" idx="2"/>
            <a:endCxn id="145" idx="3"/>
          </p:cNvCxnSpPr>
          <p:nvPr/>
        </p:nvCxnSpPr>
        <p:spPr>
          <a:xfrm rot="5400000">
            <a:off x="8668848" y="4315306"/>
            <a:ext cx="608001" cy="428638"/>
          </a:xfrm>
          <a:prstGeom prst="bentConnector2">
            <a:avLst/>
          </a:prstGeom>
          <a:solidFill>
            <a:srgbClr val="00B050">
              <a:alpha val="67000"/>
            </a:srgbClr>
          </a:solidFill>
          <a:ln w="19050">
            <a:solidFill>
              <a:schemeClr val="tx1"/>
            </a:solidFill>
            <a:head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2" name="Group 141"/>
          <p:cNvGrpSpPr/>
          <p:nvPr/>
        </p:nvGrpSpPr>
        <p:grpSpPr>
          <a:xfrm>
            <a:off x="7561028" y="4617415"/>
            <a:ext cx="1599209" cy="1051493"/>
            <a:chOff x="4970223" y="3352827"/>
            <a:chExt cx="1351053" cy="887550"/>
          </a:xfrm>
        </p:grpSpPr>
        <p:grpSp>
          <p:nvGrpSpPr>
            <p:cNvPr id="143" name="Group 142"/>
            <p:cNvGrpSpPr/>
            <p:nvPr/>
          </p:nvGrpSpPr>
          <p:grpSpPr>
            <a:xfrm>
              <a:off x="5322486" y="3352827"/>
              <a:ext cx="659417" cy="508578"/>
              <a:chOff x="4995408" y="2352431"/>
              <a:chExt cx="659417" cy="508578"/>
            </a:xfrm>
          </p:grpSpPr>
          <p:sp>
            <p:nvSpPr>
              <p:cNvPr id="145" name="Flowchart: Document 144"/>
              <p:cNvSpPr/>
              <p:nvPr/>
            </p:nvSpPr>
            <p:spPr>
              <a:xfrm>
                <a:off x="5131174" y="2352431"/>
                <a:ext cx="523651" cy="365000"/>
              </a:xfrm>
              <a:prstGeom prst="flowChartDocumen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Flowchart: Document 145"/>
              <p:cNvSpPr/>
              <p:nvPr/>
            </p:nvSpPr>
            <p:spPr>
              <a:xfrm>
                <a:off x="5070618" y="2414991"/>
                <a:ext cx="508998" cy="383458"/>
              </a:xfrm>
              <a:prstGeom prst="flowChartDocumen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Flowchart: Document 146"/>
              <p:cNvSpPr/>
              <p:nvPr/>
            </p:nvSpPr>
            <p:spPr>
              <a:xfrm>
                <a:off x="4995408" y="2477551"/>
                <a:ext cx="508998" cy="383458"/>
              </a:xfrm>
              <a:prstGeom prst="flowChartDocumen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4970223" y="3881515"/>
              <a:ext cx="1351053" cy="3588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&lt;</a:t>
              </a:r>
              <a:r>
                <a:rPr lang="de-DE" sz="900" dirty="0" err="1" smtClean="0">
                  <a:solidFill>
                    <a:schemeClr val="tx1"/>
                  </a:solidFill>
                </a:rPr>
                <a:t>Calibration</a:t>
              </a:r>
              <a:r>
                <a:rPr lang="de-DE" sz="900" dirty="0" smtClean="0">
                  <a:solidFill>
                    <a:schemeClr val="tx1"/>
                  </a:solidFill>
                </a:rPr>
                <a:t> Data&gt; </a:t>
              </a:r>
              <a:r>
                <a:rPr lang="de-DE" sz="900" dirty="0" err="1" smtClean="0">
                  <a:solidFill>
                    <a:schemeClr val="tx1"/>
                  </a:solidFill>
                </a:rPr>
                <a:t>DataSet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9" name="Flowchart: Magnetic Disk 148"/>
          <p:cNvSpPr/>
          <p:nvPr/>
        </p:nvSpPr>
        <p:spPr>
          <a:xfrm>
            <a:off x="8954684" y="3345563"/>
            <a:ext cx="450260" cy="591457"/>
          </a:xfrm>
          <a:prstGeom prst="flowChartMagneticDisk">
            <a:avLst/>
          </a:prstGeom>
          <a:solidFill>
            <a:schemeClr val="bg1">
              <a:alpha val="67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721248" y="3877104"/>
            <a:ext cx="931835" cy="3485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&lt;</a:t>
            </a:r>
            <a:r>
              <a:rPr lang="de-DE" sz="900" dirty="0" err="1" smtClean="0">
                <a:solidFill>
                  <a:schemeClr val="tx1"/>
                </a:solidFill>
              </a:rPr>
              <a:t>db</a:t>
            </a:r>
            <a:r>
              <a:rPr lang="de-DE" sz="900" dirty="0" smtClean="0">
                <a:solidFill>
                  <a:schemeClr val="tx1"/>
                </a:solidFill>
              </a:rPr>
              <a:t>&gt;</a:t>
            </a:r>
            <a:endParaRPr lang="de-DE" sz="900" dirty="0">
              <a:solidFill>
                <a:schemeClr val="tx1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6251061" y="1518043"/>
            <a:ext cx="880238" cy="1053623"/>
            <a:chOff x="894796" y="3370798"/>
            <a:chExt cx="743648" cy="889349"/>
          </a:xfrm>
        </p:grpSpPr>
        <p:sp>
          <p:nvSpPr>
            <p:cNvPr id="153" name="Flowchart: Multidocument 152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FF000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94796" y="3880188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de-DE" sz="900" dirty="0" smtClean="0">
                  <a:solidFill>
                    <a:schemeClr val="tx1"/>
                  </a:solidFill>
                </a:rPr>
                <a:t>&lt;Legacy</a:t>
              </a:r>
            </a:p>
            <a:p>
              <a:pPr algn="ctr" defTabSz="914400"/>
              <a:r>
                <a:rPr lang="de-DE" sz="900" dirty="0" err="1" smtClean="0">
                  <a:solidFill>
                    <a:schemeClr val="tx1"/>
                  </a:solidFill>
                </a:rPr>
                <a:t>Sources</a:t>
              </a:r>
              <a:r>
                <a:rPr lang="de-DE" sz="900" dirty="0" smtClean="0">
                  <a:solidFill>
                    <a:schemeClr val="tx1"/>
                  </a:solidFill>
                </a:rPr>
                <a:t>&gt;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5776964" y="3258269"/>
            <a:ext cx="245028" cy="14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Magnetic Disk 155"/>
          <p:cNvSpPr/>
          <p:nvPr/>
        </p:nvSpPr>
        <p:spPr>
          <a:xfrm>
            <a:off x="2153729" y="248587"/>
            <a:ext cx="450260" cy="465750"/>
          </a:xfrm>
          <a:prstGeom prst="flowChartMagneticDisk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57" name="Elbow Connector 156"/>
          <p:cNvCxnSpPr>
            <a:stCxn id="156" idx="4"/>
          </p:cNvCxnSpPr>
          <p:nvPr/>
        </p:nvCxnSpPr>
        <p:spPr>
          <a:xfrm>
            <a:off x="2603990" y="481463"/>
            <a:ext cx="4102810" cy="1038461"/>
          </a:xfrm>
          <a:prstGeom prst="bentConnector3">
            <a:avLst>
              <a:gd name="adj1" fmla="val 100056"/>
            </a:avLst>
          </a:prstGeom>
          <a:solidFill>
            <a:srgbClr val="00B050">
              <a:alpha val="67000"/>
            </a:srgbClr>
          </a:solidFill>
          <a:ln w="19050">
            <a:solidFill>
              <a:schemeClr val="tx1"/>
            </a:solidFill>
            <a:head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Elbow Connector 159"/>
          <p:cNvCxnSpPr/>
          <p:nvPr/>
        </p:nvCxnSpPr>
        <p:spPr>
          <a:xfrm rot="5400000">
            <a:off x="6520494" y="2711512"/>
            <a:ext cx="32966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/>
          <p:nvPr/>
        </p:nvCxnSpPr>
        <p:spPr>
          <a:xfrm rot="5400000">
            <a:off x="5452671" y="3466065"/>
            <a:ext cx="32966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>
            <a:off x="5458219" y="4608294"/>
            <a:ext cx="32966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7657932" y="99132"/>
            <a:ext cx="1784246" cy="1887234"/>
            <a:chOff x="5457955" y="92943"/>
            <a:chExt cx="1548589" cy="1636541"/>
          </a:xfrm>
        </p:grpSpPr>
        <p:sp>
          <p:nvSpPr>
            <p:cNvPr id="170" name="Oval 169"/>
            <p:cNvSpPr/>
            <p:nvPr/>
          </p:nvSpPr>
          <p:spPr>
            <a:xfrm>
              <a:off x="6668136" y="1398039"/>
              <a:ext cx="198652" cy="198652"/>
            </a:xfrm>
            <a:prstGeom prst="ellipse">
              <a:avLst/>
            </a:prstGeom>
            <a:solidFill>
              <a:srgbClr val="92D050"/>
            </a:solidFill>
            <a:ln w="19050" cap="sq">
              <a:solidFill>
                <a:srgbClr val="5B9BD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5566905" y="338151"/>
              <a:ext cx="1439639" cy="285"/>
            </a:xfrm>
            <a:prstGeom prst="straightConnector1">
              <a:avLst/>
            </a:prstGeom>
            <a:ln w="1905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5681205" y="232052"/>
              <a:ext cx="2361" cy="14974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457955" y="92943"/>
              <a:ext cx="1129819" cy="21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rgbClr val="5B9BD5"/>
                  </a:solidFill>
                </a:rPr>
                <a:t>flavor</a:t>
              </a:r>
              <a:r>
                <a:rPr lang="de-DE" sz="1000" dirty="0" smtClean="0">
                  <a:solidFill>
                    <a:srgbClr val="5B9BD5"/>
                  </a:solidFill>
                </a:rPr>
                <a:t>(s)</a:t>
              </a:r>
              <a:endParaRPr lang="en-US" sz="1000" dirty="0">
                <a:solidFill>
                  <a:srgbClr val="5B9BD5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 rot="5400000">
              <a:off x="4967374" y="722234"/>
              <a:ext cx="1199060" cy="213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rgbClr val="92D050"/>
                  </a:solidFill>
                </a:rPr>
                <a:t>[sub-]</a:t>
              </a:r>
              <a:r>
                <a:rPr lang="de-DE" sz="1000" dirty="0" err="1" smtClean="0">
                  <a:solidFill>
                    <a:srgbClr val="92D050"/>
                  </a:solidFill>
                </a:rPr>
                <a:t>system</a:t>
              </a:r>
              <a:r>
                <a:rPr lang="de-DE" sz="1000" dirty="0" smtClean="0">
                  <a:solidFill>
                    <a:srgbClr val="92D050"/>
                  </a:solidFill>
                </a:rPr>
                <a:t>(s)</a:t>
              </a:r>
              <a:endParaRPr lang="en-US" sz="1000" dirty="0">
                <a:solidFill>
                  <a:srgbClr val="92D050"/>
                </a:solidFill>
              </a:endParaRPr>
            </a:p>
          </p:txBody>
        </p:sp>
        <p:sp>
          <p:nvSpPr>
            <p:cNvPr id="175" name="Right Arrow 174"/>
            <p:cNvSpPr/>
            <p:nvPr/>
          </p:nvSpPr>
          <p:spPr>
            <a:xfrm rot="2797260">
              <a:off x="5538589" y="799495"/>
              <a:ext cx="1358146" cy="211380"/>
            </a:xfrm>
            <a:prstGeom prst="rightArrow">
              <a:avLst/>
            </a:prstGeom>
            <a:solidFill>
              <a:srgbClr val="92D050"/>
            </a:solidFill>
            <a:ln w="19050" cap="sq">
              <a:solidFill>
                <a:srgbClr val="5B9BD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>
              <a:endCxn id="170" idx="4"/>
            </p:cNvCxnSpPr>
            <p:nvPr/>
          </p:nvCxnSpPr>
          <p:spPr>
            <a:xfrm>
              <a:off x="6767462" y="151008"/>
              <a:ext cx="0" cy="1445683"/>
            </a:xfrm>
            <a:prstGeom prst="straightConnector1">
              <a:avLst/>
            </a:prstGeom>
            <a:ln w="6350">
              <a:solidFill>
                <a:srgbClr val="5B9BD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>
              <a:off x="5655010" y="1491428"/>
              <a:ext cx="1217716" cy="0"/>
            </a:xfrm>
            <a:prstGeom prst="straightConnector1">
              <a:avLst/>
            </a:prstGeom>
            <a:ln w="6350"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6721409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577180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438889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6162307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024016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5885725" y="292098"/>
              <a:ext cx="92106" cy="92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33004" y="1440047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633004" y="1290785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5633004" y="1141523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5633004" y="992261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5633004" y="842999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633004" y="693737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633004" y="544475"/>
              <a:ext cx="101124" cy="10112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6150867" y="491033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436467" y="544475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881417" y="1286110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6156476" y="1286110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6003841" y="994099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6561135" y="842999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885725" y="852017"/>
              <a:ext cx="92106" cy="92106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6706721" y="693737"/>
              <a:ext cx="101124" cy="10112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8216066" y="1934211"/>
            <a:ext cx="683329" cy="2794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&lt;variant&gt;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8" name="Cube 105"/>
          <p:cNvSpPr/>
          <p:nvPr/>
        </p:nvSpPr>
        <p:spPr>
          <a:xfrm rot="8172406">
            <a:off x="5283300" y="3715836"/>
            <a:ext cx="656020" cy="650941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920" h="550141" stroke="0" extrusionOk="0">
                <a:moveTo>
                  <a:pt x="0" y="204394"/>
                </a:moveTo>
                <a:lnTo>
                  <a:pt x="271114" y="275157"/>
                </a:lnTo>
                <a:lnTo>
                  <a:pt x="354400" y="547477"/>
                </a:lnTo>
                <a:lnTo>
                  <a:pt x="75408" y="483112"/>
                </a:lnTo>
                <a:lnTo>
                  <a:pt x="0" y="204394"/>
                </a:lnTo>
                <a:close/>
              </a:path>
              <a:path w="554920" h="550141" fill="darkenLess" stroke="0" extrusionOk="0">
                <a:moveTo>
                  <a:pt x="271114" y="275157"/>
                </a:moveTo>
                <a:lnTo>
                  <a:pt x="475551" y="62253"/>
                </a:lnTo>
                <a:lnTo>
                  <a:pt x="551035" y="344531"/>
                </a:lnTo>
                <a:lnTo>
                  <a:pt x="357126" y="550091"/>
                </a:lnTo>
                <a:lnTo>
                  <a:pt x="271114" y="275157"/>
                </a:lnTo>
                <a:close/>
              </a:path>
              <a:path w="554920" h="550141" fill="lightenLess" stroke="0" extrusionOk="0">
                <a:moveTo>
                  <a:pt x="7119" y="204244"/>
                </a:moveTo>
                <a:lnTo>
                  <a:pt x="191370" y="5119"/>
                </a:lnTo>
                <a:lnTo>
                  <a:pt x="477368" y="63996"/>
                </a:lnTo>
                <a:lnTo>
                  <a:pt x="271226" y="280497"/>
                </a:lnTo>
                <a:lnTo>
                  <a:pt x="7119" y="204244"/>
                </a:lnTo>
                <a:close/>
              </a:path>
              <a:path w="554920" h="550141" fill="none" extrusionOk="0">
                <a:moveTo>
                  <a:pt x="1118" y="207723"/>
                </a:moveTo>
                <a:lnTo>
                  <a:pt x="199531" y="0"/>
                </a:lnTo>
                <a:lnTo>
                  <a:pt x="473748" y="63185"/>
                </a:lnTo>
                <a:lnTo>
                  <a:pt x="554920" y="344953"/>
                </a:lnTo>
                <a:lnTo>
                  <a:pt x="359194" y="550141"/>
                </a:lnTo>
                <a:lnTo>
                  <a:pt x="76022" y="479444"/>
                </a:lnTo>
                <a:lnTo>
                  <a:pt x="1118" y="207723"/>
                </a:lnTo>
                <a:close/>
                <a:moveTo>
                  <a:pt x="2254" y="206930"/>
                </a:moveTo>
                <a:lnTo>
                  <a:pt x="272215" y="280383"/>
                </a:lnTo>
                <a:lnTo>
                  <a:pt x="479764" y="60452"/>
                </a:lnTo>
                <a:moveTo>
                  <a:pt x="269140" y="277090"/>
                </a:moveTo>
                <a:lnTo>
                  <a:pt x="359364" y="548613"/>
                </a:lnTo>
              </a:path>
            </a:pathLst>
          </a:custGeom>
          <a:solidFill>
            <a:srgbClr val="FF0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3" name="Cube 105"/>
          <p:cNvSpPr/>
          <p:nvPr/>
        </p:nvSpPr>
        <p:spPr>
          <a:xfrm rot="8172406">
            <a:off x="5709867" y="4063792"/>
            <a:ext cx="200875" cy="198707"/>
          </a:xfrm>
          <a:custGeom>
            <a:avLst/>
            <a:gdLst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0 w 595015"/>
              <a:gd name="connsiteY5" fmla="*/ 5950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333726 w 595015"/>
              <a:gd name="connsiteY10" fmla="*/ 26128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333726 w 595015"/>
              <a:gd name="connsiteY8" fmla="*/ 261289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95015 w 595015"/>
              <a:gd name="connsiteY9" fmla="*/ 0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61309 w 595015"/>
              <a:gd name="connsiteY10" fmla="*/ 344051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61309 w 595015"/>
              <a:gd name="connsiteY8" fmla="*/ 344051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14755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04410 w 595015"/>
              <a:gd name="connsiteY8" fmla="*/ 380259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01908 w 595015"/>
              <a:gd name="connsiteY9" fmla="*/ 103453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91561 w 595015"/>
              <a:gd name="connsiteY2" fmla="*/ 93107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87934 w 595015"/>
              <a:gd name="connsiteY5" fmla="*/ 47604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95015 w 595015"/>
              <a:gd name="connsiteY3" fmla="*/ 333726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486754 w 595015"/>
              <a:gd name="connsiteY9" fmla="*/ 111872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33726 w 595015"/>
              <a:gd name="connsiteY11" fmla="*/ 595015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5821 w 595015"/>
              <a:gd name="connsiteY11" fmla="*/ 59333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33726 w 595015"/>
              <a:gd name="connsiteY4" fmla="*/ 595015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229331 w 595015"/>
              <a:gd name="connsiteY11" fmla="*/ 50409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5 w 595015"/>
              <a:gd name="connsiteY5" fmla="*/ 489515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0 w 595015"/>
              <a:gd name="connsiteY7" fmla="*/ 261289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0 w 595015"/>
              <a:gd name="connsiteY6" fmla="*/ 261289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61289 w 595015"/>
              <a:gd name="connsiteY1" fmla="*/ 0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18745 w 595015"/>
              <a:gd name="connsiteY9" fmla="*/ 13376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486753 w 595015"/>
              <a:gd name="connsiteY9" fmla="*/ 111871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489877 w 595015"/>
              <a:gd name="connsiteY2" fmla="*/ 111628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225100 w 595015"/>
              <a:gd name="connsiteY10" fmla="*/ 380259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19564 w 595015"/>
              <a:gd name="connsiteY8" fmla="*/ 381943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09290 w 595015"/>
              <a:gd name="connsiteY10" fmla="*/ 363421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69413 w 595015"/>
              <a:gd name="connsiteY5" fmla="*/ 487832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99065 w 595015"/>
              <a:gd name="connsiteY5" fmla="*/ 46931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294136 w 595015"/>
              <a:gd name="connsiteY10" fmla="*/ 348267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293651 w 595015"/>
              <a:gd name="connsiteY8" fmla="*/ 344900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23798 w 595015"/>
              <a:gd name="connsiteY9" fmla="*/ 132077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21870 w 595015"/>
              <a:gd name="connsiteY2" fmla="*/ 133517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22760 w 595015"/>
              <a:gd name="connsiteY10" fmla="*/ 329746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74463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94669 w 595015"/>
              <a:gd name="connsiteY5" fmla="*/ 516455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14874 w 595015"/>
              <a:gd name="connsiteY5" fmla="*/ 496250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5015"/>
              <a:gd name="connsiteY0" fmla="*/ 261289 h 595015"/>
              <a:gd name="connsiteX1" fmla="*/ 333726 w 595015"/>
              <a:gd name="connsiteY1" fmla="*/ 261289 h 595015"/>
              <a:gd name="connsiteX2" fmla="*/ 333726 w 595015"/>
              <a:gd name="connsiteY2" fmla="*/ 595015 h 595015"/>
              <a:gd name="connsiteX3" fmla="*/ 0 w 595015"/>
              <a:gd name="connsiteY3" fmla="*/ 595015 h 595015"/>
              <a:gd name="connsiteX4" fmla="*/ 0 w 595015"/>
              <a:gd name="connsiteY4" fmla="*/ 261289 h 595015"/>
              <a:gd name="connsiteX0" fmla="*/ 333726 w 595015"/>
              <a:gd name="connsiteY0" fmla="*/ 261289 h 595015"/>
              <a:gd name="connsiteX1" fmla="*/ 595015 w 595015"/>
              <a:gd name="connsiteY1" fmla="*/ 0 h 595015"/>
              <a:gd name="connsiteX2" fmla="*/ 595015 w 595015"/>
              <a:gd name="connsiteY2" fmla="*/ 333726 h 595015"/>
              <a:gd name="connsiteX3" fmla="*/ 333726 w 595015"/>
              <a:gd name="connsiteY3" fmla="*/ 595015 h 595015"/>
              <a:gd name="connsiteX4" fmla="*/ 333726 w 595015"/>
              <a:gd name="connsiteY4" fmla="*/ 261289 h 595015"/>
              <a:gd name="connsiteX0" fmla="*/ 0 w 595015"/>
              <a:gd name="connsiteY0" fmla="*/ 261289 h 595015"/>
              <a:gd name="connsiteX1" fmla="*/ 261289 w 595015"/>
              <a:gd name="connsiteY1" fmla="*/ 0 h 595015"/>
              <a:gd name="connsiteX2" fmla="*/ 595015 w 595015"/>
              <a:gd name="connsiteY2" fmla="*/ 0 h 595015"/>
              <a:gd name="connsiteX3" fmla="*/ 333726 w 595015"/>
              <a:gd name="connsiteY3" fmla="*/ 261289 h 595015"/>
              <a:gd name="connsiteX4" fmla="*/ 0 w 595015"/>
              <a:gd name="connsiteY4" fmla="*/ 261289 h 595015"/>
              <a:gd name="connsiteX0" fmla="*/ 38728 w 595015"/>
              <a:gd name="connsiteY0" fmla="*/ 232665 h 595015"/>
              <a:gd name="connsiteX1" fmla="*/ 225929 w 595015"/>
              <a:gd name="connsiteY1" fmla="*/ 42095 h 595015"/>
              <a:gd name="connsiteX2" fmla="*/ 508399 w 595015"/>
              <a:gd name="connsiteY2" fmla="*/ 116680 h 595015"/>
              <a:gd name="connsiteX3" fmla="*/ 563023 w 595015"/>
              <a:gd name="connsiteY3" fmla="*/ 406129 h 595015"/>
              <a:gd name="connsiteX4" fmla="*/ 375821 w 595015"/>
              <a:gd name="connsiteY4" fmla="*/ 593331 h 595015"/>
              <a:gd name="connsiteX5" fmla="*/ 104771 w 595015"/>
              <a:gd name="connsiteY5" fmla="*/ 506353 h 595015"/>
              <a:gd name="connsiteX6" fmla="*/ 38728 w 595015"/>
              <a:gd name="connsiteY6" fmla="*/ 232665 h 595015"/>
              <a:gd name="connsiteX7" fmla="*/ 35359 w 595015"/>
              <a:gd name="connsiteY7" fmla="*/ 229296 h 595015"/>
              <a:gd name="connsiteX8" fmla="*/ 315540 w 595015"/>
              <a:gd name="connsiteY8" fmla="*/ 323011 h 595015"/>
              <a:gd name="connsiteX9" fmla="*/ 513694 w 595015"/>
              <a:gd name="connsiteY9" fmla="*/ 121975 h 595015"/>
              <a:gd name="connsiteX10" fmla="*/ 316025 w 595015"/>
              <a:gd name="connsiteY10" fmla="*/ 319643 h 595015"/>
              <a:gd name="connsiteX11" fmla="*/ 374137 w 59501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13694 w 598245"/>
              <a:gd name="connsiteY9" fmla="*/ 121975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08399 w 598245"/>
              <a:gd name="connsiteY2" fmla="*/ 116680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461573 w 598245"/>
              <a:gd name="connsiteY9" fmla="*/ 183614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5359 w 598245"/>
              <a:gd name="connsiteY7" fmla="*/ 229296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38728 w 598245"/>
              <a:gd name="connsiteY0" fmla="*/ 232665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38728 w 598245"/>
              <a:gd name="connsiteY6" fmla="*/ 232665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25929 w 598245"/>
              <a:gd name="connsiteY1" fmla="*/ 42095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39369 w 598245"/>
              <a:gd name="connsiteY7" fmla="*/ 250579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04771 w 598245"/>
              <a:gd name="connsiteY5" fmla="*/ 506353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4137 w 598245"/>
              <a:gd name="connsiteY11" fmla="*/ 588281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375821 w 598245"/>
              <a:gd name="connsiteY4" fmla="*/ 593331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015"/>
              <a:gd name="connsiteX1" fmla="*/ 333726 w 598245"/>
              <a:gd name="connsiteY1" fmla="*/ 261289 h 595015"/>
              <a:gd name="connsiteX2" fmla="*/ 333726 w 598245"/>
              <a:gd name="connsiteY2" fmla="*/ 595015 h 595015"/>
              <a:gd name="connsiteX3" fmla="*/ 0 w 598245"/>
              <a:gd name="connsiteY3" fmla="*/ 595015 h 595015"/>
              <a:gd name="connsiteX4" fmla="*/ 0 w 598245"/>
              <a:gd name="connsiteY4" fmla="*/ 261289 h 595015"/>
              <a:gd name="connsiteX0" fmla="*/ 333726 w 598245"/>
              <a:gd name="connsiteY0" fmla="*/ 261289 h 595015"/>
              <a:gd name="connsiteX1" fmla="*/ 595015 w 598245"/>
              <a:gd name="connsiteY1" fmla="*/ 0 h 595015"/>
              <a:gd name="connsiteX2" fmla="*/ 595015 w 598245"/>
              <a:gd name="connsiteY2" fmla="*/ 333726 h 595015"/>
              <a:gd name="connsiteX3" fmla="*/ 333726 w 598245"/>
              <a:gd name="connsiteY3" fmla="*/ 595015 h 595015"/>
              <a:gd name="connsiteX4" fmla="*/ 333726 w 598245"/>
              <a:gd name="connsiteY4" fmla="*/ 261289 h 595015"/>
              <a:gd name="connsiteX0" fmla="*/ 0 w 598245"/>
              <a:gd name="connsiteY0" fmla="*/ 261289 h 595015"/>
              <a:gd name="connsiteX1" fmla="*/ 261289 w 598245"/>
              <a:gd name="connsiteY1" fmla="*/ 0 h 595015"/>
              <a:gd name="connsiteX2" fmla="*/ 595015 w 598245"/>
              <a:gd name="connsiteY2" fmla="*/ 0 h 595015"/>
              <a:gd name="connsiteX3" fmla="*/ 333726 w 598245"/>
              <a:gd name="connsiteY3" fmla="*/ 261289 h 595015"/>
              <a:gd name="connsiteX4" fmla="*/ 0 w 598245"/>
              <a:gd name="connsiteY4" fmla="*/ 261289 h 595015"/>
              <a:gd name="connsiteX0" fmla="*/ 44443 w 598245"/>
              <a:gd name="connsiteY0" fmla="*/ 250351 h 595015"/>
              <a:gd name="connsiteX1" fmla="*/ 236683 w 598245"/>
              <a:gd name="connsiteY1" fmla="*/ 45430 h 595015"/>
              <a:gd name="connsiteX2" fmla="*/ 517148 w 598245"/>
              <a:gd name="connsiteY2" fmla="*/ 109373 h 595015"/>
              <a:gd name="connsiteX3" fmla="*/ 598245 w 598245"/>
              <a:gd name="connsiteY3" fmla="*/ 387581 h 595015"/>
              <a:gd name="connsiteX4" fmla="*/ 402519 w 598245"/>
              <a:gd name="connsiteY4" fmla="*/ 592769 h 595015"/>
              <a:gd name="connsiteX5" fmla="*/ 119347 w 598245"/>
              <a:gd name="connsiteY5" fmla="*/ 522072 h 595015"/>
              <a:gd name="connsiteX6" fmla="*/ 44443 w 598245"/>
              <a:gd name="connsiteY6" fmla="*/ 250351 h 595015"/>
              <a:gd name="connsiteX7" fmla="*/ 41036 w 598245"/>
              <a:gd name="connsiteY7" fmla="*/ 245202 h 595015"/>
              <a:gd name="connsiteX8" fmla="*/ 315540 w 598245"/>
              <a:gd name="connsiteY8" fmla="*/ 323011 h 595015"/>
              <a:gd name="connsiteX9" fmla="*/ 521384 w 598245"/>
              <a:gd name="connsiteY9" fmla="*/ 106677 h 595015"/>
              <a:gd name="connsiteX10" fmla="*/ 316025 w 598245"/>
              <a:gd name="connsiteY10" fmla="*/ 319643 h 595015"/>
              <a:gd name="connsiteX11" fmla="*/ 375438 w 598245"/>
              <a:gd name="connsiteY11" fmla="*/ 523260 h 595015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0 w 598245"/>
              <a:gd name="connsiteY3" fmla="*/ 595015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333726 w 598245"/>
              <a:gd name="connsiteY3" fmla="*/ 595015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333726 w 598245"/>
              <a:gd name="connsiteY3" fmla="*/ 261289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33726 w 598245"/>
              <a:gd name="connsiteY0" fmla="*/ 261289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33726 w 598245"/>
              <a:gd name="connsiteY4" fmla="*/ 261289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95015 w 598245"/>
              <a:gd name="connsiteY2" fmla="*/ 0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95015 w 598245"/>
              <a:gd name="connsiteY1" fmla="*/ 0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5015 w 598245"/>
              <a:gd name="connsiteY2" fmla="*/ 333726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61289 h 595784"/>
              <a:gd name="connsiteX1" fmla="*/ 333726 w 598245"/>
              <a:gd name="connsiteY1" fmla="*/ 261289 h 595784"/>
              <a:gd name="connsiteX2" fmla="*/ 333726 w 598245"/>
              <a:gd name="connsiteY2" fmla="*/ 595015 h 595784"/>
              <a:gd name="connsiteX3" fmla="*/ 118733 w 598245"/>
              <a:gd name="connsiteY3" fmla="*/ 525740 h 595784"/>
              <a:gd name="connsiteX4" fmla="*/ 0 w 598245"/>
              <a:gd name="connsiteY4" fmla="*/ 261289 h 595784"/>
              <a:gd name="connsiteX0" fmla="*/ 314439 w 598245"/>
              <a:gd name="connsiteY0" fmla="*/ 317785 h 595784"/>
              <a:gd name="connsiteX1" fmla="*/ 522661 w 598245"/>
              <a:gd name="connsiteY1" fmla="*/ 115485 h 595784"/>
              <a:gd name="connsiteX2" fmla="*/ 594360 w 598245"/>
              <a:gd name="connsiteY2" fmla="*/ 387159 h 595784"/>
              <a:gd name="connsiteX3" fmla="*/ 400451 w 598245"/>
              <a:gd name="connsiteY3" fmla="*/ 592719 h 595784"/>
              <a:gd name="connsiteX4" fmla="*/ 314439 w 598245"/>
              <a:gd name="connsiteY4" fmla="*/ 317785 h 595784"/>
              <a:gd name="connsiteX0" fmla="*/ 0 w 598245"/>
              <a:gd name="connsiteY0" fmla="*/ 261289 h 595784"/>
              <a:gd name="connsiteX1" fmla="*/ 261289 w 598245"/>
              <a:gd name="connsiteY1" fmla="*/ 0 h 595784"/>
              <a:gd name="connsiteX2" fmla="*/ 525237 w 598245"/>
              <a:gd name="connsiteY2" fmla="*/ 110979 h 595784"/>
              <a:gd name="connsiteX3" fmla="*/ 264528 w 598245"/>
              <a:gd name="connsiteY3" fmla="*/ 315276 h 595784"/>
              <a:gd name="connsiteX4" fmla="*/ 0 w 598245"/>
              <a:gd name="connsiteY4" fmla="*/ 261289 h 595784"/>
              <a:gd name="connsiteX0" fmla="*/ 44443 w 598245"/>
              <a:gd name="connsiteY0" fmla="*/ 250351 h 595784"/>
              <a:gd name="connsiteX1" fmla="*/ 236683 w 598245"/>
              <a:gd name="connsiteY1" fmla="*/ 45430 h 595784"/>
              <a:gd name="connsiteX2" fmla="*/ 517148 w 598245"/>
              <a:gd name="connsiteY2" fmla="*/ 109373 h 595784"/>
              <a:gd name="connsiteX3" fmla="*/ 598245 w 598245"/>
              <a:gd name="connsiteY3" fmla="*/ 387581 h 595784"/>
              <a:gd name="connsiteX4" fmla="*/ 402519 w 598245"/>
              <a:gd name="connsiteY4" fmla="*/ 592769 h 595784"/>
              <a:gd name="connsiteX5" fmla="*/ 119347 w 598245"/>
              <a:gd name="connsiteY5" fmla="*/ 522072 h 595784"/>
              <a:gd name="connsiteX6" fmla="*/ 44443 w 598245"/>
              <a:gd name="connsiteY6" fmla="*/ 250351 h 595784"/>
              <a:gd name="connsiteX7" fmla="*/ 41036 w 598245"/>
              <a:gd name="connsiteY7" fmla="*/ 245202 h 595784"/>
              <a:gd name="connsiteX8" fmla="*/ 315540 w 598245"/>
              <a:gd name="connsiteY8" fmla="*/ 323011 h 595784"/>
              <a:gd name="connsiteX9" fmla="*/ 521384 w 598245"/>
              <a:gd name="connsiteY9" fmla="*/ 106677 h 595784"/>
              <a:gd name="connsiteX10" fmla="*/ 316025 w 598245"/>
              <a:gd name="connsiteY10" fmla="*/ 319643 h 595784"/>
              <a:gd name="connsiteX11" fmla="*/ 398333 w 598245"/>
              <a:gd name="connsiteY11" fmla="*/ 595784 h 59578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0 w 598245"/>
              <a:gd name="connsiteY0" fmla="*/ 215859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0 w 598245"/>
              <a:gd name="connsiteY4" fmla="*/ 215859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0 w 598245"/>
              <a:gd name="connsiteY0" fmla="*/ 215859 h 550354"/>
              <a:gd name="connsiteX1" fmla="*/ 333726 w 598245"/>
              <a:gd name="connsiteY1" fmla="*/ 215859 h 550354"/>
              <a:gd name="connsiteX2" fmla="*/ 333726 w 598245"/>
              <a:gd name="connsiteY2" fmla="*/ 549585 h 550354"/>
              <a:gd name="connsiteX3" fmla="*/ 118733 w 598245"/>
              <a:gd name="connsiteY3" fmla="*/ 480310 h 550354"/>
              <a:gd name="connsiteX4" fmla="*/ 0 w 598245"/>
              <a:gd name="connsiteY4" fmla="*/ 215859 h 550354"/>
              <a:gd name="connsiteX0" fmla="*/ 314439 w 598245"/>
              <a:gd name="connsiteY0" fmla="*/ 272355 h 550354"/>
              <a:gd name="connsiteX1" fmla="*/ 522661 w 598245"/>
              <a:gd name="connsiteY1" fmla="*/ 70055 h 550354"/>
              <a:gd name="connsiteX2" fmla="*/ 594360 w 598245"/>
              <a:gd name="connsiteY2" fmla="*/ 341729 h 550354"/>
              <a:gd name="connsiteX3" fmla="*/ 400451 w 598245"/>
              <a:gd name="connsiteY3" fmla="*/ 547289 h 550354"/>
              <a:gd name="connsiteX4" fmla="*/ 314439 w 598245"/>
              <a:gd name="connsiteY4" fmla="*/ 272355 h 550354"/>
              <a:gd name="connsiteX0" fmla="*/ 50444 w 598245"/>
              <a:gd name="connsiteY0" fmla="*/ 201442 h 550354"/>
              <a:gd name="connsiteX1" fmla="*/ 234695 w 598245"/>
              <a:gd name="connsiteY1" fmla="*/ 2317 h 550354"/>
              <a:gd name="connsiteX2" fmla="*/ 525237 w 598245"/>
              <a:gd name="connsiteY2" fmla="*/ 65549 h 550354"/>
              <a:gd name="connsiteX3" fmla="*/ 264528 w 598245"/>
              <a:gd name="connsiteY3" fmla="*/ 269846 h 550354"/>
              <a:gd name="connsiteX4" fmla="*/ 50444 w 598245"/>
              <a:gd name="connsiteY4" fmla="*/ 201442 h 550354"/>
              <a:gd name="connsiteX0" fmla="*/ 44443 w 598245"/>
              <a:gd name="connsiteY0" fmla="*/ 204921 h 550354"/>
              <a:gd name="connsiteX1" fmla="*/ 236683 w 598245"/>
              <a:gd name="connsiteY1" fmla="*/ 0 h 550354"/>
              <a:gd name="connsiteX2" fmla="*/ 517148 w 598245"/>
              <a:gd name="connsiteY2" fmla="*/ 63943 h 550354"/>
              <a:gd name="connsiteX3" fmla="*/ 598245 w 598245"/>
              <a:gd name="connsiteY3" fmla="*/ 342151 h 550354"/>
              <a:gd name="connsiteX4" fmla="*/ 402519 w 598245"/>
              <a:gd name="connsiteY4" fmla="*/ 547339 h 550354"/>
              <a:gd name="connsiteX5" fmla="*/ 119347 w 598245"/>
              <a:gd name="connsiteY5" fmla="*/ 476642 h 550354"/>
              <a:gd name="connsiteX6" fmla="*/ 44443 w 598245"/>
              <a:gd name="connsiteY6" fmla="*/ 204921 h 550354"/>
              <a:gd name="connsiteX7" fmla="*/ 41036 w 598245"/>
              <a:gd name="connsiteY7" fmla="*/ 199772 h 550354"/>
              <a:gd name="connsiteX8" fmla="*/ 315540 w 598245"/>
              <a:gd name="connsiteY8" fmla="*/ 277581 h 550354"/>
              <a:gd name="connsiteX9" fmla="*/ 521384 w 598245"/>
              <a:gd name="connsiteY9" fmla="*/ 61247 h 550354"/>
              <a:gd name="connsiteX10" fmla="*/ 316025 w 598245"/>
              <a:gd name="connsiteY10" fmla="*/ 274213 h 550354"/>
              <a:gd name="connsiteX11" fmla="*/ 398333 w 598245"/>
              <a:gd name="connsiteY11" fmla="*/ 550354 h 550354"/>
              <a:gd name="connsiteX0" fmla="*/ 2289 w 557209"/>
              <a:gd name="connsiteY0" fmla="*/ 201592 h 550354"/>
              <a:gd name="connsiteX1" fmla="*/ 292690 w 557209"/>
              <a:gd name="connsiteY1" fmla="*/ 215859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23492 w 557209"/>
              <a:gd name="connsiteY3" fmla="*/ 269846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292690 w 557209"/>
              <a:gd name="connsiteY2" fmla="*/ 54958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289 w 557209"/>
              <a:gd name="connsiteY0" fmla="*/ 201592 h 550354"/>
              <a:gd name="connsiteX1" fmla="*/ 273403 w 557209"/>
              <a:gd name="connsiteY1" fmla="*/ 272355 h 550354"/>
              <a:gd name="connsiteX2" fmla="*/ 356689 w 557209"/>
              <a:gd name="connsiteY2" fmla="*/ 544675 h 550354"/>
              <a:gd name="connsiteX3" fmla="*/ 77697 w 557209"/>
              <a:gd name="connsiteY3" fmla="*/ 480310 h 550354"/>
              <a:gd name="connsiteX4" fmla="*/ 2289 w 557209"/>
              <a:gd name="connsiteY4" fmla="*/ 201592 h 550354"/>
              <a:gd name="connsiteX0" fmla="*/ 273403 w 557209"/>
              <a:gd name="connsiteY0" fmla="*/ 272355 h 550354"/>
              <a:gd name="connsiteX1" fmla="*/ 481625 w 557209"/>
              <a:gd name="connsiteY1" fmla="*/ 70055 h 550354"/>
              <a:gd name="connsiteX2" fmla="*/ 553324 w 557209"/>
              <a:gd name="connsiteY2" fmla="*/ 341729 h 550354"/>
              <a:gd name="connsiteX3" fmla="*/ 359415 w 557209"/>
              <a:gd name="connsiteY3" fmla="*/ 547289 h 550354"/>
              <a:gd name="connsiteX4" fmla="*/ 273403 w 557209"/>
              <a:gd name="connsiteY4" fmla="*/ 272355 h 550354"/>
              <a:gd name="connsiteX0" fmla="*/ 9408 w 557209"/>
              <a:gd name="connsiteY0" fmla="*/ 201442 h 550354"/>
              <a:gd name="connsiteX1" fmla="*/ 193659 w 557209"/>
              <a:gd name="connsiteY1" fmla="*/ 2317 h 550354"/>
              <a:gd name="connsiteX2" fmla="*/ 484201 w 557209"/>
              <a:gd name="connsiteY2" fmla="*/ 65549 h 550354"/>
              <a:gd name="connsiteX3" fmla="*/ 273515 w 557209"/>
              <a:gd name="connsiteY3" fmla="*/ 277695 h 550354"/>
              <a:gd name="connsiteX4" fmla="*/ 9408 w 557209"/>
              <a:gd name="connsiteY4" fmla="*/ 201442 h 550354"/>
              <a:gd name="connsiteX0" fmla="*/ 3407 w 557209"/>
              <a:gd name="connsiteY0" fmla="*/ 204921 h 550354"/>
              <a:gd name="connsiteX1" fmla="*/ 195647 w 557209"/>
              <a:gd name="connsiteY1" fmla="*/ 0 h 550354"/>
              <a:gd name="connsiteX2" fmla="*/ 476112 w 557209"/>
              <a:gd name="connsiteY2" fmla="*/ 63943 h 550354"/>
              <a:gd name="connsiteX3" fmla="*/ 557209 w 557209"/>
              <a:gd name="connsiteY3" fmla="*/ 342151 h 550354"/>
              <a:gd name="connsiteX4" fmla="*/ 361483 w 557209"/>
              <a:gd name="connsiteY4" fmla="*/ 547339 h 550354"/>
              <a:gd name="connsiteX5" fmla="*/ 78311 w 557209"/>
              <a:gd name="connsiteY5" fmla="*/ 476642 h 550354"/>
              <a:gd name="connsiteX6" fmla="*/ 3407 w 557209"/>
              <a:gd name="connsiteY6" fmla="*/ 204921 h 550354"/>
              <a:gd name="connsiteX7" fmla="*/ 0 w 557209"/>
              <a:gd name="connsiteY7" fmla="*/ 199772 h 550354"/>
              <a:gd name="connsiteX8" fmla="*/ 274504 w 557209"/>
              <a:gd name="connsiteY8" fmla="*/ 277581 h 550354"/>
              <a:gd name="connsiteX9" fmla="*/ 480348 w 557209"/>
              <a:gd name="connsiteY9" fmla="*/ 61247 h 550354"/>
              <a:gd name="connsiteX10" fmla="*/ 274989 w 557209"/>
              <a:gd name="connsiteY10" fmla="*/ 274213 h 550354"/>
              <a:gd name="connsiteX11" fmla="*/ 357297 w 557209"/>
              <a:gd name="connsiteY11" fmla="*/ 550354 h 550354"/>
              <a:gd name="connsiteX0" fmla="*/ 2177 w 557097"/>
              <a:gd name="connsiteY0" fmla="*/ 201592 h 550354"/>
              <a:gd name="connsiteX1" fmla="*/ 273291 w 557097"/>
              <a:gd name="connsiteY1" fmla="*/ 272355 h 550354"/>
              <a:gd name="connsiteX2" fmla="*/ 356577 w 557097"/>
              <a:gd name="connsiteY2" fmla="*/ 544675 h 550354"/>
              <a:gd name="connsiteX3" fmla="*/ 77585 w 557097"/>
              <a:gd name="connsiteY3" fmla="*/ 480310 h 550354"/>
              <a:gd name="connsiteX4" fmla="*/ 2177 w 557097"/>
              <a:gd name="connsiteY4" fmla="*/ 201592 h 550354"/>
              <a:gd name="connsiteX0" fmla="*/ 273291 w 557097"/>
              <a:gd name="connsiteY0" fmla="*/ 272355 h 550354"/>
              <a:gd name="connsiteX1" fmla="*/ 481513 w 557097"/>
              <a:gd name="connsiteY1" fmla="*/ 70055 h 550354"/>
              <a:gd name="connsiteX2" fmla="*/ 553212 w 557097"/>
              <a:gd name="connsiteY2" fmla="*/ 341729 h 550354"/>
              <a:gd name="connsiteX3" fmla="*/ 359303 w 557097"/>
              <a:gd name="connsiteY3" fmla="*/ 547289 h 550354"/>
              <a:gd name="connsiteX4" fmla="*/ 273291 w 557097"/>
              <a:gd name="connsiteY4" fmla="*/ 272355 h 550354"/>
              <a:gd name="connsiteX0" fmla="*/ 9296 w 557097"/>
              <a:gd name="connsiteY0" fmla="*/ 201442 h 550354"/>
              <a:gd name="connsiteX1" fmla="*/ 193547 w 557097"/>
              <a:gd name="connsiteY1" fmla="*/ 2317 h 550354"/>
              <a:gd name="connsiteX2" fmla="*/ 484089 w 557097"/>
              <a:gd name="connsiteY2" fmla="*/ 65549 h 550354"/>
              <a:gd name="connsiteX3" fmla="*/ 273403 w 557097"/>
              <a:gd name="connsiteY3" fmla="*/ 277695 h 550354"/>
              <a:gd name="connsiteX4" fmla="*/ 9296 w 557097"/>
              <a:gd name="connsiteY4" fmla="*/ 201442 h 550354"/>
              <a:gd name="connsiteX0" fmla="*/ 3295 w 557097"/>
              <a:gd name="connsiteY0" fmla="*/ 204921 h 550354"/>
              <a:gd name="connsiteX1" fmla="*/ 195535 w 557097"/>
              <a:gd name="connsiteY1" fmla="*/ 0 h 550354"/>
              <a:gd name="connsiteX2" fmla="*/ 476000 w 557097"/>
              <a:gd name="connsiteY2" fmla="*/ 63943 h 550354"/>
              <a:gd name="connsiteX3" fmla="*/ 557097 w 557097"/>
              <a:gd name="connsiteY3" fmla="*/ 342151 h 550354"/>
              <a:gd name="connsiteX4" fmla="*/ 361371 w 557097"/>
              <a:gd name="connsiteY4" fmla="*/ 547339 h 550354"/>
              <a:gd name="connsiteX5" fmla="*/ 78199 w 557097"/>
              <a:gd name="connsiteY5" fmla="*/ 476642 h 550354"/>
              <a:gd name="connsiteX6" fmla="*/ 3295 w 557097"/>
              <a:gd name="connsiteY6" fmla="*/ 204921 h 550354"/>
              <a:gd name="connsiteX7" fmla="*/ 0 w 557097"/>
              <a:gd name="connsiteY7" fmla="*/ 205112 h 550354"/>
              <a:gd name="connsiteX8" fmla="*/ 274392 w 557097"/>
              <a:gd name="connsiteY8" fmla="*/ 277581 h 550354"/>
              <a:gd name="connsiteX9" fmla="*/ 480236 w 557097"/>
              <a:gd name="connsiteY9" fmla="*/ 61247 h 550354"/>
              <a:gd name="connsiteX10" fmla="*/ 274877 w 557097"/>
              <a:gd name="connsiteY10" fmla="*/ 274213 h 550354"/>
              <a:gd name="connsiteX11" fmla="*/ 357185 w 557097"/>
              <a:gd name="connsiteY11" fmla="*/ 550354 h 550354"/>
              <a:gd name="connsiteX0" fmla="*/ 0 w 554920"/>
              <a:gd name="connsiteY0" fmla="*/ 201592 h 550354"/>
              <a:gd name="connsiteX1" fmla="*/ 271114 w 554920"/>
              <a:gd name="connsiteY1" fmla="*/ 272355 h 550354"/>
              <a:gd name="connsiteX2" fmla="*/ 354400 w 554920"/>
              <a:gd name="connsiteY2" fmla="*/ 544675 h 550354"/>
              <a:gd name="connsiteX3" fmla="*/ 75408 w 554920"/>
              <a:gd name="connsiteY3" fmla="*/ 480310 h 550354"/>
              <a:gd name="connsiteX4" fmla="*/ 0 w 554920"/>
              <a:gd name="connsiteY4" fmla="*/ 201592 h 550354"/>
              <a:gd name="connsiteX0" fmla="*/ 271114 w 554920"/>
              <a:gd name="connsiteY0" fmla="*/ 272355 h 550354"/>
              <a:gd name="connsiteX1" fmla="*/ 479336 w 554920"/>
              <a:gd name="connsiteY1" fmla="*/ 70055 h 550354"/>
              <a:gd name="connsiteX2" fmla="*/ 551035 w 554920"/>
              <a:gd name="connsiteY2" fmla="*/ 341729 h 550354"/>
              <a:gd name="connsiteX3" fmla="*/ 357126 w 554920"/>
              <a:gd name="connsiteY3" fmla="*/ 547289 h 550354"/>
              <a:gd name="connsiteX4" fmla="*/ 271114 w 554920"/>
              <a:gd name="connsiteY4" fmla="*/ 272355 h 550354"/>
              <a:gd name="connsiteX0" fmla="*/ 7119 w 554920"/>
              <a:gd name="connsiteY0" fmla="*/ 201442 h 550354"/>
              <a:gd name="connsiteX1" fmla="*/ 191370 w 554920"/>
              <a:gd name="connsiteY1" fmla="*/ 2317 h 550354"/>
              <a:gd name="connsiteX2" fmla="*/ 481912 w 554920"/>
              <a:gd name="connsiteY2" fmla="*/ 65549 h 550354"/>
              <a:gd name="connsiteX3" fmla="*/ 271226 w 554920"/>
              <a:gd name="connsiteY3" fmla="*/ 277695 h 550354"/>
              <a:gd name="connsiteX4" fmla="*/ 7119 w 554920"/>
              <a:gd name="connsiteY4" fmla="*/ 201442 h 550354"/>
              <a:gd name="connsiteX0" fmla="*/ 1118 w 554920"/>
              <a:gd name="connsiteY0" fmla="*/ 204921 h 550354"/>
              <a:gd name="connsiteX1" fmla="*/ 193358 w 554920"/>
              <a:gd name="connsiteY1" fmla="*/ 0 h 550354"/>
              <a:gd name="connsiteX2" fmla="*/ 473823 w 554920"/>
              <a:gd name="connsiteY2" fmla="*/ 63943 h 550354"/>
              <a:gd name="connsiteX3" fmla="*/ 554920 w 554920"/>
              <a:gd name="connsiteY3" fmla="*/ 342151 h 550354"/>
              <a:gd name="connsiteX4" fmla="*/ 359194 w 554920"/>
              <a:gd name="connsiteY4" fmla="*/ 547339 h 550354"/>
              <a:gd name="connsiteX5" fmla="*/ 76022 w 554920"/>
              <a:gd name="connsiteY5" fmla="*/ 476642 h 550354"/>
              <a:gd name="connsiteX6" fmla="*/ 1118 w 554920"/>
              <a:gd name="connsiteY6" fmla="*/ 204921 h 550354"/>
              <a:gd name="connsiteX7" fmla="*/ 6760 w 554920"/>
              <a:gd name="connsiteY7" fmla="*/ 206704 h 550354"/>
              <a:gd name="connsiteX8" fmla="*/ 272215 w 554920"/>
              <a:gd name="connsiteY8" fmla="*/ 277581 h 550354"/>
              <a:gd name="connsiteX9" fmla="*/ 478059 w 554920"/>
              <a:gd name="connsiteY9" fmla="*/ 61247 h 550354"/>
              <a:gd name="connsiteX10" fmla="*/ 272700 w 554920"/>
              <a:gd name="connsiteY10" fmla="*/ 274213 h 550354"/>
              <a:gd name="connsiteX11" fmla="*/ 355008 w 554920"/>
              <a:gd name="connsiteY11" fmla="*/ 550354 h 550354"/>
              <a:gd name="connsiteX0" fmla="*/ 0 w 554920"/>
              <a:gd name="connsiteY0" fmla="*/ 202576 h 551338"/>
              <a:gd name="connsiteX1" fmla="*/ 271114 w 554920"/>
              <a:gd name="connsiteY1" fmla="*/ 273339 h 551338"/>
              <a:gd name="connsiteX2" fmla="*/ 354400 w 554920"/>
              <a:gd name="connsiteY2" fmla="*/ 545659 h 551338"/>
              <a:gd name="connsiteX3" fmla="*/ 75408 w 554920"/>
              <a:gd name="connsiteY3" fmla="*/ 481294 h 551338"/>
              <a:gd name="connsiteX4" fmla="*/ 0 w 554920"/>
              <a:gd name="connsiteY4" fmla="*/ 202576 h 551338"/>
              <a:gd name="connsiteX0" fmla="*/ 271114 w 554920"/>
              <a:gd name="connsiteY0" fmla="*/ 273339 h 551338"/>
              <a:gd name="connsiteX1" fmla="*/ 479336 w 554920"/>
              <a:gd name="connsiteY1" fmla="*/ 71039 h 551338"/>
              <a:gd name="connsiteX2" fmla="*/ 551035 w 554920"/>
              <a:gd name="connsiteY2" fmla="*/ 342713 h 551338"/>
              <a:gd name="connsiteX3" fmla="*/ 357126 w 554920"/>
              <a:gd name="connsiteY3" fmla="*/ 548273 h 551338"/>
              <a:gd name="connsiteX4" fmla="*/ 271114 w 554920"/>
              <a:gd name="connsiteY4" fmla="*/ 273339 h 551338"/>
              <a:gd name="connsiteX0" fmla="*/ 7119 w 554920"/>
              <a:gd name="connsiteY0" fmla="*/ 202426 h 551338"/>
              <a:gd name="connsiteX1" fmla="*/ 191370 w 554920"/>
              <a:gd name="connsiteY1" fmla="*/ 3301 h 551338"/>
              <a:gd name="connsiteX2" fmla="*/ 481912 w 554920"/>
              <a:gd name="connsiteY2" fmla="*/ 66533 h 551338"/>
              <a:gd name="connsiteX3" fmla="*/ 271226 w 554920"/>
              <a:gd name="connsiteY3" fmla="*/ 278679 h 551338"/>
              <a:gd name="connsiteX4" fmla="*/ 7119 w 554920"/>
              <a:gd name="connsiteY4" fmla="*/ 202426 h 551338"/>
              <a:gd name="connsiteX0" fmla="*/ 1118 w 554920"/>
              <a:gd name="connsiteY0" fmla="*/ 205905 h 551338"/>
              <a:gd name="connsiteX1" fmla="*/ 197789 w 554920"/>
              <a:gd name="connsiteY1" fmla="*/ 0 h 551338"/>
              <a:gd name="connsiteX2" fmla="*/ 473823 w 554920"/>
              <a:gd name="connsiteY2" fmla="*/ 64927 h 551338"/>
              <a:gd name="connsiteX3" fmla="*/ 554920 w 554920"/>
              <a:gd name="connsiteY3" fmla="*/ 343135 h 551338"/>
              <a:gd name="connsiteX4" fmla="*/ 359194 w 554920"/>
              <a:gd name="connsiteY4" fmla="*/ 548323 h 551338"/>
              <a:gd name="connsiteX5" fmla="*/ 76022 w 554920"/>
              <a:gd name="connsiteY5" fmla="*/ 477626 h 551338"/>
              <a:gd name="connsiteX6" fmla="*/ 1118 w 554920"/>
              <a:gd name="connsiteY6" fmla="*/ 205905 h 551338"/>
              <a:gd name="connsiteX7" fmla="*/ 6760 w 554920"/>
              <a:gd name="connsiteY7" fmla="*/ 207688 h 551338"/>
              <a:gd name="connsiteX8" fmla="*/ 272215 w 554920"/>
              <a:gd name="connsiteY8" fmla="*/ 278565 h 551338"/>
              <a:gd name="connsiteX9" fmla="*/ 478059 w 554920"/>
              <a:gd name="connsiteY9" fmla="*/ 62231 h 551338"/>
              <a:gd name="connsiteX10" fmla="*/ 272700 w 554920"/>
              <a:gd name="connsiteY10" fmla="*/ 275197 h 551338"/>
              <a:gd name="connsiteX11" fmla="*/ 355008 w 554920"/>
              <a:gd name="connsiteY11" fmla="*/ 551338 h 551338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6760 w 554920"/>
              <a:gd name="connsiteY7" fmla="*/ 207688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2576 h 548323"/>
              <a:gd name="connsiteX1" fmla="*/ 271114 w 554920"/>
              <a:gd name="connsiteY1" fmla="*/ 273339 h 548323"/>
              <a:gd name="connsiteX2" fmla="*/ 354400 w 554920"/>
              <a:gd name="connsiteY2" fmla="*/ 545659 h 548323"/>
              <a:gd name="connsiteX3" fmla="*/ 75408 w 554920"/>
              <a:gd name="connsiteY3" fmla="*/ 481294 h 548323"/>
              <a:gd name="connsiteX4" fmla="*/ 0 w 554920"/>
              <a:gd name="connsiteY4" fmla="*/ 202576 h 548323"/>
              <a:gd name="connsiteX0" fmla="*/ 271114 w 554920"/>
              <a:gd name="connsiteY0" fmla="*/ 273339 h 548323"/>
              <a:gd name="connsiteX1" fmla="*/ 479336 w 554920"/>
              <a:gd name="connsiteY1" fmla="*/ 71039 h 548323"/>
              <a:gd name="connsiteX2" fmla="*/ 551035 w 554920"/>
              <a:gd name="connsiteY2" fmla="*/ 342713 h 548323"/>
              <a:gd name="connsiteX3" fmla="*/ 357126 w 554920"/>
              <a:gd name="connsiteY3" fmla="*/ 548273 h 548323"/>
              <a:gd name="connsiteX4" fmla="*/ 271114 w 554920"/>
              <a:gd name="connsiteY4" fmla="*/ 273339 h 548323"/>
              <a:gd name="connsiteX0" fmla="*/ 7119 w 554920"/>
              <a:gd name="connsiteY0" fmla="*/ 202426 h 548323"/>
              <a:gd name="connsiteX1" fmla="*/ 191370 w 554920"/>
              <a:gd name="connsiteY1" fmla="*/ 3301 h 548323"/>
              <a:gd name="connsiteX2" fmla="*/ 481912 w 554920"/>
              <a:gd name="connsiteY2" fmla="*/ 66533 h 548323"/>
              <a:gd name="connsiteX3" fmla="*/ 271226 w 554920"/>
              <a:gd name="connsiteY3" fmla="*/ 278679 h 548323"/>
              <a:gd name="connsiteX4" fmla="*/ 7119 w 554920"/>
              <a:gd name="connsiteY4" fmla="*/ 202426 h 548323"/>
              <a:gd name="connsiteX0" fmla="*/ 1118 w 554920"/>
              <a:gd name="connsiteY0" fmla="*/ 205905 h 548323"/>
              <a:gd name="connsiteX1" fmla="*/ 197789 w 554920"/>
              <a:gd name="connsiteY1" fmla="*/ 0 h 548323"/>
              <a:gd name="connsiteX2" fmla="*/ 473823 w 554920"/>
              <a:gd name="connsiteY2" fmla="*/ 64927 h 548323"/>
              <a:gd name="connsiteX3" fmla="*/ 554920 w 554920"/>
              <a:gd name="connsiteY3" fmla="*/ 343135 h 548323"/>
              <a:gd name="connsiteX4" fmla="*/ 359194 w 554920"/>
              <a:gd name="connsiteY4" fmla="*/ 548323 h 548323"/>
              <a:gd name="connsiteX5" fmla="*/ 76022 w 554920"/>
              <a:gd name="connsiteY5" fmla="*/ 477626 h 548323"/>
              <a:gd name="connsiteX6" fmla="*/ 1118 w 554920"/>
              <a:gd name="connsiteY6" fmla="*/ 205905 h 548323"/>
              <a:gd name="connsiteX7" fmla="*/ 2254 w 554920"/>
              <a:gd name="connsiteY7" fmla="*/ 205112 h 548323"/>
              <a:gd name="connsiteX8" fmla="*/ 272215 w 554920"/>
              <a:gd name="connsiteY8" fmla="*/ 278565 h 548323"/>
              <a:gd name="connsiteX9" fmla="*/ 478059 w 554920"/>
              <a:gd name="connsiteY9" fmla="*/ 62231 h 548323"/>
              <a:gd name="connsiteX10" fmla="*/ 272700 w 554920"/>
              <a:gd name="connsiteY10" fmla="*/ 275197 h 548323"/>
              <a:gd name="connsiteX11" fmla="*/ 359364 w 554920"/>
              <a:gd name="connsiteY11" fmla="*/ 546795 h 548323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2700 w 554920"/>
              <a:gd name="connsiteY10" fmla="*/ 277015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592 w 554920"/>
              <a:gd name="connsiteY10" fmla="*/ 28231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823 w 554920"/>
              <a:gd name="connsiteY2" fmla="*/ 6674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8059 w 554920"/>
              <a:gd name="connsiteY9" fmla="*/ 64049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81912 w 554920"/>
              <a:gd name="connsiteY2" fmla="*/ 68351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9336 w 554920"/>
              <a:gd name="connsiteY1" fmla="*/ 72857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40179 w 554920"/>
              <a:gd name="connsiteY2" fmla="*/ 73682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394631 w 554920"/>
              <a:gd name="connsiteY9" fmla="*/ 76490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68371 w 554920"/>
              <a:gd name="connsiteY2" fmla="*/ 61518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66615 w 554920"/>
              <a:gd name="connsiteY1" fmla="*/ 60661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3628 w 554920"/>
              <a:gd name="connsiteY9" fmla="*/ 65033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48686 w 554920"/>
              <a:gd name="connsiteY1" fmla="*/ 139386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74629 w 554920"/>
              <a:gd name="connsiteY10" fmla="*/ 284097 h 550141"/>
              <a:gd name="connsiteX11" fmla="*/ 359364 w 554920"/>
              <a:gd name="connsiteY11" fmla="*/ 548613 h 550141"/>
              <a:gd name="connsiteX0" fmla="*/ 0 w 554920"/>
              <a:gd name="connsiteY0" fmla="*/ 204394 h 550141"/>
              <a:gd name="connsiteX1" fmla="*/ 271114 w 554920"/>
              <a:gd name="connsiteY1" fmla="*/ 275157 h 550141"/>
              <a:gd name="connsiteX2" fmla="*/ 354400 w 554920"/>
              <a:gd name="connsiteY2" fmla="*/ 547477 h 550141"/>
              <a:gd name="connsiteX3" fmla="*/ 75408 w 554920"/>
              <a:gd name="connsiteY3" fmla="*/ 483112 h 550141"/>
              <a:gd name="connsiteX4" fmla="*/ 0 w 554920"/>
              <a:gd name="connsiteY4" fmla="*/ 204394 h 550141"/>
              <a:gd name="connsiteX0" fmla="*/ 271114 w 554920"/>
              <a:gd name="connsiteY0" fmla="*/ 275157 h 550141"/>
              <a:gd name="connsiteX1" fmla="*/ 475551 w 554920"/>
              <a:gd name="connsiteY1" fmla="*/ 62253 h 550141"/>
              <a:gd name="connsiteX2" fmla="*/ 551035 w 554920"/>
              <a:gd name="connsiteY2" fmla="*/ 344531 h 550141"/>
              <a:gd name="connsiteX3" fmla="*/ 357126 w 554920"/>
              <a:gd name="connsiteY3" fmla="*/ 550091 h 550141"/>
              <a:gd name="connsiteX4" fmla="*/ 271114 w 554920"/>
              <a:gd name="connsiteY4" fmla="*/ 275157 h 550141"/>
              <a:gd name="connsiteX0" fmla="*/ 7119 w 554920"/>
              <a:gd name="connsiteY0" fmla="*/ 204244 h 550141"/>
              <a:gd name="connsiteX1" fmla="*/ 191370 w 554920"/>
              <a:gd name="connsiteY1" fmla="*/ 5119 h 550141"/>
              <a:gd name="connsiteX2" fmla="*/ 477368 w 554920"/>
              <a:gd name="connsiteY2" fmla="*/ 63996 h 550141"/>
              <a:gd name="connsiteX3" fmla="*/ 271226 w 554920"/>
              <a:gd name="connsiteY3" fmla="*/ 280497 h 550141"/>
              <a:gd name="connsiteX4" fmla="*/ 7119 w 554920"/>
              <a:gd name="connsiteY4" fmla="*/ 204244 h 550141"/>
              <a:gd name="connsiteX0" fmla="*/ 1118 w 554920"/>
              <a:gd name="connsiteY0" fmla="*/ 207723 h 550141"/>
              <a:gd name="connsiteX1" fmla="*/ 199531 w 554920"/>
              <a:gd name="connsiteY1" fmla="*/ 0 h 550141"/>
              <a:gd name="connsiteX2" fmla="*/ 473748 w 554920"/>
              <a:gd name="connsiteY2" fmla="*/ 63185 h 550141"/>
              <a:gd name="connsiteX3" fmla="*/ 554920 w 554920"/>
              <a:gd name="connsiteY3" fmla="*/ 344953 h 550141"/>
              <a:gd name="connsiteX4" fmla="*/ 359194 w 554920"/>
              <a:gd name="connsiteY4" fmla="*/ 550141 h 550141"/>
              <a:gd name="connsiteX5" fmla="*/ 76022 w 554920"/>
              <a:gd name="connsiteY5" fmla="*/ 479444 h 550141"/>
              <a:gd name="connsiteX6" fmla="*/ 1118 w 554920"/>
              <a:gd name="connsiteY6" fmla="*/ 207723 h 550141"/>
              <a:gd name="connsiteX7" fmla="*/ 2254 w 554920"/>
              <a:gd name="connsiteY7" fmla="*/ 206930 h 550141"/>
              <a:gd name="connsiteX8" fmla="*/ 272215 w 554920"/>
              <a:gd name="connsiteY8" fmla="*/ 280383 h 550141"/>
              <a:gd name="connsiteX9" fmla="*/ 479764 w 554920"/>
              <a:gd name="connsiteY9" fmla="*/ 60452 h 550141"/>
              <a:gd name="connsiteX10" fmla="*/ 269140 w 554920"/>
              <a:gd name="connsiteY10" fmla="*/ 277090 h 550141"/>
              <a:gd name="connsiteX11" fmla="*/ 359364 w 554920"/>
              <a:gd name="connsiteY11" fmla="*/ 548613 h 550141"/>
              <a:gd name="connsiteX0" fmla="*/ 0 w 554920"/>
              <a:gd name="connsiteY0" fmla="*/ 208081 h 553828"/>
              <a:gd name="connsiteX1" fmla="*/ 271114 w 554920"/>
              <a:gd name="connsiteY1" fmla="*/ 278844 h 553828"/>
              <a:gd name="connsiteX2" fmla="*/ 354400 w 554920"/>
              <a:gd name="connsiteY2" fmla="*/ 551164 h 553828"/>
              <a:gd name="connsiteX3" fmla="*/ 75408 w 554920"/>
              <a:gd name="connsiteY3" fmla="*/ 486799 h 553828"/>
              <a:gd name="connsiteX4" fmla="*/ 0 w 554920"/>
              <a:gd name="connsiteY4" fmla="*/ 208081 h 553828"/>
              <a:gd name="connsiteX0" fmla="*/ 271114 w 554920"/>
              <a:gd name="connsiteY0" fmla="*/ 278844 h 553828"/>
              <a:gd name="connsiteX1" fmla="*/ 475551 w 554920"/>
              <a:gd name="connsiteY1" fmla="*/ 65940 h 553828"/>
              <a:gd name="connsiteX2" fmla="*/ 551035 w 554920"/>
              <a:gd name="connsiteY2" fmla="*/ 348218 h 553828"/>
              <a:gd name="connsiteX3" fmla="*/ 357126 w 554920"/>
              <a:gd name="connsiteY3" fmla="*/ 553778 h 553828"/>
              <a:gd name="connsiteX4" fmla="*/ 271114 w 554920"/>
              <a:gd name="connsiteY4" fmla="*/ 278844 h 553828"/>
              <a:gd name="connsiteX0" fmla="*/ 7119 w 554920"/>
              <a:gd name="connsiteY0" fmla="*/ 207931 h 553828"/>
              <a:gd name="connsiteX1" fmla="*/ 191370 w 554920"/>
              <a:gd name="connsiteY1" fmla="*/ 8806 h 553828"/>
              <a:gd name="connsiteX2" fmla="*/ 477368 w 554920"/>
              <a:gd name="connsiteY2" fmla="*/ 67683 h 553828"/>
              <a:gd name="connsiteX3" fmla="*/ 271226 w 554920"/>
              <a:gd name="connsiteY3" fmla="*/ 284184 h 553828"/>
              <a:gd name="connsiteX4" fmla="*/ 7119 w 554920"/>
              <a:gd name="connsiteY4" fmla="*/ 207931 h 553828"/>
              <a:gd name="connsiteX0" fmla="*/ 1118 w 554920"/>
              <a:gd name="connsiteY0" fmla="*/ 211410 h 553828"/>
              <a:gd name="connsiteX1" fmla="*/ 195685 w 554920"/>
              <a:gd name="connsiteY1" fmla="*/ 0 h 553828"/>
              <a:gd name="connsiteX2" fmla="*/ 473748 w 554920"/>
              <a:gd name="connsiteY2" fmla="*/ 66872 h 553828"/>
              <a:gd name="connsiteX3" fmla="*/ 554920 w 554920"/>
              <a:gd name="connsiteY3" fmla="*/ 348640 h 553828"/>
              <a:gd name="connsiteX4" fmla="*/ 359194 w 554920"/>
              <a:gd name="connsiteY4" fmla="*/ 553828 h 553828"/>
              <a:gd name="connsiteX5" fmla="*/ 76022 w 554920"/>
              <a:gd name="connsiteY5" fmla="*/ 483131 h 553828"/>
              <a:gd name="connsiteX6" fmla="*/ 1118 w 554920"/>
              <a:gd name="connsiteY6" fmla="*/ 211410 h 553828"/>
              <a:gd name="connsiteX7" fmla="*/ 2254 w 554920"/>
              <a:gd name="connsiteY7" fmla="*/ 210617 h 553828"/>
              <a:gd name="connsiteX8" fmla="*/ 272215 w 554920"/>
              <a:gd name="connsiteY8" fmla="*/ 284070 h 553828"/>
              <a:gd name="connsiteX9" fmla="*/ 479764 w 554920"/>
              <a:gd name="connsiteY9" fmla="*/ 64139 h 553828"/>
              <a:gd name="connsiteX10" fmla="*/ 269140 w 554920"/>
              <a:gd name="connsiteY10" fmla="*/ 280777 h 553828"/>
              <a:gd name="connsiteX11" fmla="*/ 359364 w 554920"/>
              <a:gd name="connsiteY11" fmla="*/ 552300 h 553828"/>
              <a:gd name="connsiteX0" fmla="*/ 5439 w 560359"/>
              <a:gd name="connsiteY0" fmla="*/ 208081 h 553828"/>
              <a:gd name="connsiteX1" fmla="*/ 276553 w 560359"/>
              <a:gd name="connsiteY1" fmla="*/ 278844 h 553828"/>
              <a:gd name="connsiteX2" fmla="*/ 359839 w 560359"/>
              <a:gd name="connsiteY2" fmla="*/ 551164 h 553828"/>
              <a:gd name="connsiteX3" fmla="*/ 80847 w 560359"/>
              <a:gd name="connsiteY3" fmla="*/ 486799 h 553828"/>
              <a:gd name="connsiteX4" fmla="*/ 5439 w 560359"/>
              <a:gd name="connsiteY4" fmla="*/ 208081 h 553828"/>
              <a:gd name="connsiteX0" fmla="*/ 276553 w 560359"/>
              <a:gd name="connsiteY0" fmla="*/ 278844 h 553828"/>
              <a:gd name="connsiteX1" fmla="*/ 480990 w 560359"/>
              <a:gd name="connsiteY1" fmla="*/ 65940 h 553828"/>
              <a:gd name="connsiteX2" fmla="*/ 556474 w 560359"/>
              <a:gd name="connsiteY2" fmla="*/ 348218 h 553828"/>
              <a:gd name="connsiteX3" fmla="*/ 362565 w 560359"/>
              <a:gd name="connsiteY3" fmla="*/ 553778 h 553828"/>
              <a:gd name="connsiteX4" fmla="*/ 276553 w 560359"/>
              <a:gd name="connsiteY4" fmla="*/ 278844 h 553828"/>
              <a:gd name="connsiteX0" fmla="*/ 12558 w 560359"/>
              <a:gd name="connsiteY0" fmla="*/ 207931 h 553828"/>
              <a:gd name="connsiteX1" fmla="*/ 196809 w 560359"/>
              <a:gd name="connsiteY1" fmla="*/ 8806 h 553828"/>
              <a:gd name="connsiteX2" fmla="*/ 482807 w 560359"/>
              <a:gd name="connsiteY2" fmla="*/ 67683 h 553828"/>
              <a:gd name="connsiteX3" fmla="*/ 276665 w 560359"/>
              <a:gd name="connsiteY3" fmla="*/ 284184 h 553828"/>
              <a:gd name="connsiteX4" fmla="*/ 12558 w 560359"/>
              <a:gd name="connsiteY4" fmla="*/ 207931 h 553828"/>
              <a:gd name="connsiteX0" fmla="*/ 6557 w 560359"/>
              <a:gd name="connsiteY0" fmla="*/ 211410 h 553828"/>
              <a:gd name="connsiteX1" fmla="*/ 201124 w 560359"/>
              <a:gd name="connsiteY1" fmla="*/ 0 h 553828"/>
              <a:gd name="connsiteX2" fmla="*/ 479187 w 560359"/>
              <a:gd name="connsiteY2" fmla="*/ 66872 h 553828"/>
              <a:gd name="connsiteX3" fmla="*/ 560359 w 560359"/>
              <a:gd name="connsiteY3" fmla="*/ 348640 h 553828"/>
              <a:gd name="connsiteX4" fmla="*/ 364633 w 560359"/>
              <a:gd name="connsiteY4" fmla="*/ 553828 h 553828"/>
              <a:gd name="connsiteX5" fmla="*/ 81461 w 560359"/>
              <a:gd name="connsiteY5" fmla="*/ 483131 h 553828"/>
              <a:gd name="connsiteX6" fmla="*/ 6557 w 560359"/>
              <a:gd name="connsiteY6" fmla="*/ 211410 h 553828"/>
              <a:gd name="connsiteX7" fmla="*/ 0 w 560359"/>
              <a:gd name="connsiteY7" fmla="*/ 203244 h 553828"/>
              <a:gd name="connsiteX8" fmla="*/ 277654 w 560359"/>
              <a:gd name="connsiteY8" fmla="*/ 284070 h 553828"/>
              <a:gd name="connsiteX9" fmla="*/ 485203 w 560359"/>
              <a:gd name="connsiteY9" fmla="*/ 64139 h 553828"/>
              <a:gd name="connsiteX10" fmla="*/ 274579 w 560359"/>
              <a:gd name="connsiteY10" fmla="*/ 280777 h 553828"/>
              <a:gd name="connsiteX11" fmla="*/ 364803 w 560359"/>
              <a:gd name="connsiteY11" fmla="*/ 552300 h 55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359" h="553828" stroke="0" extrusionOk="0">
                <a:moveTo>
                  <a:pt x="5439" y="208081"/>
                </a:moveTo>
                <a:lnTo>
                  <a:pt x="276553" y="278844"/>
                </a:lnTo>
                <a:lnTo>
                  <a:pt x="359839" y="551164"/>
                </a:lnTo>
                <a:lnTo>
                  <a:pt x="80847" y="486799"/>
                </a:lnTo>
                <a:lnTo>
                  <a:pt x="5439" y="208081"/>
                </a:lnTo>
                <a:close/>
              </a:path>
              <a:path w="560359" h="553828" fill="darkenLess" stroke="0" extrusionOk="0">
                <a:moveTo>
                  <a:pt x="276553" y="278844"/>
                </a:moveTo>
                <a:lnTo>
                  <a:pt x="480990" y="65940"/>
                </a:lnTo>
                <a:lnTo>
                  <a:pt x="556474" y="348218"/>
                </a:lnTo>
                <a:lnTo>
                  <a:pt x="362565" y="553778"/>
                </a:lnTo>
                <a:lnTo>
                  <a:pt x="276553" y="278844"/>
                </a:lnTo>
                <a:close/>
              </a:path>
              <a:path w="560359" h="553828" fill="lightenLess" stroke="0" extrusionOk="0">
                <a:moveTo>
                  <a:pt x="12558" y="207931"/>
                </a:moveTo>
                <a:lnTo>
                  <a:pt x="196809" y="8806"/>
                </a:lnTo>
                <a:lnTo>
                  <a:pt x="482807" y="67683"/>
                </a:lnTo>
                <a:lnTo>
                  <a:pt x="276665" y="284184"/>
                </a:lnTo>
                <a:lnTo>
                  <a:pt x="12558" y="207931"/>
                </a:lnTo>
                <a:close/>
              </a:path>
              <a:path w="560359" h="553828" fill="none" extrusionOk="0">
                <a:moveTo>
                  <a:pt x="6557" y="211410"/>
                </a:moveTo>
                <a:lnTo>
                  <a:pt x="201124" y="0"/>
                </a:lnTo>
                <a:lnTo>
                  <a:pt x="479187" y="66872"/>
                </a:lnTo>
                <a:lnTo>
                  <a:pt x="560359" y="348640"/>
                </a:lnTo>
                <a:lnTo>
                  <a:pt x="364633" y="553828"/>
                </a:lnTo>
                <a:lnTo>
                  <a:pt x="81461" y="483131"/>
                </a:lnTo>
                <a:lnTo>
                  <a:pt x="6557" y="211410"/>
                </a:lnTo>
                <a:close/>
                <a:moveTo>
                  <a:pt x="0" y="203244"/>
                </a:moveTo>
                <a:lnTo>
                  <a:pt x="277654" y="284070"/>
                </a:lnTo>
                <a:lnTo>
                  <a:pt x="485203" y="64139"/>
                </a:lnTo>
                <a:moveTo>
                  <a:pt x="274579" y="280777"/>
                </a:moveTo>
                <a:lnTo>
                  <a:pt x="364803" y="552300"/>
                </a:lnTo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5"/>
          <p:cNvSpPr/>
          <p:nvPr/>
        </p:nvSpPr>
        <p:spPr>
          <a:xfrm>
            <a:off x="4467106" y="1664469"/>
            <a:ext cx="912622" cy="2841760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6277" y="2236710"/>
            <a:ext cx="91698" cy="2280897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MQ_g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0572" y="1918992"/>
            <a:ext cx="440408" cy="2605383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33409" y="4518733"/>
            <a:ext cx="9285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088506" y="1274040"/>
            <a:ext cx="13886" cy="3235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315064" y="4469062"/>
            <a:ext cx="5971593" cy="307777"/>
            <a:chOff x="1773609" y="1445199"/>
            <a:chExt cx="4163674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5392781" y="1445199"/>
              <a:ext cx="519694" cy="307777"/>
            </a:xfrm>
            <a:prstGeom prst="rect">
              <a:avLst/>
            </a:prstGeom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time</a:t>
              </a:r>
              <a:endParaRPr lang="en-US" sz="140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773609" y="1486239"/>
              <a:ext cx="4163674" cy="142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257525" y="1463378"/>
            <a:ext cx="743648" cy="879123"/>
            <a:chOff x="894134" y="3370798"/>
            <a:chExt cx="743648" cy="879123"/>
          </a:xfrm>
        </p:grpSpPr>
        <p:sp>
          <p:nvSpPr>
            <p:cNvPr id="26" name="Flowchart: Multidocument 25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FF000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94134" y="3869962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de-DE" sz="900" smtClean="0">
                  <a:solidFill>
                    <a:schemeClr val="tx1"/>
                  </a:solidFill>
                </a:rPr>
                <a:t>&lt;Legacy</a:t>
              </a:r>
            </a:p>
            <a:p>
              <a:pPr algn="ctr" defTabSz="914400"/>
              <a:r>
                <a:rPr lang="de-DE" sz="900" smtClean="0">
                  <a:solidFill>
                    <a:schemeClr val="tx1"/>
                  </a:solidFill>
                </a:rPr>
                <a:t>Sources&gt;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3243307" y="1463378"/>
            <a:ext cx="49313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endCxn id="56" idx="2"/>
          </p:cNvCxnSpPr>
          <p:nvPr/>
        </p:nvCxnSpPr>
        <p:spPr>
          <a:xfrm flipH="1">
            <a:off x="4467106" y="1377186"/>
            <a:ext cx="17594" cy="428898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tangle 34"/>
          <p:cNvSpPr/>
          <p:nvPr/>
        </p:nvSpPr>
        <p:spPr>
          <a:xfrm>
            <a:off x="3286869" y="1918992"/>
            <a:ext cx="92128" cy="2598614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 dirty="0" err="1">
                <a:solidFill>
                  <a:schemeClr val="tx1"/>
                </a:solidFill>
              </a:rPr>
              <a:t>MQ_i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02190" y="2701939"/>
            <a:ext cx="93870" cy="1810219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MQ_f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08071" y="3199620"/>
            <a:ext cx="93870" cy="1312538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MQ_e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89650" y="3534807"/>
            <a:ext cx="119365" cy="977352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MQ_d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3257" y="4257639"/>
            <a:ext cx="85618" cy="254519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MQ_a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47526" y="4054489"/>
            <a:ext cx="93545" cy="457669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MQ_b</a:t>
            </a:r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40837" y="3835415"/>
            <a:ext cx="246341" cy="676744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r>
              <a:rPr lang="de-DE" sz="400">
                <a:solidFill>
                  <a:schemeClr val="tx1"/>
                </a:solidFill>
              </a:rPr>
              <a:t>MQ_c</a:t>
            </a:r>
            <a:endParaRPr lang="en-US" sz="40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687899" y="4469226"/>
            <a:ext cx="77812" cy="96025"/>
            <a:chOff x="305557" y="3233213"/>
            <a:chExt cx="77812" cy="96025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305557" y="3233213"/>
              <a:ext cx="46862" cy="960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36507" y="3233213"/>
              <a:ext cx="46862" cy="960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787036" y="3835415"/>
            <a:ext cx="103593" cy="676744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378997" y="1377186"/>
            <a:ext cx="0" cy="4288979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Group 47"/>
          <p:cNvGrpSpPr/>
          <p:nvPr/>
        </p:nvGrpSpPr>
        <p:grpSpPr>
          <a:xfrm>
            <a:off x="1249541" y="2625549"/>
            <a:ext cx="743648" cy="855633"/>
            <a:chOff x="907991" y="3370798"/>
            <a:chExt cx="743648" cy="855633"/>
          </a:xfrm>
        </p:grpSpPr>
        <p:sp>
          <p:nvSpPr>
            <p:cNvPr id="49" name="Flowchart: Multidocument 48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7030A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7991" y="3846472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&lt;Build</a:t>
              </a:r>
            </a:p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System&gt;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2360069" y="4998461"/>
            <a:ext cx="0" cy="712253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/>
          <p:cNvSpPr/>
          <p:nvPr/>
        </p:nvSpPr>
        <p:spPr>
          <a:xfrm rot="16200000">
            <a:off x="7244864" y="2237355"/>
            <a:ext cx="18907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/>
              <a:t>Number of Lines Of Code </a:t>
            </a:r>
            <a:r>
              <a:rPr lang="de-DE" sz="1000" smtClean="0"/>
              <a:t>= </a:t>
            </a:r>
            <a:r>
              <a:rPr lang="de-DE" sz="1200" b="1" smtClean="0"/>
              <a:t>LOC</a:t>
            </a:r>
            <a:r>
              <a:rPr lang="de-DE" sz="1000" smtClean="0"/>
              <a:t> </a:t>
            </a:r>
            <a:endParaRPr lang="en-US" sz="1000"/>
          </a:p>
        </p:txBody>
      </p:sp>
      <p:sp>
        <p:nvSpPr>
          <p:cNvPr id="55" name="Rectangle 54"/>
          <p:cNvSpPr/>
          <p:nvPr/>
        </p:nvSpPr>
        <p:spPr>
          <a:xfrm>
            <a:off x="2366381" y="5525991"/>
            <a:ext cx="283622" cy="140663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49684" y="5201907"/>
            <a:ext cx="434843" cy="464259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40819" y="5113078"/>
            <a:ext cx="2644521" cy="553088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8099335" y="4998461"/>
            <a:ext cx="3057" cy="712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 rot="16200000">
            <a:off x="7854297" y="5263619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smtClean="0"/>
              <a:t># </a:t>
            </a:r>
            <a:r>
              <a:rPr lang="de-DE" sz="1000" smtClean="0"/>
              <a:t>features</a:t>
            </a:r>
            <a:endParaRPr lang="en-US" sz="1000"/>
          </a:p>
        </p:txBody>
      </p:sp>
      <p:sp>
        <p:nvSpPr>
          <p:cNvPr id="61" name="Rectangle 60"/>
          <p:cNvSpPr/>
          <p:nvPr/>
        </p:nvSpPr>
        <p:spPr>
          <a:xfrm>
            <a:off x="3814841" y="5257552"/>
            <a:ext cx="434843" cy="408614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11565" y="5332928"/>
            <a:ext cx="305225" cy="333237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89343" y="5423209"/>
            <a:ext cx="242691" cy="242956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31629" y="5378346"/>
            <a:ext cx="274666" cy="287819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82578" y="5165835"/>
            <a:ext cx="758241" cy="500331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5475" y="1430249"/>
            <a:ext cx="907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mtClean="0"/>
              <a:t>Content</a:t>
            </a:r>
          </a:p>
          <a:p>
            <a:r>
              <a:rPr lang="de-DE" sz="1000" b="1" smtClean="0"/>
              <a:t>of &lt;repo&gt;</a:t>
            </a:r>
          </a:p>
          <a:p>
            <a:r>
              <a:rPr lang="de-DE" sz="1000" b="1" smtClean="0"/>
              <a:t>epes/epes.git</a:t>
            </a:r>
            <a:endParaRPr lang="en-US" sz="1000" b="1"/>
          </a:p>
        </p:txBody>
      </p:sp>
      <p:sp>
        <p:nvSpPr>
          <p:cNvPr id="67" name="Rectangle 66"/>
          <p:cNvSpPr/>
          <p:nvPr/>
        </p:nvSpPr>
        <p:spPr>
          <a:xfrm>
            <a:off x="2650002" y="5485122"/>
            <a:ext cx="248277" cy="181043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77947" y="5525991"/>
            <a:ext cx="87687" cy="140664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255559" y="5670039"/>
            <a:ext cx="591912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277947" y="5109592"/>
            <a:ext cx="589674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10714" y="5329160"/>
            <a:ext cx="5063974" cy="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>
            <a:off x="3404346" y="5351411"/>
            <a:ext cx="107219" cy="332223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" name="Rectangle 5"/>
          <p:cNvSpPr/>
          <p:nvPr/>
        </p:nvSpPr>
        <p:spPr>
          <a:xfrm>
            <a:off x="6731842" y="1464817"/>
            <a:ext cx="1350396" cy="3031692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74" name="Rectangle 5"/>
          <p:cNvSpPr/>
          <p:nvPr/>
        </p:nvSpPr>
        <p:spPr>
          <a:xfrm>
            <a:off x="5379813" y="1544990"/>
            <a:ext cx="1351828" cy="2961240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3811429" y="1915118"/>
            <a:ext cx="662920" cy="2591109"/>
          </a:xfrm>
          <a:prstGeom prst="rect">
            <a:avLst/>
          </a:prstGeom>
          <a:solidFill>
            <a:srgbClr val="FF000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58389" y="4619865"/>
            <a:ext cx="684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Phase:           Import      Adaption      Further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pieren 133"/>
          <p:cNvGrpSpPr/>
          <p:nvPr/>
        </p:nvGrpSpPr>
        <p:grpSpPr>
          <a:xfrm>
            <a:off x="123418" y="69509"/>
            <a:ext cx="10148992" cy="5972046"/>
            <a:chOff x="121198" y="69509"/>
            <a:chExt cx="9377233" cy="5972046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6847437" y="4664492"/>
              <a:ext cx="838686" cy="432900"/>
              <a:chOff x="2748406" y="4676165"/>
              <a:chExt cx="2839173" cy="745168"/>
            </a:xfrm>
          </p:grpSpPr>
          <p:sp>
            <p:nvSpPr>
              <p:cNvPr id="118" name="Rectangle 179"/>
              <p:cNvSpPr/>
              <p:nvPr/>
            </p:nvSpPr>
            <p:spPr>
              <a:xfrm>
                <a:off x="2748406" y="5107648"/>
                <a:ext cx="2831219" cy="311032"/>
              </a:xfrm>
              <a:custGeom>
                <a:avLst/>
                <a:gdLst>
                  <a:gd name="connsiteX0" fmla="*/ 0 w 2151744"/>
                  <a:gd name="connsiteY0" fmla="*/ 0 h 935929"/>
                  <a:gd name="connsiteX1" fmla="*/ 2151744 w 2151744"/>
                  <a:gd name="connsiteY1" fmla="*/ 0 h 935929"/>
                  <a:gd name="connsiteX2" fmla="*/ 2151744 w 2151744"/>
                  <a:gd name="connsiteY2" fmla="*/ 935929 h 935929"/>
                  <a:gd name="connsiteX3" fmla="*/ 0 w 2151744"/>
                  <a:gd name="connsiteY3" fmla="*/ 935929 h 935929"/>
                  <a:gd name="connsiteX4" fmla="*/ 0 w 2151744"/>
                  <a:gd name="connsiteY4" fmla="*/ 0 h 935929"/>
                  <a:gd name="connsiteX0" fmla="*/ 0 w 2151744"/>
                  <a:gd name="connsiteY0" fmla="*/ 935929 h 935929"/>
                  <a:gd name="connsiteX1" fmla="*/ 2151744 w 2151744"/>
                  <a:gd name="connsiteY1" fmla="*/ 0 h 935929"/>
                  <a:gd name="connsiteX2" fmla="*/ 2151744 w 2151744"/>
                  <a:gd name="connsiteY2" fmla="*/ 935929 h 935929"/>
                  <a:gd name="connsiteX3" fmla="*/ 0 w 2151744"/>
                  <a:gd name="connsiteY3" fmla="*/ 935929 h 935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1744" h="935929">
                    <a:moveTo>
                      <a:pt x="0" y="935929"/>
                    </a:moveTo>
                    <a:lnTo>
                      <a:pt x="2151744" y="0"/>
                    </a:lnTo>
                    <a:lnTo>
                      <a:pt x="2151744" y="935929"/>
                    </a:lnTo>
                    <a:lnTo>
                      <a:pt x="0" y="935929"/>
                    </a:lnTo>
                    <a:close/>
                  </a:path>
                </a:pathLst>
              </a:custGeom>
              <a:solidFill>
                <a:srgbClr val="00B0F0">
                  <a:alpha val="67000"/>
                </a:srgbClr>
              </a:solidFill>
              <a:ln w="190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80"/>
              <p:cNvSpPr/>
              <p:nvPr/>
            </p:nvSpPr>
            <p:spPr>
              <a:xfrm>
                <a:off x="2755866" y="4676165"/>
                <a:ext cx="2831713" cy="745168"/>
              </a:xfrm>
              <a:custGeom>
                <a:avLst/>
                <a:gdLst>
                  <a:gd name="connsiteX0" fmla="*/ 0 w 2142537"/>
                  <a:gd name="connsiteY0" fmla="*/ 0 h 929566"/>
                  <a:gd name="connsiteX1" fmla="*/ 2142537 w 2142537"/>
                  <a:gd name="connsiteY1" fmla="*/ 0 h 929566"/>
                  <a:gd name="connsiteX2" fmla="*/ 2142537 w 2142537"/>
                  <a:gd name="connsiteY2" fmla="*/ 929566 h 929566"/>
                  <a:gd name="connsiteX3" fmla="*/ 0 w 2142537"/>
                  <a:gd name="connsiteY3" fmla="*/ 929566 h 929566"/>
                  <a:gd name="connsiteX4" fmla="*/ 0 w 2142537"/>
                  <a:gd name="connsiteY4" fmla="*/ 0 h 929566"/>
                  <a:gd name="connsiteX0" fmla="*/ 0 w 2150157"/>
                  <a:gd name="connsiteY0" fmla="*/ 0 h 929566"/>
                  <a:gd name="connsiteX1" fmla="*/ 2142537 w 2150157"/>
                  <a:gd name="connsiteY1" fmla="*/ 0 h 929566"/>
                  <a:gd name="connsiteX2" fmla="*/ 2150157 w 2150157"/>
                  <a:gd name="connsiteY2" fmla="*/ 274246 h 929566"/>
                  <a:gd name="connsiteX3" fmla="*/ 0 w 2150157"/>
                  <a:gd name="connsiteY3" fmla="*/ 929566 h 929566"/>
                  <a:gd name="connsiteX4" fmla="*/ 0 w 2150157"/>
                  <a:gd name="connsiteY4" fmla="*/ 0 h 929566"/>
                  <a:gd name="connsiteX0" fmla="*/ 0 w 2150157"/>
                  <a:gd name="connsiteY0" fmla="*/ 929566 h 929566"/>
                  <a:gd name="connsiteX1" fmla="*/ 2142537 w 2150157"/>
                  <a:gd name="connsiteY1" fmla="*/ 0 h 929566"/>
                  <a:gd name="connsiteX2" fmla="*/ 2150157 w 2150157"/>
                  <a:gd name="connsiteY2" fmla="*/ 274246 h 929566"/>
                  <a:gd name="connsiteX3" fmla="*/ 0 w 2150157"/>
                  <a:gd name="connsiteY3" fmla="*/ 929566 h 929566"/>
                  <a:gd name="connsiteX0" fmla="*/ 0 w 2207307"/>
                  <a:gd name="connsiteY0" fmla="*/ 929566 h 929566"/>
                  <a:gd name="connsiteX1" fmla="*/ 2142537 w 2207307"/>
                  <a:gd name="connsiteY1" fmla="*/ 0 h 929566"/>
                  <a:gd name="connsiteX2" fmla="*/ 2207307 w 2207307"/>
                  <a:gd name="connsiteY2" fmla="*/ 407596 h 929566"/>
                  <a:gd name="connsiteX3" fmla="*/ 0 w 2207307"/>
                  <a:gd name="connsiteY3" fmla="*/ 929566 h 929566"/>
                  <a:gd name="connsiteX0" fmla="*/ 0 w 2207307"/>
                  <a:gd name="connsiteY0" fmla="*/ 948616 h 948616"/>
                  <a:gd name="connsiteX1" fmla="*/ 2204449 w 2207307"/>
                  <a:gd name="connsiteY1" fmla="*/ 0 h 948616"/>
                  <a:gd name="connsiteX2" fmla="*/ 2207307 w 2207307"/>
                  <a:gd name="connsiteY2" fmla="*/ 426646 h 948616"/>
                  <a:gd name="connsiteX3" fmla="*/ 0 w 2207307"/>
                  <a:gd name="connsiteY3" fmla="*/ 948616 h 948616"/>
                  <a:gd name="connsiteX0" fmla="*/ 0 w 2204523"/>
                  <a:gd name="connsiteY0" fmla="*/ 948616 h 948616"/>
                  <a:gd name="connsiteX1" fmla="*/ 2204449 w 2204523"/>
                  <a:gd name="connsiteY1" fmla="*/ 0 h 948616"/>
                  <a:gd name="connsiteX2" fmla="*/ 2197782 w 2204523"/>
                  <a:gd name="connsiteY2" fmla="*/ 421884 h 948616"/>
                  <a:gd name="connsiteX3" fmla="*/ 0 w 2204523"/>
                  <a:gd name="connsiteY3" fmla="*/ 948616 h 948616"/>
                  <a:gd name="connsiteX0" fmla="*/ 0 w 2197782"/>
                  <a:gd name="connsiteY0" fmla="*/ 943854 h 943854"/>
                  <a:gd name="connsiteX1" fmla="*/ 2190162 w 2197782"/>
                  <a:gd name="connsiteY1" fmla="*/ 0 h 943854"/>
                  <a:gd name="connsiteX2" fmla="*/ 2197782 w 2197782"/>
                  <a:gd name="connsiteY2" fmla="*/ 417122 h 943854"/>
                  <a:gd name="connsiteX3" fmla="*/ 0 w 2197782"/>
                  <a:gd name="connsiteY3" fmla="*/ 943854 h 943854"/>
                  <a:gd name="connsiteX0" fmla="*/ 0 w 2204523"/>
                  <a:gd name="connsiteY0" fmla="*/ 939091 h 939091"/>
                  <a:gd name="connsiteX1" fmla="*/ 2204449 w 2204523"/>
                  <a:gd name="connsiteY1" fmla="*/ 0 h 939091"/>
                  <a:gd name="connsiteX2" fmla="*/ 2197782 w 2204523"/>
                  <a:gd name="connsiteY2" fmla="*/ 412359 h 939091"/>
                  <a:gd name="connsiteX3" fmla="*/ 0 w 2204523"/>
                  <a:gd name="connsiteY3" fmla="*/ 939091 h 939091"/>
                  <a:gd name="connsiteX0" fmla="*/ 0 w 2205066"/>
                  <a:gd name="connsiteY0" fmla="*/ 939091 h 939091"/>
                  <a:gd name="connsiteX1" fmla="*/ 2204449 w 2205066"/>
                  <a:gd name="connsiteY1" fmla="*/ 0 h 939091"/>
                  <a:gd name="connsiteX2" fmla="*/ 2205066 w 2205066"/>
                  <a:gd name="connsiteY2" fmla="*/ 402474 h 939091"/>
                  <a:gd name="connsiteX3" fmla="*/ 0 w 2205066"/>
                  <a:gd name="connsiteY3" fmla="*/ 939091 h 939091"/>
                  <a:gd name="connsiteX0" fmla="*/ 0 w 2204523"/>
                  <a:gd name="connsiteY0" fmla="*/ 939091 h 939091"/>
                  <a:gd name="connsiteX1" fmla="*/ 2204449 w 2204523"/>
                  <a:gd name="connsiteY1" fmla="*/ 0 h 939091"/>
                  <a:gd name="connsiteX2" fmla="*/ 2197782 w 2204523"/>
                  <a:gd name="connsiteY2" fmla="*/ 424715 h 939091"/>
                  <a:gd name="connsiteX3" fmla="*/ 0 w 2204523"/>
                  <a:gd name="connsiteY3" fmla="*/ 939091 h 939091"/>
                  <a:gd name="connsiteX0" fmla="*/ 0 w 2204523"/>
                  <a:gd name="connsiteY0" fmla="*/ 939091 h 939091"/>
                  <a:gd name="connsiteX1" fmla="*/ 2204449 w 2204523"/>
                  <a:gd name="connsiteY1" fmla="*/ 0 h 939091"/>
                  <a:gd name="connsiteX2" fmla="*/ 2197782 w 2204523"/>
                  <a:gd name="connsiteY2" fmla="*/ 409888 h 939091"/>
                  <a:gd name="connsiteX3" fmla="*/ 0 w 2204523"/>
                  <a:gd name="connsiteY3" fmla="*/ 939091 h 939091"/>
                  <a:gd name="connsiteX0" fmla="*/ 0 w 2197240"/>
                  <a:gd name="connsiteY0" fmla="*/ 934148 h 934148"/>
                  <a:gd name="connsiteX1" fmla="*/ 2197166 w 2197240"/>
                  <a:gd name="connsiteY1" fmla="*/ 0 h 934148"/>
                  <a:gd name="connsiteX2" fmla="*/ 2190499 w 2197240"/>
                  <a:gd name="connsiteY2" fmla="*/ 409888 h 934148"/>
                  <a:gd name="connsiteX3" fmla="*/ 0 w 2197240"/>
                  <a:gd name="connsiteY3" fmla="*/ 934148 h 934148"/>
                  <a:gd name="connsiteX0" fmla="*/ 0 w 2223947"/>
                  <a:gd name="connsiteY0" fmla="*/ 946504 h 946504"/>
                  <a:gd name="connsiteX1" fmla="*/ 2223873 w 2223947"/>
                  <a:gd name="connsiteY1" fmla="*/ 0 h 946504"/>
                  <a:gd name="connsiteX2" fmla="*/ 2217206 w 2223947"/>
                  <a:gd name="connsiteY2" fmla="*/ 409888 h 946504"/>
                  <a:gd name="connsiteX3" fmla="*/ 0 w 2223947"/>
                  <a:gd name="connsiteY3" fmla="*/ 946504 h 946504"/>
                  <a:gd name="connsiteX0" fmla="*/ 0 w 2223947"/>
                  <a:gd name="connsiteY0" fmla="*/ 946504 h 946504"/>
                  <a:gd name="connsiteX1" fmla="*/ 2223873 w 2223947"/>
                  <a:gd name="connsiteY1" fmla="*/ 0 h 946504"/>
                  <a:gd name="connsiteX2" fmla="*/ 2217206 w 2223947"/>
                  <a:gd name="connsiteY2" fmla="*/ 505444 h 946504"/>
                  <a:gd name="connsiteX3" fmla="*/ 0 w 2223947"/>
                  <a:gd name="connsiteY3" fmla="*/ 946504 h 946504"/>
                  <a:gd name="connsiteX0" fmla="*/ 0 w 2155963"/>
                  <a:gd name="connsiteY0" fmla="*/ 936619 h 936619"/>
                  <a:gd name="connsiteX1" fmla="*/ 2155889 w 2155963"/>
                  <a:gd name="connsiteY1" fmla="*/ 0 h 936619"/>
                  <a:gd name="connsiteX2" fmla="*/ 2149222 w 2155963"/>
                  <a:gd name="connsiteY2" fmla="*/ 505444 h 936619"/>
                  <a:gd name="connsiteX3" fmla="*/ 0 w 2155963"/>
                  <a:gd name="connsiteY3" fmla="*/ 936619 h 936619"/>
                  <a:gd name="connsiteX0" fmla="*/ 0 w 2198048"/>
                  <a:gd name="connsiteY0" fmla="*/ 939914 h 939914"/>
                  <a:gd name="connsiteX1" fmla="*/ 2197974 w 2198048"/>
                  <a:gd name="connsiteY1" fmla="*/ 0 h 939914"/>
                  <a:gd name="connsiteX2" fmla="*/ 2191307 w 2198048"/>
                  <a:gd name="connsiteY2" fmla="*/ 505444 h 939914"/>
                  <a:gd name="connsiteX3" fmla="*/ 0 w 2198048"/>
                  <a:gd name="connsiteY3" fmla="*/ 939914 h 939914"/>
                  <a:gd name="connsiteX0" fmla="*/ 0 w 2198048"/>
                  <a:gd name="connsiteY0" fmla="*/ 949799 h 949799"/>
                  <a:gd name="connsiteX1" fmla="*/ 2197974 w 2198048"/>
                  <a:gd name="connsiteY1" fmla="*/ 0 h 949799"/>
                  <a:gd name="connsiteX2" fmla="*/ 2191307 w 2198048"/>
                  <a:gd name="connsiteY2" fmla="*/ 505444 h 949799"/>
                  <a:gd name="connsiteX3" fmla="*/ 0 w 2198048"/>
                  <a:gd name="connsiteY3" fmla="*/ 949799 h 949799"/>
                  <a:gd name="connsiteX0" fmla="*/ 0 w 2191307"/>
                  <a:gd name="connsiteY0" fmla="*/ 939914 h 939914"/>
                  <a:gd name="connsiteX1" fmla="*/ 2188263 w 2191307"/>
                  <a:gd name="connsiteY1" fmla="*/ 0 h 939914"/>
                  <a:gd name="connsiteX2" fmla="*/ 2191307 w 2191307"/>
                  <a:gd name="connsiteY2" fmla="*/ 495559 h 939914"/>
                  <a:gd name="connsiteX3" fmla="*/ 0 w 2191307"/>
                  <a:gd name="connsiteY3" fmla="*/ 939914 h 939914"/>
                  <a:gd name="connsiteX0" fmla="*/ 0 w 2193276"/>
                  <a:gd name="connsiteY0" fmla="*/ 947328 h 947328"/>
                  <a:gd name="connsiteX1" fmla="*/ 2193119 w 2193276"/>
                  <a:gd name="connsiteY1" fmla="*/ 0 h 947328"/>
                  <a:gd name="connsiteX2" fmla="*/ 2191307 w 2193276"/>
                  <a:gd name="connsiteY2" fmla="*/ 502973 h 947328"/>
                  <a:gd name="connsiteX3" fmla="*/ 0 w 2193276"/>
                  <a:gd name="connsiteY3" fmla="*/ 947328 h 947328"/>
                  <a:gd name="connsiteX0" fmla="*/ 0 w 2193167"/>
                  <a:gd name="connsiteY0" fmla="*/ 947328 h 947328"/>
                  <a:gd name="connsiteX1" fmla="*/ 2193119 w 2193167"/>
                  <a:gd name="connsiteY1" fmla="*/ 0 h 947328"/>
                  <a:gd name="connsiteX2" fmla="*/ 2181595 w 2193167"/>
                  <a:gd name="connsiteY2" fmla="*/ 502973 h 947328"/>
                  <a:gd name="connsiteX3" fmla="*/ 0 w 2193167"/>
                  <a:gd name="connsiteY3" fmla="*/ 947328 h 947328"/>
                  <a:gd name="connsiteX0" fmla="*/ 0 w 2181595"/>
                  <a:gd name="connsiteY0" fmla="*/ 949799 h 949799"/>
                  <a:gd name="connsiteX1" fmla="*/ 2178552 w 2181595"/>
                  <a:gd name="connsiteY1" fmla="*/ 0 h 949799"/>
                  <a:gd name="connsiteX2" fmla="*/ 2181595 w 2181595"/>
                  <a:gd name="connsiteY2" fmla="*/ 505444 h 949799"/>
                  <a:gd name="connsiteX3" fmla="*/ 0 w 2181595"/>
                  <a:gd name="connsiteY3" fmla="*/ 949799 h 949799"/>
                  <a:gd name="connsiteX0" fmla="*/ 0 w 2203447"/>
                  <a:gd name="connsiteY0" fmla="*/ 949799 h 949799"/>
                  <a:gd name="connsiteX1" fmla="*/ 2178552 w 2203447"/>
                  <a:gd name="connsiteY1" fmla="*/ 0 h 949799"/>
                  <a:gd name="connsiteX2" fmla="*/ 2203447 w 2203447"/>
                  <a:gd name="connsiteY2" fmla="*/ 507916 h 949799"/>
                  <a:gd name="connsiteX3" fmla="*/ 0 w 2203447"/>
                  <a:gd name="connsiteY3" fmla="*/ 949799 h 949799"/>
                  <a:gd name="connsiteX0" fmla="*/ 0 w 2207788"/>
                  <a:gd name="connsiteY0" fmla="*/ 952270 h 952270"/>
                  <a:gd name="connsiteX1" fmla="*/ 2207688 w 2207788"/>
                  <a:gd name="connsiteY1" fmla="*/ 0 h 952270"/>
                  <a:gd name="connsiteX2" fmla="*/ 2203447 w 2207788"/>
                  <a:gd name="connsiteY2" fmla="*/ 510387 h 952270"/>
                  <a:gd name="connsiteX3" fmla="*/ 0 w 2207788"/>
                  <a:gd name="connsiteY3" fmla="*/ 952270 h 952270"/>
                  <a:gd name="connsiteX0" fmla="*/ 0 w 2210732"/>
                  <a:gd name="connsiteY0" fmla="*/ 952270 h 952270"/>
                  <a:gd name="connsiteX1" fmla="*/ 2207688 w 2210732"/>
                  <a:gd name="connsiteY1" fmla="*/ 0 h 952270"/>
                  <a:gd name="connsiteX2" fmla="*/ 2210732 w 2210732"/>
                  <a:gd name="connsiteY2" fmla="*/ 510387 h 952270"/>
                  <a:gd name="connsiteX3" fmla="*/ 0 w 2210732"/>
                  <a:gd name="connsiteY3" fmla="*/ 952270 h 952270"/>
                  <a:gd name="connsiteX0" fmla="*/ 0 w 2239627"/>
                  <a:gd name="connsiteY0" fmla="*/ 952270 h 952270"/>
                  <a:gd name="connsiteX1" fmla="*/ 2207688 w 2239627"/>
                  <a:gd name="connsiteY1" fmla="*/ 0 h 952270"/>
                  <a:gd name="connsiteX2" fmla="*/ 2239627 w 2239627"/>
                  <a:gd name="connsiteY2" fmla="*/ 493455 h 952270"/>
                  <a:gd name="connsiteX3" fmla="*/ 0 w 2239627"/>
                  <a:gd name="connsiteY3" fmla="*/ 952270 h 952270"/>
                  <a:gd name="connsiteX0" fmla="*/ 0 w 2239627"/>
                  <a:gd name="connsiteY0" fmla="*/ 952270 h 952270"/>
                  <a:gd name="connsiteX1" fmla="*/ 2207688 w 2239627"/>
                  <a:gd name="connsiteY1" fmla="*/ 0 h 952270"/>
                  <a:gd name="connsiteX2" fmla="*/ 2239627 w 2239627"/>
                  <a:gd name="connsiteY2" fmla="*/ 503614 h 952270"/>
                  <a:gd name="connsiteX3" fmla="*/ 0 w 2239627"/>
                  <a:gd name="connsiteY3" fmla="*/ 952270 h 952270"/>
                  <a:gd name="connsiteX0" fmla="*/ 0 w 2243907"/>
                  <a:gd name="connsiteY0" fmla="*/ 959043 h 959043"/>
                  <a:gd name="connsiteX1" fmla="*/ 2243806 w 2243907"/>
                  <a:gd name="connsiteY1" fmla="*/ 0 h 959043"/>
                  <a:gd name="connsiteX2" fmla="*/ 2239627 w 2243907"/>
                  <a:gd name="connsiteY2" fmla="*/ 510387 h 959043"/>
                  <a:gd name="connsiteX3" fmla="*/ 0 w 2243907"/>
                  <a:gd name="connsiteY3" fmla="*/ 959043 h 959043"/>
                  <a:gd name="connsiteX0" fmla="*/ 0 w 2243806"/>
                  <a:gd name="connsiteY0" fmla="*/ 959043 h 959043"/>
                  <a:gd name="connsiteX1" fmla="*/ 2243806 w 2243806"/>
                  <a:gd name="connsiteY1" fmla="*/ 0 h 959043"/>
                  <a:gd name="connsiteX2" fmla="*/ 2239627 w 2243806"/>
                  <a:gd name="connsiteY2" fmla="*/ 510387 h 959043"/>
                  <a:gd name="connsiteX3" fmla="*/ 0 w 2243806"/>
                  <a:gd name="connsiteY3" fmla="*/ 959043 h 959043"/>
                  <a:gd name="connsiteX0" fmla="*/ 0 w 2242000"/>
                  <a:gd name="connsiteY0" fmla="*/ 965816 h 965816"/>
                  <a:gd name="connsiteX1" fmla="*/ 2242000 w 2242000"/>
                  <a:gd name="connsiteY1" fmla="*/ 0 h 965816"/>
                  <a:gd name="connsiteX2" fmla="*/ 2239627 w 2242000"/>
                  <a:gd name="connsiteY2" fmla="*/ 517160 h 965816"/>
                  <a:gd name="connsiteX3" fmla="*/ 0 w 2242000"/>
                  <a:gd name="connsiteY3" fmla="*/ 965816 h 965816"/>
                  <a:gd name="connsiteX0" fmla="*/ 0 w 2242000"/>
                  <a:gd name="connsiteY0" fmla="*/ 965816 h 965816"/>
                  <a:gd name="connsiteX1" fmla="*/ 2242000 w 2242000"/>
                  <a:gd name="connsiteY1" fmla="*/ 0 h 965816"/>
                  <a:gd name="connsiteX2" fmla="*/ 2237821 w 2242000"/>
                  <a:gd name="connsiteY2" fmla="*/ 559866 h 965816"/>
                  <a:gd name="connsiteX3" fmla="*/ 0 w 2242000"/>
                  <a:gd name="connsiteY3" fmla="*/ 965816 h 965816"/>
                  <a:gd name="connsiteX0" fmla="*/ 0 w 2126421"/>
                  <a:gd name="connsiteY0" fmla="*/ 962766 h 962766"/>
                  <a:gd name="connsiteX1" fmla="*/ 2126421 w 2126421"/>
                  <a:gd name="connsiteY1" fmla="*/ 0 h 962766"/>
                  <a:gd name="connsiteX2" fmla="*/ 2122242 w 2126421"/>
                  <a:gd name="connsiteY2" fmla="*/ 559866 h 962766"/>
                  <a:gd name="connsiteX3" fmla="*/ 0 w 2126421"/>
                  <a:gd name="connsiteY3" fmla="*/ 962766 h 962766"/>
                  <a:gd name="connsiteX0" fmla="*/ 0 w 2132410"/>
                  <a:gd name="connsiteY0" fmla="*/ 962766 h 962766"/>
                  <a:gd name="connsiteX1" fmla="*/ 2126421 w 2132410"/>
                  <a:gd name="connsiteY1" fmla="*/ 0 h 962766"/>
                  <a:gd name="connsiteX2" fmla="*/ 2132410 w 2132410"/>
                  <a:gd name="connsiteY2" fmla="*/ 559866 h 962766"/>
                  <a:gd name="connsiteX3" fmla="*/ 0 w 2132410"/>
                  <a:gd name="connsiteY3" fmla="*/ 962766 h 962766"/>
                  <a:gd name="connsiteX0" fmla="*/ 0 w 2132410"/>
                  <a:gd name="connsiteY0" fmla="*/ 962766 h 962766"/>
                  <a:gd name="connsiteX1" fmla="*/ 2131505 w 2132410"/>
                  <a:gd name="connsiteY1" fmla="*/ 0 h 962766"/>
                  <a:gd name="connsiteX2" fmla="*/ 2132410 w 2132410"/>
                  <a:gd name="connsiteY2" fmla="*/ 559866 h 962766"/>
                  <a:gd name="connsiteX3" fmla="*/ 0 w 2132410"/>
                  <a:gd name="connsiteY3" fmla="*/ 962766 h 96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2410" h="962766">
                    <a:moveTo>
                      <a:pt x="0" y="962766"/>
                    </a:moveTo>
                    <a:lnTo>
                      <a:pt x="2131505" y="0"/>
                    </a:lnTo>
                    <a:cubicBezTo>
                      <a:pt x="2133501" y="186622"/>
                      <a:pt x="2130414" y="373244"/>
                      <a:pt x="2132410" y="559866"/>
                    </a:cubicBezTo>
                    <a:lnTo>
                      <a:pt x="0" y="962766"/>
                    </a:lnTo>
                    <a:close/>
                  </a:path>
                </a:pathLst>
              </a:custGeom>
              <a:solidFill>
                <a:srgbClr val="00B050">
                  <a:alpha val="67000"/>
                </a:srgbClr>
              </a:solidFill>
              <a:ln w="190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4"/>
            <p:cNvSpPr/>
            <p:nvPr/>
          </p:nvSpPr>
          <p:spPr>
            <a:xfrm>
              <a:off x="2049796" y="853783"/>
              <a:ext cx="91801" cy="2341658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MQ_g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2217509" y="251980"/>
              <a:ext cx="416178" cy="2949983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6" name="Rectangle 178"/>
            <p:cNvSpPr/>
            <p:nvPr/>
          </p:nvSpPr>
          <p:spPr>
            <a:xfrm>
              <a:off x="2633992" y="254723"/>
              <a:ext cx="2785497" cy="2952164"/>
            </a:xfrm>
            <a:custGeom>
              <a:avLst/>
              <a:gdLst>
                <a:gd name="connsiteX0" fmla="*/ 0 w 2174906"/>
                <a:gd name="connsiteY0" fmla="*/ 0 h 937424"/>
                <a:gd name="connsiteX1" fmla="*/ 2174906 w 2174906"/>
                <a:gd name="connsiteY1" fmla="*/ 0 h 937424"/>
                <a:gd name="connsiteX2" fmla="*/ 2174906 w 2174906"/>
                <a:gd name="connsiteY2" fmla="*/ 937424 h 937424"/>
                <a:gd name="connsiteX3" fmla="*/ 0 w 2174906"/>
                <a:gd name="connsiteY3" fmla="*/ 937424 h 937424"/>
                <a:gd name="connsiteX4" fmla="*/ 0 w 2174906"/>
                <a:gd name="connsiteY4" fmla="*/ 0 h 937424"/>
                <a:gd name="connsiteX0" fmla="*/ 0 w 2174906"/>
                <a:gd name="connsiteY0" fmla="*/ 0 h 937424"/>
                <a:gd name="connsiteX1" fmla="*/ 2174906 w 2174906"/>
                <a:gd name="connsiteY1" fmla="*/ 937424 h 937424"/>
                <a:gd name="connsiteX2" fmla="*/ 0 w 2174906"/>
                <a:gd name="connsiteY2" fmla="*/ 937424 h 937424"/>
                <a:gd name="connsiteX3" fmla="*/ 0 w 2174906"/>
                <a:gd name="connsiteY3" fmla="*/ 0 h 937424"/>
                <a:gd name="connsiteX0" fmla="*/ 22216 w 2174906"/>
                <a:gd name="connsiteY0" fmla="*/ 0 h 936696"/>
                <a:gd name="connsiteX1" fmla="*/ 2174906 w 2174906"/>
                <a:gd name="connsiteY1" fmla="*/ 936696 h 936696"/>
                <a:gd name="connsiteX2" fmla="*/ 0 w 2174906"/>
                <a:gd name="connsiteY2" fmla="*/ 936696 h 936696"/>
                <a:gd name="connsiteX3" fmla="*/ 22216 w 2174906"/>
                <a:gd name="connsiteY3" fmla="*/ 0 h 936696"/>
                <a:gd name="connsiteX0" fmla="*/ 30897 w 2174906"/>
                <a:gd name="connsiteY0" fmla="*/ 0 h 935241"/>
                <a:gd name="connsiteX1" fmla="*/ 2174906 w 2174906"/>
                <a:gd name="connsiteY1" fmla="*/ 935241 h 935241"/>
                <a:gd name="connsiteX2" fmla="*/ 0 w 2174906"/>
                <a:gd name="connsiteY2" fmla="*/ 935241 h 935241"/>
                <a:gd name="connsiteX3" fmla="*/ 30897 w 2174906"/>
                <a:gd name="connsiteY3" fmla="*/ 0 h 935241"/>
                <a:gd name="connsiteX0" fmla="*/ 25688 w 2174906"/>
                <a:gd name="connsiteY0" fmla="*/ 0 h 935969"/>
                <a:gd name="connsiteX1" fmla="*/ 2174906 w 2174906"/>
                <a:gd name="connsiteY1" fmla="*/ 935969 h 935969"/>
                <a:gd name="connsiteX2" fmla="*/ 0 w 2174906"/>
                <a:gd name="connsiteY2" fmla="*/ 935969 h 935969"/>
                <a:gd name="connsiteX3" fmla="*/ 25688 w 2174906"/>
                <a:gd name="connsiteY3" fmla="*/ 0 h 935969"/>
                <a:gd name="connsiteX0" fmla="*/ 0 w 2149218"/>
                <a:gd name="connsiteY0" fmla="*/ 0 h 935969"/>
                <a:gd name="connsiteX1" fmla="*/ 2149218 w 2149218"/>
                <a:gd name="connsiteY1" fmla="*/ 935969 h 935969"/>
                <a:gd name="connsiteX2" fmla="*/ 3829 w 2149218"/>
                <a:gd name="connsiteY2" fmla="*/ 934514 h 935969"/>
                <a:gd name="connsiteX3" fmla="*/ 0 w 2149218"/>
                <a:gd name="connsiteY3" fmla="*/ 0 h 935969"/>
                <a:gd name="connsiteX0" fmla="*/ 58 w 2149276"/>
                <a:gd name="connsiteY0" fmla="*/ 0 h 935969"/>
                <a:gd name="connsiteX1" fmla="*/ 2149276 w 2149276"/>
                <a:gd name="connsiteY1" fmla="*/ 935969 h 935969"/>
                <a:gd name="connsiteX2" fmla="*/ 414 w 2149276"/>
                <a:gd name="connsiteY2" fmla="*/ 934514 h 935969"/>
                <a:gd name="connsiteX3" fmla="*/ 58 w 2149276"/>
                <a:gd name="connsiteY3" fmla="*/ 0 h 93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9276" h="935969">
                  <a:moveTo>
                    <a:pt x="58" y="0"/>
                  </a:moveTo>
                  <a:lnTo>
                    <a:pt x="2149276" y="935969"/>
                  </a:lnTo>
                  <a:lnTo>
                    <a:pt x="414" y="934514"/>
                  </a:lnTo>
                  <a:cubicBezTo>
                    <a:pt x="-862" y="623009"/>
                    <a:pt x="1334" y="311505"/>
                    <a:pt x="58" y="0"/>
                  </a:cubicBezTo>
                  <a:close/>
                </a:path>
              </a:pathLst>
            </a:cu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Rectangle 179"/>
            <p:cNvSpPr/>
            <p:nvPr/>
          </p:nvSpPr>
          <p:spPr>
            <a:xfrm>
              <a:off x="2575645" y="2808281"/>
              <a:ext cx="2831220" cy="403102"/>
            </a:xfrm>
            <a:custGeom>
              <a:avLst/>
              <a:gdLst>
                <a:gd name="connsiteX0" fmla="*/ 0 w 2151744"/>
                <a:gd name="connsiteY0" fmla="*/ 0 h 935929"/>
                <a:gd name="connsiteX1" fmla="*/ 2151744 w 2151744"/>
                <a:gd name="connsiteY1" fmla="*/ 0 h 935929"/>
                <a:gd name="connsiteX2" fmla="*/ 2151744 w 2151744"/>
                <a:gd name="connsiteY2" fmla="*/ 935929 h 935929"/>
                <a:gd name="connsiteX3" fmla="*/ 0 w 2151744"/>
                <a:gd name="connsiteY3" fmla="*/ 935929 h 935929"/>
                <a:gd name="connsiteX4" fmla="*/ 0 w 2151744"/>
                <a:gd name="connsiteY4" fmla="*/ 0 h 935929"/>
                <a:gd name="connsiteX0" fmla="*/ 0 w 2151744"/>
                <a:gd name="connsiteY0" fmla="*/ 935929 h 935929"/>
                <a:gd name="connsiteX1" fmla="*/ 2151744 w 2151744"/>
                <a:gd name="connsiteY1" fmla="*/ 0 h 935929"/>
                <a:gd name="connsiteX2" fmla="*/ 2151744 w 2151744"/>
                <a:gd name="connsiteY2" fmla="*/ 935929 h 935929"/>
                <a:gd name="connsiteX3" fmla="*/ 0 w 2151744"/>
                <a:gd name="connsiteY3" fmla="*/ 935929 h 93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744" h="935929">
                  <a:moveTo>
                    <a:pt x="0" y="935929"/>
                  </a:moveTo>
                  <a:lnTo>
                    <a:pt x="2151744" y="0"/>
                  </a:lnTo>
                  <a:lnTo>
                    <a:pt x="2151744" y="935929"/>
                  </a:lnTo>
                  <a:lnTo>
                    <a:pt x="0" y="935929"/>
                  </a:lnTo>
                  <a:close/>
                </a:path>
              </a:pathLst>
            </a:custGeom>
            <a:solidFill>
              <a:srgbClr val="00B0F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180"/>
            <p:cNvSpPr/>
            <p:nvPr/>
          </p:nvSpPr>
          <p:spPr>
            <a:xfrm>
              <a:off x="2583104" y="2248284"/>
              <a:ext cx="2831714" cy="965749"/>
            </a:xfrm>
            <a:custGeom>
              <a:avLst/>
              <a:gdLst>
                <a:gd name="connsiteX0" fmla="*/ 0 w 2142537"/>
                <a:gd name="connsiteY0" fmla="*/ 0 h 929566"/>
                <a:gd name="connsiteX1" fmla="*/ 2142537 w 2142537"/>
                <a:gd name="connsiteY1" fmla="*/ 0 h 929566"/>
                <a:gd name="connsiteX2" fmla="*/ 2142537 w 2142537"/>
                <a:gd name="connsiteY2" fmla="*/ 929566 h 929566"/>
                <a:gd name="connsiteX3" fmla="*/ 0 w 2142537"/>
                <a:gd name="connsiteY3" fmla="*/ 929566 h 929566"/>
                <a:gd name="connsiteX4" fmla="*/ 0 w 2142537"/>
                <a:gd name="connsiteY4" fmla="*/ 0 h 929566"/>
                <a:gd name="connsiteX0" fmla="*/ 0 w 2150157"/>
                <a:gd name="connsiteY0" fmla="*/ 0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4" fmla="*/ 0 w 2150157"/>
                <a:gd name="connsiteY4" fmla="*/ 0 h 929566"/>
                <a:gd name="connsiteX0" fmla="*/ 0 w 2150157"/>
                <a:gd name="connsiteY0" fmla="*/ 929566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0" fmla="*/ 0 w 2207307"/>
                <a:gd name="connsiteY0" fmla="*/ 929566 h 929566"/>
                <a:gd name="connsiteX1" fmla="*/ 2142537 w 2207307"/>
                <a:gd name="connsiteY1" fmla="*/ 0 h 929566"/>
                <a:gd name="connsiteX2" fmla="*/ 2207307 w 2207307"/>
                <a:gd name="connsiteY2" fmla="*/ 407596 h 929566"/>
                <a:gd name="connsiteX3" fmla="*/ 0 w 2207307"/>
                <a:gd name="connsiteY3" fmla="*/ 929566 h 929566"/>
                <a:gd name="connsiteX0" fmla="*/ 0 w 2207307"/>
                <a:gd name="connsiteY0" fmla="*/ 948616 h 948616"/>
                <a:gd name="connsiteX1" fmla="*/ 2204449 w 2207307"/>
                <a:gd name="connsiteY1" fmla="*/ 0 h 948616"/>
                <a:gd name="connsiteX2" fmla="*/ 2207307 w 2207307"/>
                <a:gd name="connsiteY2" fmla="*/ 426646 h 948616"/>
                <a:gd name="connsiteX3" fmla="*/ 0 w 2207307"/>
                <a:gd name="connsiteY3" fmla="*/ 948616 h 948616"/>
                <a:gd name="connsiteX0" fmla="*/ 0 w 2204523"/>
                <a:gd name="connsiteY0" fmla="*/ 948616 h 948616"/>
                <a:gd name="connsiteX1" fmla="*/ 2204449 w 2204523"/>
                <a:gd name="connsiteY1" fmla="*/ 0 h 948616"/>
                <a:gd name="connsiteX2" fmla="*/ 2197782 w 2204523"/>
                <a:gd name="connsiteY2" fmla="*/ 421884 h 948616"/>
                <a:gd name="connsiteX3" fmla="*/ 0 w 2204523"/>
                <a:gd name="connsiteY3" fmla="*/ 948616 h 948616"/>
                <a:gd name="connsiteX0" fmla="*/ 0 w 2197782"/>
                <a:gd name="connsiteY0" fmla="*/ 943854 h 943854"/>
                <a:gd name="connsiteX1" fmla="*/ 2190162 w 2197782"/>
                <a:gd name="connsiteY1" fmla="*/ 0 h 943854"/>
                <a:gd name="connsiteX2" fmla="*/ 2197782 w 2197782"/>
                <a:gd name="connsiteY2" fmla="*/ 417122 h 943854"/>
                <a:gd name="connsiteX3" fmla="*/ 0 w 2197782"/>
                <a:gd name="connsiteY3" fmla="*/ 943854 h 943854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12359 h 939091"/>
                <a:gd name="connsiteX3" fmla="*/ 0 w 2204523"/>
                <a:gd name="connsiteY3" fmla="*/ 939091 h 939091"/>
                <a:gd name="connsiteX0" fmla="*/ 0 w 2205066"/>
                <a:gd name="connsiteY0" fmla="*/ 939091 h 939091"/>
                <a:gd name="connsiteX1" fmla="*/ 2204449 w 2205066"/>
                <a:gd name="connsiteY1" fmla="*/ 0 h 939091"/>
                <a:gd name="connsiteX2" fmla="*/ 2205066 w 2205066"/>
                <a:gd name="connsiteY2" fmla="*/ 402474 h 939091"/>
                <a:gd name="connsiteX3" fmla="*/ 0 w 2205066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24715 h 939091"/>
                <a:gd name="connsiteX3" fmla="*/ 0 w 2204523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09888 h 939091"/>
                <a:gd name="connsiteX3" fmla="*/ 0 w 2204523"/>
                <a:gd name="connsiteY3" fmla="*/ 939091 h 939091"/>
                <a:gd name="connsiteX0" fmla="*/ 0 w 2197240"/>
                <a:gd name="connsiteY0" fmla="*/ 934148 h 934148"/>
                <a:gd name="connsiteX1" fmla="*/ 2197166 w 2197240"/>
                <a:gd name="connsiteY1" fmla="*/ 0 h 934148"/>
                <a:gd name="connsiteX2" fmla="*/ 2190499 w 2197240"/>
                <a:gd name="connsiteY2" fmla="*/ 409888 h 934148"/>
                <a:gd name="connsiteX3" fmla="*/ 0 w 2197240"/>
                <a:gd name="connsiteY3" fmla="*/ 934148 h 934148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409888 h 946504"/>
                <a:gd name="connsiteX3" fmla="*/ 0 w 2223947"/>
                <a:gd name="connsiteY3" fmla="*/ 946504 h 946504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505444 h 946504"/>
                <a:gd name="connsiteX3" fmla="*/ 0 w 2223947"/>
                <a:gd name="connsiteY3" fmla="*/ 946504 h 946504"/>
                <a:gd name="connsiteX0" fmla="*/ 0 w 2155963"/>
                <a:gd name="connsiteY0" fmla="*/ 936619 h 936619"/>
                <a:gd name="connsiteX1" fmla="*/ 2155889 w 2155963"/>
                <a:gd name="connsiteY1" fmla="*/ 0 h 936619"/>
                <a:gd name="connsiteX2" fmla="*/ 2149222 w 2155963"/>
                <a:gd name="connsiteY2" fmla="*/ 505444 h 936619"/>
                <a:gd name="connsiteX3" fmla="*/ 0 w 2155963"/>
                <a:gd name="connsiteY3" fmla="*/ 936619 h 936619"/>
                <a:gd name="connsiteX0" fmla="*/ 0 w 2198048"/>
                <a:gd name="connsiteY0" fmla="*/ 939914 h 939914"/>
                <a:gd name="connsiteX1" fmla="*/ 2197974 w 2198048"/>
                <a:gd name="connsiteY1" fmla="*/ 0 h 939914"/>
                <a:gd name="connsiteX2" fmla="*/ 2191307 w 2198048"/>
                <a:gd name="connsiteY2" fmla="*/ 505444 h 939914"/>
                <a:gd name="connsiteX3" fmla="*/ 0 w 2198048"/>
                <a:gd name="connsiteY3" fmla="*/ 939914 h 939914"/>
                <a:gd name="connsiteX0" fmla="*/ 0 w 2198048"/>
                <a:gd name="connsiteY0" fmla="*/ 949799 h 949799"/>
                <a:gd name="connsiteX1" fmla="*/ 2197974 w 2198048"/>
                <a:gd name="connsiteY1" fmla="*/ 0 h 949799"/>
                <a:gd name="connsiteX2" fmla="*/ 2191307 w 2198048"/>
                <a:gd name="connsiteY2" fmla="*/ 505444 h 949799"/>
                <a:gd name="connsiteX3" fmla="*/ 0 w 2198048"/>
                <a:gd name="connsiteY3" fmla="*/ 949799 h 949799"/>
                <a:gd name="connsiteX0" fmla="*/ 0 w 2191307"/>
                <a:gd name="connsiteY0" fmla="*/ 939914 h 939914"/>
                <a:gd name="connsiteX1" fmla="*/ 2188263 w 2191307"/>
                <a:gd name="connsiteY1" fmla="*/ 0 h 939914"/>
                <a:gd name="connsiteX2" fmla="*/ 2191307 w 2191307"/>
                <a:gd name="connsiteY2" fmla="*/ 495559 h 939914"/>
                <a:gd name="connsiteX3" fmla="*/ 0 w 2191307"/>
                <a:gd name="connsiteY3" fmla="*/ 939914 h 939914"/>
                <a:gd name="connsiteX0" fmla="*/ 0 w 2193276"/>
                <a:gd name="connsiteY0" fmla="*/ 947328 h 947328"/>
                <a:gd name="connsiteX1" fmla="*/ 2193119 w 2193276"/>
                <a:gd name="connsiteY1" fmla="*/ 0 h 947328"/>
                <a:gd name="connsiteX2" fmla="*/ 2191307 w 2193276"/>
                <a:gd name="connsiteY2" fmla="*/ 502973 h 947328"/>
                <a:gd name="connsiteX3" fmla="*/ 0 w 2193276"/>
                <a:gd name="connsiteY3" fmla="*/ 947328 h 947328"/>
                <a:gd name="connsiteX0" fmla="*/ 0 w 2193167"/>
                <a:gd name="connsiteY0" fmla="*/ 947328 h 947328"/>
                <a:gd name="connsiteX1" fmla="*/ 2193119 w 2193167"/>
                <a:gd name="connsiteY1" fmla="*/ 0 h 947328"/>
                <a:gd name="connsiteX2" fmla="*/ 2181595 w 2193167"/>
                <a:gd name="connsiteY2" fmla="*/ 502973 h 947328"/>
                <a:gd name="connsiteX3" fmla="*/ 0 w 2193167"/>
                <a:gd name="connsiteY3" fmla="*/ 947328 h 947328"/>
                <a:gd name="connsiteX0" fmla="*/ 0 w 2181595"/>
                <a:gd name="connsiteY0" fmla="*/ 949799 h 949799"/>
                <a:gd name="connsiteX1" fmla="*/ 2178552 w 2181595"/>
                <a:gd name="connsiteY1" fmla="*/ 0 h 949799"/>
                <a:gd name="connsiteX2" fmla="*/ 2181595 w 2181595"/>
                <a:gd name="connsiteY2" fmla="*/ 505444 h 949799"/>
                <a:gd name="connsiteX3" fmla="*/ 0 w 2181595"/>
                <a:gd name="connsiteY3" fmla="*/ 949799 h 949799"/>
                <a:gd name="connsiteX0" fmla="*/ 0 w 2203447"/>
                <a:gd name="connsiteY0" fmla="*/ 949799 h 949799"/>
                <a:gd name="connsiteX1" fmla="*/ 2178552 w 2203447"/>
                <a:gd name="connsiteY1" fmla="*/ 0 h 949799"/>
                <a:gd name="connsiteX2" fmla="*/ 2203447 w 2203447"/>
                <a:gd name="connsiteY2" fmla="*/ 507916 h 949799"/>
                <a:gd name="connsiteX3" fmla="*/ 0 w 2203447"/>
                <a:gd name="connsiteY3" fmla="*/ 949799 h 949799"/>
                <a:gd name="connsiteX0" fmla="*/ 0 w 2207788"/>
                <a:gd name="connsiteY0" fmla="*/ 952270 h 952270"/>
                <a:gd name="connsiteX1" fmla="*/ 2207688 w 2207788"/>
                <a:gd name="connsiteY1" fmla="*/ 0 h 952270"/>
                <a:gd name="connsiteX2" fmla="*/ 2203447 w 2207788"/>
                <a:gd name="connsiteY2" fmla="*/ 510387 h 952270"/>
                <a:gd name="connsiteX3" fmla="*/ 0 w 2207788"/>
                <a:gd name="connsiteY3" fmla="*/ 952270 h 952270"/>
                <a:gd name="connsiteX0" fmla="*/ 0 w 2210732"/>
                <a:gd name="connsiteY0" fmla="*/ 952270 h 952270"/>
                <a:gd name="connsiteX1" fmla="*/ 2207688 w 2210732"/>
                <a:gd name="connsiteY1" fmla="*/ 0 h 952270"/>
                <a:gd name="connsiteX2" fmla="*/ 2210732 w 2210732"/>
                <a:gd name="connsiteY2" fmla="*/ 510387 h 952270"/>
                <a:gd name="connsiteX3" fmla="*/ 0 w 2210732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493455 h 952270"/>
                <a:gd name="connsiteX3" fmla="*/ 0 w 2239627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503614 h 952270"/>
                <a:gd name="connsiteX3" fmla="*/ 0 w 2239627"/>
                <a:gd name="connsiteY3" fmla="*/ 952270 h 952270"/>
                <a:gd name="connsiteX0" fmla="*/ 0 w 2243907"/>
                <a:gd name="connsiteY0" fmla="*/ 959043 h 959043"/>
                <a:gd name="connsiteX1" fmla="*/ 2243806 w 2243907"/>
                <a:gd name="connsiteY1" fmla="*/ 0 h 959043"/>
                <a:gd name="connsiteX2" fmla="*/ 2239627 w 2243907"/>
                <a:gd name="connsiteY2" fmla="*/ 510387 h 959043"/>
                <a:gd name="connsiteX3" fmla="*/ 0 w 2243907"/>
                <a:gd name="connsiteY3" fmla="*/ 959043 h 959043"/>
                <a:gd name="connsiteX0" fmla="*/ 0 w 2243806"/>
                <a:gd name="connsiteY0" fmla="*/ 959043 h 959043"/>
                <a:gd name="connsiteX1" fmla="*/ 2243806 w 2243806"/>
                <a:gd name="connsiteY1" fmla="*/ 0 h 959043"/>
                <a:gd name="connsiteX2" fmla="*/ 2239627 w 2243806"/>
                <a:gd name="connsiteY2" fmla="*/ 510387 h 959043"/>
                <a:gd name="connsiteX3" fmla="*/ 0 w 2243806"/>
                <a:gd name="connsiteY3" fmla="*/ 959043 h 959043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9627 w 2242000"/>
                <a:gd name="connsiteY2" fmla="*/ 517160 h 965816"/>
                <a:gd name="connsiteX3" fmla="*/ 0 w 2242000"/>
                <a:gd name="connsiteY3" fmla="*/ 965816 h 965816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7821 w 2242000"/>
                <a:gd name="connsiteY2" fmla="*/ 559866 h 965816"/>
                <a:gd name="connsiteX3" fmla="*/ 0 w 2242000"/>
                <a:gd name="connsiteY3" fmla="*/ 965816 h 965816"/>
                <a:gd name="connsiteX0" fmla="*/ 0 w 2126421"/>
                <a:gd name="connsiteY0" fmla="*/ 962766 h 962766"/>
                <a:gd name="connsiteX1" fmla="*/ 2126421 w 2126421"/>
                <a:gd name="connsiteY1" fmla="*/ 0 h 962766"/>
                <a:gd name="connsiteX2" fmla="*/ 2122242 w 2126421"/>
                <a:gd name="connsiteY2" fmla="*/ 559866 h 962766"/>
                <a:gd name="connsiteX3" fmla="*/ 0 w 2126421"/>
                <a:gd name="connsiteY3" fmla="*/ 962766 h 962766"/>
                <a:gd name="connsiteX0" fmla="*/ 0 w 2132410"/>
                <a:gd name="connsiteY0" fmla="*/ 962766 h 962766"/>
                <a:gd name="connsiteX1" fmla="*/ 2126421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132410"/>
                <a:gd name="connsiteY0" fmla="*/ 962766 h 962766"/>
                <a:gd name="connsiteX1" fmla="*/ 2131505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2410" h="962766">
                  <a:moveTo>
                    <a:pt x="0" y="962766"/>
                  </a:moveTo>
                  <a:lnTo>
                    <a:pt x="2131505" y="0"/>
                  </a:lnTo>
                  <a:cubicBezTo>
                    <a:pt x="2133501" y="186622"/>
                    <a:pt x="2130414" y="373244"/>
                    <a:pt x="2132410" y="559866"/>
                  </a:cubicBezTo>
                  <a:lnTo>
                    <a:pt x="0" y="962766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9"/>
            <p:cNvCxnSpPr/>
            <p:nvPr/>
          </p:nvCxnSpPr>
          <p:spPr>
            <a:xfrm>
              <a:off x="2087892" y="3196526"/>
              <a:ext cx="8775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0"/>
            <p:cNvCxnSpPr/>
            <p:nvPr/>
          </p:nvCxnSpPr>
          <p:spPr>
            <a:xfrm flipH="1" flipV="1">
              <a:off x="7673001" y="69509"/>
              <a:ext cx="13122" cy="31178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80"/>
            <p:cNvSpPr/>
            <p:nvPr/>
          </p:nvSpPr>
          <p:spPr>
            <a:xfrm>
              <a:off x="6115904" y="1934920"/>
              <a:ext cx="697658" cy="320191"/>
            </a:xfrm>
            <a:custGeom>
              <a:avLst/>
              <a:gdLst>
                <a:gd name="connsiteX0" fmla="*/ 0 w 2142537"/>
                <a:gd name="connsiteY0" fmla="*/ 0 h 929566"/>
                <a:gd name="connsiteX1" fmla="*/ 2142537 w 2142537"/>
                <a:gd name="connsiteY1" fmla="*/ 0 h 929566"/>
                <a:gd name="connsiteX2" fmla="*/ 2142537 w 2142537"/>
                <a:gd name="connsiteY2" fmla="*/ 929566 h 929566"/>
                <a:gd name="connsiteX3" fmla="*/ 0 w 2142537"/>
                <a:gd name="connsiteY3" fmla="*/ 929566 h 929566"/>
                <a:gd name="connsiteX4" fmla="*/ 0 w 2142537"/>
                <a:gd name="connsiteY4" fmla="*/ 0 h 929566"/>
                <a:gd name="connsiteX0" fmla="*/ 0 w 2150157"/>
                <a:gd name="connsiteY0" fmla="*/ 0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4" fmla="*/ 0 w 2150157"/>
                <a:gd name="connsiteY4" fmla="*/ 0 h 929566"/>
                <a:gd name="connsiteX0" fmla="*/ 0 w 2150157"/>
                <a:gd name="connsiteY0" fmla="*/ 929566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0" fmla="*/ 0 w 2207307"/>
                <a:gd name="connsiteY0" fmla="*/ 929566 h 929566"/>
                <a:gd name="connsiteX1" fmla="*/ 2142537 w 2207307"/>
                <a:gd name="connsiteY1" fmla="*/ 0 h 929566"/>
                <a:gd name="connsiteX2" fmla="*/ 2207307 w 2207307"/>
                <a:gd name="connsiteY2" fmla="*/ 407596 h 929566"/>
                <a:gd name="connsiteX3" fmla="*/ 0 w 2207307"/>
                <a:gd name="connsiteY3" fmla="*/ 929566 h 929566"/>
                <a:gd name="connsiteX0" fmla="*/ 0 w 2207307"/>
                <a:gd name="connsiteY0" fmla="*/ 948616 h 948616"/>
                <a:gd name="connsiteX1" fmla="*/ 2204449 w 2207307"/>
                <a:gd name="connsiteY1" fmla="*/ 0 h 948616"/>
                <a:gd name="connsiteX2" fmla="*/ 2207307 w 2207307"/>
                <a:gd name="connsiteY2" fmla="*/ 426646 h 948616"/>
                <a:gd name="connsiteX3" fmla="*/ 0 w 2207307"/>
                <a:gd name="connsiteY3" fmla="*/ 948616 h 948616"/>
                <a:gd name="connsiteX0" fmla="*/ 0 w 2204523"/>
                <a:gd name="connsiteY0" fmla="*/ 948616 h 948616"/>
                <a:gd name="connsiteX1" fmla="*/ 2204449 w 2204523"/>
                <a:gd name="connsiteY1" fmla="*/ 0 h 948616"/>
                <a:gd name="connsiteX2" fmla="*/ 2197782 w 2204523"/>
                <a:gd name="connsiteY2" fmla="*/ 421884 h 948616"/>
                <a:gd name="connsiteX3" fmla="*/ 0 w 2204523"/>
                <a:gd name="connsiteY3" fmla="*/ 948616 h 948616"/>
                <a:gd name="connsiteX0" fmla="*/ 0 w 2197782"/>
                <a:gd name="connsiteY0" fmla="*/ 943854 h 943854"/>
                <a:gd name="connsiteX1" fmla="*/ 2190162 w 2197782"/>
                <a:gd name="connsiteY1" fmla="*/ 0 h 943854"/>
                <a:gd name="connsiteX2" fmla="*/ 2197782 w 2197782"/>
                <a:gd name="connsiteY2" fmla="*/ 417122 h 943854"/>
                <a:gd name="connsiteX3" fmla="*/ 0 w 2197782"/>
                <a:gd name="connsiteY3" fmla="*/ 943854 h 943854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12359 h 939091"/>
                <a:gd name="connsiteX3" fmla="*/ 0 w 2204523"/>
                <a:gd name="connsiteY3" fmla="*/ 939091 h 939091"/>
                <a:gd name="connsiteX0" fmla="*/ 0 w 2205066"/>
                <a:gd name="connsiteY0" fmla="*/ 939091 h 939091"/>
                <a:gd name="connsiteX1" fmla="*/ 2204449 w 2205066"/>
                <a:gd name="connsiteY1" fmla="*/ 0 h 939091"/>
                <a:gd name="connsiteX2" fmla="*/ 2205066 w 2205066"/>
                <a:gd name="connsiteY2" fmla="*/ 402474 h 939091"/>
                <a:gd name="connsiteX3" fmla="*/ 0 w 2205066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24715 h 939091"/>
                <a:gd name="connsiteX3" fmla="*/ 0 w 2204523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09888 h 939091"/>
                <a:gd name="connsiteX3" fmla="*/ 0 w 2204523"/>
                <a:gd name="connsiteY3" fmla="*/ 939091 h 939091"/>
                <a:gd name="connsiteX0" fmla="*/ 0 w 2197240"/>
                <a:gd name="connsiteY0" fmla="*/ 934148 h 934148"/>
                <a:gd name="connsiteX1" fmla="*/ 2197166 w 2197240"/>
                <a:gd name="connsiteY1" fmla="*/ 0 h 934148"/>
                <a:gd name="connsiteX2" fmla="*/ 2190499 w 2197240"/>
                <a:gd name="connsiteY2" fmla="*/ 409888 h 934148"/>
                <a:gd name="connsiteX3" fmla="*/ 0 w 2197240"/>
                <a:gd name="connsiteY3" fmla="*/ 934148 h 934148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409888 h 946504"/>
                <a:gd name="connsiteX3" fmla="*/ 0 w 2223947"/>
                <a:gd name="connsiteY3" fmla="*/ 946504 h 946504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505444 h 946504"/>
                <a:gd name="connsiteX3" fmla="*/ 0 w 2223947"/>
                <a:gd name="connsiteY3" fmla="*/ 946504 h 946504"/>
                <a:gd name="connsiteX0" fmla="*/ 0 w 2155963"/>
                <a:gd name="connsiteY0" fmla="*/ 936619 h 936619"/>
                <a:gd name="connsiteX1" fmla="*/ 2155889 w 2155963"/>
                <a:gd name="connsiteY1" fmla="*/ 0 h 936619"/>
                <a:gd name="connsiteX2" fmla="*/ 2149222 w 2155963"/>
                <a:gd name="connsiteY2" fmla="*/ 505444 h 936619"/>
                <a:gd name="connsiteX3" fmla="*/ 0 w 2155963"/>
                <a:gd name="connsiteY3" fmla="*/ 936619 h 936619"/>
                <a:gd name="connsiteX0" fmla="*/ 0 w 2198048"/>
                <a:gd name="connsiteY0" fmla="*/ 939914 h 939914"/>
                <a:gd name="connsiteX1" fmla="*/ 2197974 w 2198048"/>
                <a:gd name="connsiteY1" fmla="*/ 0 h 939914"/>
                <a:gd name="connsiteX2" fmla="*/ 2191307 w 2198048"/>
                <a:gd name="connsiteY2" fmla="*/ 505444 h 939914"/>
                <a:gd name="connsiteX3" fmla="*/ 0 w 2198048"/>
                <a:gd name="connsiteY3" fmla="*/ 939914 h 939914"/>
                <a:gd name="connsiteX0" fmla="*/ 0 w 2198048"/>
                <a:gd name="connsiteY0" fmla="*/ 949799 h 949799"/>
                <a:gd name="connsiteX1" fmla="*/ 2197974 w 2198048"/>
                <a:gd name="connsiteY1" fmla="*/ 0 h 949799"/>
                <a:gd name="connsiteX2" fmla="*/ 2191307 w 2198048"/>
                <a:gd name="connsiteY2" fmla="*/ 505444 h 949799"/>
                <a:gd name="connsiteX3" fmla="*/ 0 w 2198048"/>
                <a:gd name="connsiteY3" fmla="*/ 949799 h 949799"/>
                <a:gd name="connsiteX0" fmla="*/ 0 w 2191307"/>
                <a:gd name="connsiteY0" fmla="*/ 939914 h 939914"/>
                <a:gd name="connsiteX1" fmla="*/ 2188263 w 2191307"/>
                <a:gd name="connsiteY1" fmla="*/ 0 h 939914"/>
                <a:gd name="connsiteX2" fmla="*/ 2191307 w 2191307"/>
                <a:gd name="connsiteY2" fmla="*/ 495559 h 939914"/>
                <a:gd name="connsiteX3" fmla="*/ 0 w 2191307"/>
                <a:gd name="connsiteY3" fmla="*/ 939914 h 939914"/>
                <a:gd name="connsiteX0" fmla="*/ 0 w 2193276"/>
                <a:gd name="connsiteY0" fmla="*/ 947328 h 947328"/>
                <a:gd name="connsiteX1" fmla="*/ 2193119 w 2193276"/>
                <a:gd name="connsiteY1" fmla="*/ 0 h 947328"/>
                <a:gd name="connsiteX2" fmla="*/ 2191307 w 2193276"/>
                <a:gd name="connsiteY2" fmla="*/ 502973 h 947328"/>
                <a:gd name="connsiteX3" fmla="*/ 0 w 2193276"/>
                <a:gd name="connsiteY3" fmla="*/ 947328 h 947328"/>
                <a:gd name="connsiteX0" fmla="*/ 0 w 2193167"/>
                <a:gd name="connsiteY0" fmla="*/ 947328 h 947328"/>
                <a:gd name="connsiteX1" fmla="*/ 2193119 w 2193167"/>
                <a:gd name="connsiteY1" fmla="*/ 0 h 947328"/>
                <a:gd name="connsiteX2" fmla="*/ 2181595 w 2193167"/>
                <a:gd name="connsiteY2" fmla="*/ 502973 h 947328"/>
                <a:gd name="connsiteX3" fmla="*/ 0 w 2193167"/>
                <a:gd name="connsiteY3" fmla="*/ 947328 h 947328"/>
                <a:gd name="connsiteX0" fmla="*/ 0 w 2181595"/>
                <a:gd name="connsiteY0" fmla="*/ 949799 h 949799"/>
                <a:gd name="connsiteX1" fmla="*/ 2178552 w 2181595"/>
                <a:gd name="connsiteY1" fmla="*/ 0 h 949799"/>
                <a:gd name="connsiteX2" fmla="*/ 2181595 w 2181595"/>
                <a:gd name="connsiteY2" fmla="*/ 505444 h 949799"/>
                <a:gd name="connsiteX3" fmla="*/ 0 w 2181595"/>
                <a:gd name="connsiteY3" fmla="*/ 949799 h 949799"/>
                <a:gd name="connsiteX0" fmla="*/ 0 w 2203447"/>
                <a:gd name="connsiteY0" fmla="*/ 949799 h 949799"/>
                <a:gd name="connsiteX1" fmla="*/ 2178552 w 2203447"/>
                <a:gd name="connsiteY1" fmla="*/ 0 h 949799"/>
                <a:gd name="connsiteX2" fmla="*/ 2203447 w 2203447"/>
                <a:gd name="connsiteY2" fmla="*/ 507916 h 949799"/>
                <a:gd name="connsiteX3" fmla="*/ 0 w 2203447"/>
                <a:gd name="connsiteY3" fmla="*/ 949799 h 949799"/>
                <a:gd name="connsiteX0" fmla="*/ 0 w 2207788"/>
                <a:gd name="connsiteY0" fmla="*/ 952270 h 952270"/>
                <a:gd name="connsiteX1" fmla="*/ 2207688 w 2207788"/>
                <a:gd name="connsiteY1" fmla="*/ 0 h 952270"/>
                <a:gd name="connsiteX2" fmla="*/ 2203447 w 2207788"/>
                <a:gd name="connsiteY2" fmla="*/ 510387 h 952270"/>
                <a:gd name="connsiteX3" fmla="*/ 0 w 2207788"/>
                <a:gd name="connsiteY3" fmla="*/ 952270 h 952270"/>
                <a:gd name="connsiteX0" fmla="*/ 0 w 2210732"/>
                <a:gd name="connsiteY0" fmla="*/ 952270 h 952270"/>
                <a:gd name="connsiteX1" fmla="*/ 2207688 w 2210732"/>
                <a:gd name="connsiteY1" fmla="*/ 0 h 952270"/>
                <a:gd name="connsiteX2" fmla="*/ 2210732 w 2210732"/>
                <a:gd name="connsiteY2" fmla="*/ 510387 h 952270"/>
                <a:gd name="connsiteX3" fmla="*/ 0 w 2210732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493455 h 952270"/>
                <a:gd name="connsiteX3" fmla="*/ 0 w 2239627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503614 h 952270"/>
                <a:gd name="connsiteX3" fmla="*/ 0 w 2239627"/>
                <a:gd name="connsiteY3" fmla="*/ 952270 h 952270"/>
                <a:gd name="connsiteX0" fmla="*/ 0 w 2243907"/>
                <a:gd name="connsiteY0" fmla="*/ 959043 h 959043"/>
                <a:gd name="connsiteX1" fmla="*/ 2243806 w 2243907"/>
                <a:gd name="connsiteY1" fmla="*/ 0 h 959043"/>
                <a:gd name="connsiteX2" fmla="*/ 2239627 w 2243907"/>
                <a:gd name="connsiteY2" fmla="*/ 510387 h 959043"/>
                <a:gd name="connsiteX3" fmla="*/ 0 w 2243907"/>
                <a:gd name="connsiteY3" fmla="*/ 959043 h 959043"/>
                <a:gd name="connsiteX0" fmla="*/ 0 w 2243806"/>
                <a:gd name="connsiteY0" fmla="*/ 959043 h 959043"/>
                <a:gd name="connsiteX1" fmla="*/ 2243806 w 2243806"/>
                <a:gd name="connsiteY1" fmla="*/ 0 h 959043"/>
                <a:gd name="connsiteX2" fmla="*/ 2239627 w 2243806"/>
                <a:gd name="connsiteY2" fmla="*/ 510387 h 959043"/>
                <a:gd name="connsiteX3" fmla="*/ 0 w 2243806"/>
                <a:gd name="connsiteY3" fmla="*/ 959043 h 959043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9627 w 2242000"/>
                <a:gd name="connsiteY2" fmla="*/ 517160 h 965816"/>
                <a:gd name="connsiteX3" fmla="*/ 0 w 2242000"/>
                <a:gd name="connsiteY3" fmla="*/ 965816 h 965816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7821 w 2242000"/>
                <a:gd name="connsiteY2" fmla="*/ 559866 h 965816"/>
                <a:gd name="connsiteX3" fmla="*/ 0 w 2242000"/>
                <a:gd name="connsiteY3" fmla="*/ 965816 h 965816"/>
                <a:gd name="connsiteX0" fmla="*/ 0 w 2126421"/>
                <a:gd name="connsiteY0" fmla="*/ 962766 h 962766"/>
                <a:gd name="connsiteX1" fmla="*/ 2126421 w 2126421"/>
                <a:gd name="connsiteY1" fmla="*/ 0 h 962766"/>
                <a:gd name="connsiteX2" fmla="*/ 2122242 w 2126421"/>
                <a:gd name="connsiteY2" fmla="*/ 559866 h 962766"/>
                <a:gd name="connsiteX3" fmla="*/ 0 w 2126421"/>
                <a:gd name="connsiteY3" fmla="*/ 962766 h 962766"/>
                <a:gd name="connsiteX0" fmla="*/ 0 w 2132410"/>
                <a:gd name="connsiteY0" fmla="*/ 962766 h 962766"/>
                <a:gd name="connsiteX1" fmla="*/ 2126421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132410"/>
                <a:gd name="connsiteY0" fmla="*/ 962766 h 962766"/>
                <a:gd name="connsiteX1" fmla="*/ 2131505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069374"/>
                <a:gd name="connsiteY0" fmla="*/ 567434 h 567434"/>
                <a:gd name="connsiteX1" fmla="*/ 2068469 w 2069374"/>
                <a:gd name="connsiteY1" fmla="*/ 0 h 567434"/>
                <a:gd name="connsiteX2" fmla="*/ 2069374 w 2069374"/>
                <a:gd name="connsiteY2" fmla="*/ 559866 h 567434"/>
                <a:gd name="connsiteX3" fmla="*/ 0 w 2069374"/>
                <a:gd name="connsiteY3" fmla="*/ 567434 h 56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9374" h="567434">
                  <a:moveTo>
                    <a:pt x="0" y="567434"/>
                  </a:moveTo>
                  <a:lnTo>
                    <a:pt x="2068469" y="0"/>
                  </a:lnTo>
                  <a:cubicBezTo>
                    <a:pt x="2070465" y="186622"/>
                    <a:pt x="2067378" y="373244"/>
                    <a:pt x="2069374" y="559866"/>
                  </a:cubicBezTo>
                  <a:lnTo>
                    <a:pt x="0" y="567434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1220071" y="3148656"/>
              <a:ext cx="6679958" cy="296615"/>
              <a:chOff x="1773609" y="1445199"/>
              <a:chExt cx="4163674" cy="307777"/>
            </a:xfrm>
          </p:grpSpPr>
          <p:sp>
            <p:nvSpPr>
              <p:cNvPr id="13" name="TextBox 13"/>
              <p:cNvSpPr txBox="1"/>
              <p:nvPr/>
            </p:nvSpPr>
            <p:spPr>
              <a:xfrm>
                <a:off x="5392781" y="1445199"/>
                <a:ext cx="519694" cy="307777"/>
              </a:xfrm>
              <a:prstGeom prst="rect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de-DE" sz="1400" smtClean="0"/>
                  <a:t>time</a:t>
                </a:r>
                <a:endParaRPr lang="en-US" sz="1400"/>
              </a:p>
            </p:txBody>
          </p:sp>
          <p:cxnSp>
            <p:nvCxnSpPr>
              <p:cNvPr id="14" name="Straight Arrow Connector 14"/>
              <p:cNvCxnSpPr/>
              <p:nvPr/>
            </p:nvCxnSpPr>
            <p:spPr>
              <a:xfrm flipV="1">
                <a:off x="1773609" y="1486239"/>
                <a:ext cx="4163674" cy="142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5"/>
            <p:cNvGrpSpPr/>
            <p:nvPr/>
          </p:nvGrpSpPr>
          <p:grpSpPr>
            <a:xfrm>
              <a:off x="3997374" y="415707"/>
              <a:ext cx="859227" cy="972984"/>
              <a:chOff x="-607166" y="2220638"/>
              <a:chExt cx="909251" cy="1009600"/>
            </a:xfrm>
          </p:grpSpPr>
          <p:sp>
            <p:nvSpPr>
              <p:cNvPr id="16" name="Flowchart: Multidocument 16"/>
              <p:cNvSpPr/>
              <p:nvPr/>
            </p:nvSpPr>
            <p:spPr>
              <a:xfrm>
                <a:off x="-435875" y="2220638"/>
                <a:ext cx="582660" cy="451031"/>
              </a:xfrm>
              <a:prstGeom prst="flowChartMultidocument">
                <a:avLst/>
              </a:prstGeom>
              <a:solidFill>
                <a:srgbClr val="00B0F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/>
              <p:cNvSpPr/>
              <p:nvPr/>
            </p:nvSpPr>
            <p:spPr>
              <a:xfrm>
                <a:off x="-607166" y="2706859"/>
                <a:ext cx="909251" cy="52337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900" smtClean="0">
                    <a:solidFill>
                      <a:schemeClr val="tx1"/>
                    </a:solidFill>
                  </a:rPr>
                  <a:t>&lt;Configurable</a:t>
                </a:r>
                <a:endParaRPr lang="de-DE" sz="90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900" smtClean="0">
                    <a:solidFill>
                      <a:schemeClr val="tx1"/>
                    </a:solidFill>
                  </a:rPr>
                  <a:t>Sources&gt;</a:t>
                </a:r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4680744" y="366424"/>
              <a:ext cx="877234" cy="848631"/>
              <a:chOff x="4046613" y="2905997"/>
              <a:chExt cx="928306" cy="880566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4218256" y="2905997"/>
                <a:ext cx="659417" cy="508578"/>
                <a:chOff x="4995408" y="2352431"/>
                <a:chExt cx="659417" cy="508578"/>
              </a:xfrm>
            </p:grpSpPr>
            <p:sp>
              <p:nvSpPr>
                <p:cNvPr id="21" name="Flowchart: Document 21"/>
                <p:cNvSpPr/>
                <p:nvPr/>
              </p:nvSpPr>
              <p:spPr>
                <a:xfrm>
                  <a:off x="5131174" y="2352431"/>
                  <a:ext cx="523651" cy="365000"/>
                </a:xfrm>
                <a:prstGeom prst="flowChartDocumen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Flowchart: Document 22"/>
                <p:cNvSpPr/>
                <p:nvPr/>
              </p:nvSpPr>
              <p:spPr>
                <a:xfrm>
                  <a:off x="5070618" y="2414991"/>
                  <a:ext cx="508998" cy="383458"/>
                </a:xfrm>
                <a:prstGeom prst="flowChart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lowchart: Document 23"/>
                <p:cNvSpPr/>
                <p:nvPr/>
              </p:nvSpPr>
              <p:spPr>
                <a:xfrm>
                  <a:off x="4995408" y="2477551"/>
                  <a:ext cx="508998" cy="383458"/>
                </a:xfrm>
                <a:prstGeom prst="flowChartDocumen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Rectangle 20"/>
              <p:cNvSpPr/>
              <p:nvPr/>
            </p:nvSpPr>
            <p:spPr>
              <a:xfrm>
                <a:off x="4046613" y="3427701"/>
                <a:ext cx="928306" cy="3588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&lt;Configuration</a:t>
                </a:r>
              </a:p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Data&gt;</a:t>
                </a:r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5407580" y="355763"/>
              <a:ext cx="702735" cy="847239"/>
              <a:chOff x="894134" y="3370798"/>
              <a:chExt cx="743648" cy="879123"/>
            </a:xfrm>
          </p:grpSpPr>
          <p:sp>
            <p:nvSpPr>
              <p:cNvPr id="25" name="Flowchart: Multidocument 25"/>
              <p:cNvSpPr/>
              <p:nvPr/>
            </p:nvSpPr>
            <p:spPr>
              <a:xfrm>
                <a:off x="987165" y="3370798"/>
                <a:ext cx="585300" cy="451031"/>
              </a:xfrm>
              <a:prstGeom prst="flowChartMultidocument">
                <a:avLst/>
              </a:prstGeom>
              <a:solidFill>
                <a:srgbClr val="FF000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/>
              <p:cNvSpPr/>
              <p:nvPr/>
            </p:nvSpPr>
            <p:spPr>
              <a:xfrm>
                <a:off x="894134" y="3869962"/>
                <a:ext cx="743648" cy="37995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de-DE" sz="900" smtClean="0">
                    <a:solidFill>
                      <a:schemeClr val="tx1"/>
                    </a:solidFill>
                  </a:rPr>
                  <a:t>&lt;Legacy</a:t>
                </a:r>
              </a:p>
              <a:p>
                <a:pPr algn="ctr" defTabSz="914400"/>
                <a:r>
                  <a:rPr lang="de-DE" sz="900" smtClean="0">
                    <a:solidFill>
                      <a:schemeClr val="tx1"/>
                    </a:solidFill>
                  </a:rPr>
                  <a:t>Sources&gt;</a:t>
                </a:r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7"/>
            <p:cNvSpPr/>
            <p:nvPr/>
          </p:nvSpPr>
          <p:spPr>
            <a:xfrm>
              <a:off x="5408489" y="2248283"/>
              <a:ext cx="696349" cy="559997"/>
            </a:xfrm>
            <a:prstGeom prst="rect">
              <a:avLst/>
            </a:pr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5408488" y="2801294"/>
              <a:ext cx="696351" cy="387885"/>
            </a:xfrm>
            <a:prstGeom prst="rect">
              <a:avLst/>
            </a:prstGeom>
            <a:solidFill>
              <a:srgbClr val="00B0F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9"/>
            <p:cNvCxnSpPr/>
            <p:nvPr/>
          </p:nvCxnSpPr>
          <p:spPr>
            <a:xfrm>
              <a:off x="5409673" y="2166217"/>
              <a:ext cx="22383" cy="2099542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30"/>
            <p:cNvCxnSpPr/>
            <p:nvPr/>
          </p:nvCxnSpPr>
          <p:spPr>
            <a:xfrm flipV="1">
              <a:off x="2097245" y="251979"/>
              <a:ext cx="5541024" cy="1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1"/>
            <p:cNvCxnSpPr/>
            <p:nvPr/>
          </p:nvCxnSpPr>
          <p:spPr>
            <a:xfrm>
              <a:off x="6104838" y="184885"/>
              <a:ext cx="16543" cy="4080874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2"/>
            <p:cNvCxnSpPr/>
            <p:nvPr/>
          </p:nvCxnSpPr>
          <p:spPr>
            <a:xfrm>
              <a:off x="5335793" y="2248283"/>
              <a:ext cx="2336203" cy="9517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3"/>
            <p:cNvCxnSpPr/>
            <p:nvPr/>
          </p:nvCxnSpPr>
          <p:spPr>
            <a:xfrm flipH="1">
              <a:off x="2633686" y="168914"/>
              <a:ext cx="2" cy="3948788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Rectangle 34"/>
            <p:cNvSpPr/>
            <p:nvPr/>
          </p:nvSpPr>
          <p:spPr>
            <a:xfrm>
              <a:off x="2140943" y="251979"/>
              <a:ext cx="88705" cy="2943461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MQ_i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1965178" y="1445622"/>
              <a:ext cx="88705" cy="1744568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MQ_f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37" name="Rectangle 37"/>
            <p:cNvSpPr/>
            <p:nvPr/>
          </p:nvSpPr>
          <p:spPr>
            <a:xfrm>
              <a:off x="1875809" y="1925254"/>
              <a:ext cx="88705" cy="1264936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MQ_e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38" name="Rectangle 38"/>
            <p:cNvSpPr/>
            <p:nvPr/>
          </p:nvSpPr>
          <p:spPr>
            <a:xfrm>
              <a:off x="1764760" y="2248284"/>
              <a:ext cx="112798" cy="941906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MQ_d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39" name="Rectangle 39"/>
            <p:cNvSpPr/>
            <p:nvPr/>
          </p:nvSpPr>
          <p:spPr>
            <a:xfrm>
              <a:off x="1265613" y="2944901"/>
              <a:ext cx="80907" cy="245288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MQ_a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40" name="Rectangle 40"/>
            <p:cNvSpPr/>
            <p:nvPr/>
          </p:nvSpPr>
          <p:spPr>
            <a:xfrm>
              <a:off x="1345674" y="2749119"/>
              <a:ext cx="88398" cy="441070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MQ_b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>
              <a:off x="1433851" y="2537990"/>
              <a:ext cx="232788" cy="652201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r>
                <a:rPr lang="de-DE" sz="400">
                  <a:solidFill>
                    <a:schemeClr val="tx1"/>
                  </a:solidFill>
                </a:rPr>
                <a:t>MQ_c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grpSp>
          <p:nvGrpSpPr>
            <p:cNvPr id="42" name="Group 42"/>
            <p:cNvGrpSpPr/>
            <p:nvPr/>
          </p:nvGrpSpPr>
          <p:grpSpPr>
            <a:xfrm>
              <a:off x="1572394" y="3148814"/>
              <a:ext cx="73531" cy="92543"/>
              <a:chOff x="305557" y="3233213"/>
              <a:chExt cx="77812" cy="96025"/>
            </a:xfrm>
          </p:grpSpPr>
          <p:cxnSp>
            <p:nvCxnSpPr>
              <p:cNvPr id="43" name="Straight Connector 43"/>
              <p:cNvCxnSpPr/>
              <p:nvPr/>
            </p:nvCxnSpPr>
            <p:spPr>
              <a:xfrm flipH="1">
                <a:off x="305557" y="3233213"/>
                <a:ext cx="46862" cy="9602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4"/>
              <p:cNvCxnSpPr/>
              <p:nvPr/>
            </p:nvCxnSpPr>
            <p:spPr>
              <a:xfrm flipH="1">
                <a:off x="336507" y="3233213"/>
                <a:ext cx="46862" cy="9602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5"/>
            <p:cNvSpPr/>
            <p:nvPr/>
          </p:nvSpPr>
          <p:spPr>
            <a:xfrm>
              <a:off x="1666505" y="2537990"/>
              <a:ext cx="97893" cy="652201"/>
            </a:xfrm>
            <a:prstGeom prst="rect">
              <a:avLst/>
            </a:prstGeom>
            <a:solidFill>
              <a:srgbClr val="FF000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defTabSz="914400"/>
              <a:endParaRPr lang="en-US" sz="40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6"/>
            <p:cNvCxnSpPr/>
            <p:nvPr/>
          </p:nvCxnSpPr>
          <p:spPr>
            <a:xfrm>
              <a:off x="2225470" y="168914"/>
              <a:ext cx="0" cy="3920107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 47"/>
            <p:cNvGrpSpPr/>
            <p:nvPr/>
          </p:nvGrpSpPr>
          <p:grpSpPr>
            <a:xfrm>
              <a:off x="3496377" y="403056"/>
              <a:ext cx="702735" cy="824601"/>
              <a:chOff x="907991" y="3370798"/>
              <a:chExt cx="743648" cy="855633"/>
            </a:xfrm>
          </p:grpSpPr>
          <p:sp>
            <p:nvSpPr>
              <p:cNvPr id="48" name="Flowchart: Multidocument 48"/>
              <p:cNvSpPr/>
              <p:nvPr/>
            </p:nvSpPr>
            <p:spPr>
              <a:xfrm>
                <a:off x="987165" y="3370798"/>
                <a:ext cx="585300" cy="451031"/>
              </a:xfrm>
              <a:prstGeom prst="flowChartMultidocument">
                <a:avLst/>
              </a:prstGeom>
              <a:solidFill>
                <a:srgbClr val="7030A0">
                  <a:alpha val="67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9"/>
              <p:cNvSpPr/>
              <p:nvPr/>
            </p:nvSpPr>
            <p:spPr>
              <a:xfrm>
                <a:off x="907991" y="3846472"/>
                <a:ext cx="743648" cy="37995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900" smtClean="0">
                    <a:solidFill>
                      <a:schemeClr val="tx1"/>
                    </a:solidFill>
                  </a:rPr>
                  <a:t>&lt;Build</a:t>
                </a:r>
              </a:p>
              <a:p>
                <a:pPr algn="ctr"/>
                <a:r>
                  <a:rPr lang="de-DE" sz="900" smtClean="0">
                    <a:solidFill>
                      <a:schemeClr val="tx1"/>
                    </a:solidFill>
                  </a:rPr>
                  <a:t>System&gt;</a:t>
                </a:r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0" name="Straight Connector 50"/>
            <p:cNvCxnSpPr/>
            <p:nvPr/>
          </p:nvCxnSpPr>
          <p:spPr>
            <a:xfrm>
              <a:off x="1262600" y="3474215"/>
              <a:ext cx="0" cy="686421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Rectangle 57"/>
            <p:cNvSpPr/>
            <p:nvPr/>
          </p:nvSpPr>
          <p:spPr>
            <a:xfrm>
              <a:off x="6104839" y="2648087"/>
              <a:ext cx="707716" cy="541092"/>
            </a:xfrm>
            <a:custGeom>
              <a:avLst/>
              <a:gdLst>
                <a:gd name="connsiteX0" fmla="*/ 0 w 599338"/>
                <a:gd name="connsiteY0" fmla="*/ 0 h 402481"/>
                <a:gd name="connsiteX1" fmla="*/ 599338 w 599338"/>
                <a:gd name="connsiteY1" fmla="*/ 0 h 402481"/>
                <a:gd name="connsiteX2" fmla="*/ 599338 w 599338"/>
                <a:gd name="connsiteY2" fmla="*/ 402481 h 402481"/>
                <a:gd name="connsiteX3" fmla="*/ 0 w 599338"/>
                <a:gd name="connsiteY3" fmla="*/ 402481 h 402481"/>
                <a:gd name="connsiteX4" fmla="*/ 0 w 599338"/>
                <a:gd name="connsiteY4" fmla="*/ 0 h 402481"/>
                <a:gd name="connsiteX0" fmla="*/ 0 w 606482"/>
                <a:gd name="connsiteY0" fmla="*/ 152400 h 554881"/>
                <a:gd name="connsiteX1" fmla="*/ 606482 w 606482"/>
                <a:gd name="connsiteY1" fmla="*/ 0 h 554881"/>
                <a:gd name="connsiteX2" fmla="*/ 599338 w 606482"/>
                <a:gd name="connsiteY2" fmla="*/ 554881 h 554881"/>
                <a:gd name="connsiteX3" fmla="*/ 0 w 606482"/>
                <a:gd name="connsiteY3" fmla="*/ 554881 h 554881"/>
                <a:gd name="connsiteX4" fmla="*/ 0 w 606482"/>
                <a:gd name="connsiteY4" fmla="*/ 152400 h 554881"/>
                <a:gd name="connsiteX0" fmla="*/ 0 w 609356"/>
                <a:gd name="connsiteY0" fmla="*/ 152400 h 554881"/>
                <a:gd name="connsiteX1" fmla="*/ 606482 w 609356"/>
                <a:gd name="connsiteY1" fmla="*/ 0 h 554881"/>
                <a:gd name="connsiteX2" fmla="*/ 608863 w 609356"/>
                <a:gd name="connsiteY2" fmla="*/ 550118 h 554881"/>
                <a:gd name="connsiteX3" fmla="*/ 0 w 609356"/>
                <a:gd name="connsiteY3" fmla="*/ 554881 h 554881"/>
                <a:gd name="connsiteX4" fmla="*/ 0 w 609356"/>
                <a:gd name="connsiteY4" fmla="*/ 152400 h 5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356" h="554881">
                  <a:moveTo>
                    <a:pt x="0" y="152400"/>
                  </a:moveTo>
                  <a:lnTo>
                    <a:pt x="606482" y="0"/>
                  </a:lnTo>
                  <a:cubicBezTo>
                    <a:pt x="604101" y="184960"/>
                    <a:pt x="611244" y="365158"/>
                    <a:pt x="608863" y="550118"/>
                  </a:cubicBezTo>
                  <a:lnTo>
                    <a:pt x="0" y="554881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B0F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Rectangle 67"/>
            <p:cNvSpPr/>
            <p:nvPr/>
          </p:nvSpPr>
          <p:spPr>
            <a:xfrm>
              <a:off x="6115903" y="2248283"/>
              <a:ext cx="697658" cy="553010"/>
            </a:xfrm>
            <a:custGeom>
              <a:avLst/>
              <a:gdLst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7391 w 607391"/>
                <a:gd name="connsiteY2" fmla="*/ 581071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2629 w 607391"/>
                <a:gd name="connsiteY2" fmla="*/ 421528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391" h="581071">
                  <a:moveTo>
                    <a:pt x="0" y="0"/>
                  </a:moveTo>
                  <a:lnTo>
                    <a:pt x="607391" y="0"/>
                  </a:lnTo>
                  <a:cubicBezTo>
                    <a:pt x="605804" y="140509"/>
                    <a:pt x="604216" y="281019"/>
                    <a:pt x="602629" y="421528"/>
                  </a:cubicBezTo>
                  <a:lnTo>
                    <a:pt x="0" y="581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Rectangle 53"/>
            <p:cNvSpPr/>
            <p:nvPr/>
          </p:nvSpPr>
          <p:spPr>
            <a:xfrm rot="16200000">
              <a:off x="6858048" y="1000484"/>
              <a:ext cx="1822201" cy="261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de-DE" sz="1000" dirty="0" err="1"/>
                <a:t>Number</a:t>
              </a:r>
              <a:r>
                <a:rPr lang="de-DE" sz="1000" dirty="0"/>
                <a:t> </a:t>
              </a:r>
              <a:r>
                <a:rPr lang="de-DE" sz="1000" dirty="0" err="1"/>
                <a:t>of</a:t>
              </a:r>
              <a:r>
                <a:rPr lang="de-DE" sz="1000" dirty="0"/>
                <a:t> Lines </a:t>
              </a:r>
              <a:r>
                <a:rPr lang="de-DE" sz="1000" dirty="0" err="1"/>
                <a:t>Of</a:t>
              </a:r>
              <a:r>
                <a:rPr lang="de-DE" sz="1000" dirty="0"/>
                <a:t> Code </a:t>
              </a:r>
              <a:r>
                <a:rPr lang="de-DE" sz="1000" dirty="0" smtClean="0"/>
                <a:t>= </a:t>
              </a:r>
              <a:r>
                <a:rPr lang="de-DE" sz="1200" b="1" dirty="0" smtClean="0"/>
                <a:t>LOC</a:t>
              </a:r>
              <a:r>
                <a:rPr lang="de-DE" sz="1000" dirty="0" smtClean="0"/>
                <a:t> </a:t>
              </a:r>
              <a:endParaRPr lang="en-US" sz="1000" dirty="0"/>
            </a:p>
          </p:txBody>
        </p:sp>
        <p:sp>
          <p:nvSpPr>
            <p:cNvPr id="54" name="Rectangle 54"/>
            <p:cNvSpPr/>
            <p:nvPr/>
          </p:nvSpPr>
          <p:spPr>
            <a:xfrm>
              <a:off x="1268565" y="4135012"/>
              <a:ext cx="268018" cy="135562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Rectangle 55"/>
            <p:cNvSpPr/>
            <p:nvPr/>
          </p:nvSpPr>
          <p:spPr>
            <a:xfrm>
              <a:off x="3048254" y="3844175"/>
              <a:ext cx="410919" cy="425928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Rectangle 56"/>
            <p:cNvSpPr/>
            <p:nvPr/>
          </p:nvSpPr>
          <p:spPr>
            <a:xfrm>
              <a:off x="5494019" y="3737075"/>
              <a:ext cx="2183940" cy="533029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8"/>
            <p:cNvCxnSpPr/>
            <p:nvPr/>
          </p:nvCxnSpPr>
          <p:spPr>
            <a:xfrm flipH="1" flipV="1">
              <a:off x="7697083" y="3474215"/>
              <a:ext cx="2889" cy="68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9"/>
            <p:cNvSpPr/>
            <p:nvPr/>
          </p:nvSpPr>
          <p:spPr>
            <a:xfrm rot="16200000">
              <a:off x="7459046" y="3732064"/>
              <a:ext cx="666147" cy="232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800" smtClean="0"/>
                <a:t># </a:t>
              </a:r>
              <a:r>
                <a:rPr lang="de-DE" sz="1000" smtClean="0"/>
                <a:t>features</a:t>
              </a:r>
              <a:endParaRPr lang="en-US" sz="1000"/>
            </a:p>
          </p:txBody>
        </p:sp>
        <p:sp>
          <p:nvSpPr>
            <p:cNvPr id="60" name="Rectangle 60"/>
            <p:cNvSpPr/>
            <p:nvPr/>
          </p:nvSpPr>
          <p:spPr>
            <a:xfrm>
              <a:off x="2637335" y="3887390"/>
              <a:ext cx="410919" cy="382714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Rectangle 61"/>
            <p:cNvSpPr/>
            <p:nvPr/>
          </p:nvSpPr>
          <p:spPr>
            <a:xfrm>
              <a:off x="2350744" y="3948951"/>
              <a:ext cx="288433" cy="321151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1762755" y="4035958"/>
              <a:ext cx="229338" cy="234145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Rectangle 63"/>
            <p:cNvSpPr/>
            <p:nvPr/>
          </p:nvSpPr>
          <p:spPr>
            <a:xfrm>
              <a:off x="1991712" y="3992723"/>
              <a:ext cx="259554" cy="277381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Rectangle 64"/>
            <p:cNvSpPr/>
            <p:nvPr/>
          </p:nvSpPr>
          <p:spPr>
            <a:xfrm>
              <a:off x="3457332" y="3802871"/>
              <a:ext cx="716525" cy="467233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1192110" y="220053"/>
              <a:ext cx="824777" cy="503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/>
                <a:t>Content</a:t>
              </a:r>
            </a:p>
            <a:p>
              <a:r>
                <a:rPr lang="de-DE" sz="1000" b="1" dirty="0" err="1" smtClean="0"/>
                <a:t>of</a:t>
              </a:r>
              <a:r>
                <a:rPr lang="de-DE" sz="1000" b="1" dirty="0" smtClean="0"/>
                <a:t> &lt;</a:t>
              </a:r>
              <a:r>
                <a:rPr lang="de-DE" sz="1000" b="1" dirty="0" err="1" smtClean="0"/>
                <a:t>aSPL</a:t>
              </a:r>
              <a:r>
                <a:rPr lang="de-DE" sz="1000" b="1" dirty="0" smtClean="0"/>
                <a:t>&gt;</a:t>
              </a:r>
            </a:p>
            <a:p>
              <a:r>
                <a:rPr lang="de-DE" sz="1000" b="1" dirty="0" err="1" smtClean="0"/>
                <a:t>epes</a:t>
              </a:r>
              <a:r>
                <a:rPr lang="de-DE" sz="1000" b="1" dirty="0" smtClean="0"/>
                <a:t>/</a:t>
              </a:r>
              <a:r>
                <a:rPr lang="de-DE" sz="1000" b="1" dirty="0" err="1" smtClean="0"/>
                <a:t>epes.git</a:t>
              </a:r>
              <a:endParaRPr lang="en-US" sz="1000" b="1" dirty="0"/>
            </a:p>
          </p:txBody>
        </p:sp>
        <p:sp>
          <p:nvSpPr>
            <p:cNvPr id="66" name="Rectangle 66"/>
            <p:cNvSpPr/>
            <p:nvPr/>
          </p:nvSpPr>
          <p:spPr>
            <a:xfrm>
              <a:off x="1536582" y="4095626"/>
              <a:ext cx="234617" cy="174477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Rectangle 67"/>
            <p:cNvSpPr/>
            <p:nvPr/>
          </p:nvSpPr>
          <p:spPr>
            <a:xfrm>
              <a:off x="1184996" y="4135012"/>
              <a:ext cx="82863" cy="135563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Connector 68"/>
            <p:cNvCxnSpPr/>
            <p:nvPr/>
          </p:nvCxnSpPr>
          <p:spPr>
            <a:xfrm flipV="1">
              <a:off x="1163840" y="4270103"/>
              <a:ext cx="6533243" cy="3734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9"/>
            <p:cNvCxnSpPr/>
            <p:nvPr/>
          </p:nvCxnSpPr>
          <p:spPr>
            <a:xfrm>
              <a:off x="1184996" y="3733715"/>
              <a:ext cx="6487000" cy="336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70"/>
            <p:cNvCxnSpPr/>
            <p:nvPr/>
          </p:nvCxnSpPr>
          <p:spPr>
            <a:xfrm>
              <a:off x="1268565" y="3948951"/>
              <a:ext cx="6407218" cy="51850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1" name="Rectangle 71"/>
            <p:cNvSpPr/>
            <p:nvPr/>
          </p:nvSpPr>
          <p:spPr>
            <a:xfrm>
              <a:off x="2249424" y="3966764"/>
              <a:ext cx="101320" cy="320175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Connector 31"/>
            <p:cNvCxnSpPr/>
            <p:nvPr/>
          </p:nvCxnSpPr>
          <p:spPr>
            <a:xfrm>
              <a:off x="6803143" y="168914"/>
              <a:ext cx="40508" cy="5867944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Rectangle 67"/>
            <p:cNvSpPr/>
            <p:nvPr/>
          </p:nvSpPr>
          <p:spPr>
            <a:xfrm rot="10800000" flipH="1">
              <a:off x="6818948" y="1934920"/>
              <a:ext cx="854051" cy="712306"/>
            </a:xfrm>
            <a:custGeom>
              <a:avLst/>
              <a:gdLst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7391 w 607391"/>
                <a:gd name="connsiteY2" fmla="*/ 581071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2629 w 607391"/>
                <a:gd name="connsiteY2" fmla="*/ 421528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391" h="581071">
                  <a:moveTo>
                    <a:pt x="0" y="0"/>
                  </a:moveTo>
                  <a:lnTo>
                    <a:pt x="607391" y="0"/>
                  </a:lnTo>
                  <a:cubicBezTo>
                    <a:pt x="605804" y="140509"/>
                    <a:pt x="604216" y="281019"/>
                    <a:pt x="602629" y="421528"/>
                  </a:cubicBezTo>
                  <a:lnTo>
                    <a:pt x="0" y="581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9" name="Rectangle 67"/>
            <p:cNvSpPr/>
            <p:nvPr/>
          </p:nvSpPr>
          <p:spPr>
            <a:xfrm rot="10800000" flipH="1">
              <a:off x="6818948" y="2648087"/>
              <a:ext cx="855058" cy="532358"/>
            </a:xfrm>
            <a:custGeom>
              <a:avLst/>
              <a:gdLst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7391 w 607391"/>
                <a:gd name="connsiteY2" fmla="*/ 581071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  <a:gd name="connsiteX0" fmla="*/ 0 w 607391"/>
                <a:gd name="connsiteY0" fmla="*/ 0 h 581071"/>
                <a:gd name="connsiteX1" fmla="*/ 607391 w 607391"/>
                <a:gd name="connsiteY1" fmla="*/ 0 h 581071"/>
                <a:gd name="connsiteX2" fmla="*/ 602629 w 607391"/>
                <a:gd name="connsiteY2" fmla="*/ 421528 h 581071"/>
                <a:gd name="connsiteX3" fmla="*/ 0 w 607391"/>
                <a:gd name="connsiteY3" fmla="*/ 581071 h 581071"/>
                <a:gd name="connsiteX4" fmla="*/ 0 w 607391"/>
                <a:gd name="connsiteY4" fmla="*/ 0 h 58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391" h="581071">
                  <a:moveTo>
                    <a:pt x="0" y="0"/>
                  </a:moveTo>
                  <a:lnTo>
                    <a:pt x="607391" y="0"/>
                  </a:lnTo>
                  <a:cubicBezTo>
                    <a:pt x="605804" y="140509"/>
                    <a:pt x="604216" y="281019"/>
                    <a:pt x="602629" y="421528"/>
                  </a:cubicBezTo>
                  <a:lnTo>
                    <a:pt x="0" y="581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0" name="Rectangle 180"/>
            <p:cNvSpPr/>
            <p:nvPr/>
          </p:nvSpPr>
          <p:spPr>
            <a:xfrm flipV="1">
              <a:off x="6806832" y="2644715"/>
              <a:ext cx="865164" cy="156579"/>
            </a:xfrm>
            <a:custGeom>
              <a:avLst/>
              <a:gdLst>
                <a:gd name="connsiteX0" fmla="*/ 0 w 2142537"/>
                <a:gd name="connsiteY0" fmla="*/ 0 h 929566"/>
                <a:gd name="connsiteX1" fmla="*/ 2142537 w 2142537"/>
                <a:gd name="connsiteY1" fmla="*/ 0 h 929566"/>
                <a:gd name="connsiteX2" fmla="*/ 2142537 w 2142537"/>
                <a:gd name="connsiteY2" fmla="*/ 929566 h 929566"/>
                <a:gd name="connsiteX3" fmla="*/ 0 w 2142537"/>
                <a:gd name="connsiteY3" fmla="*/ 929566 h 929566"/>
                <a:gd name="connsiteX4" fmla="*/ 0 w 2142537"/>
                <a:gd name="connsiteY4" fmla="*/ 0 h 929566"/>
                <a:gd name="connsiteX0" fmla="*/ 0 w 2150157"/>
                <a:gd name="connsiteY0" fmla="*/ 0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4" fmla="*/ 0 w 2150157"/>
                <a:gd name="connsiteY4" fmla="*/ 0 h 929566"/>
                <a:gd name="connsiteX0" fmla="*/ 0 w 2150157"/>
                <a:gd name="connsiteY0" fmla="*/ 929566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0" fmla="*/ 0 w 2207307"/>
                <a:gd name="connsiteY0" fmla="*/ 929566 h 929566"/>
                <a:gd name="connsiteX1" fmla="*/ 2142537 w 2207307"/>
                <a:gd name="connsiteY1" fmla="*/ 0 h 929566"/>
                <a:gd name="connsiteX2" fmla="*/ 2207307 w 2207307"/>
                <a:gd name="connsiteY2" fmla="*/ 407596 h 929566"/>
                <a:gd name="connsiteX3" fmla="*/ 0 w 2207307"/>
                <a:gd name="connsiteY3" fmla="*/ 929566 h 929566"/>
                <a:gd name="connsiteX0" fmla="*/ 0 w 2207307"/>
                <a:gd name="connsiteY0" fmla="*/ 948616 h 948616"/>
                <a:gd name="connsiteX1" fmla="*/ 2204449 w 2207307"/>
                <a:gd name="connsiteY1" fmla="*/ 0 h 948616"/>
                <a:gd name="connsiteX2" fmla="*/ 2207307 w 2207307"/>
                <a:gd name="connsiteY2" fmla="*/ 426646 h 948616"/>
                <a:gd name="connsiteX3" fmla="*/ 0 w 2207307"/>
                <a:gd name="connsiteY3" fmla="*/ 948616 h 948616"/>
                <a:gd name="connsiteX0" fmla="*/ 0 w 2204523"/>
                <a:gd name="connsiteY0" fmla="*/ 948616 h 948616"/>
                <a:gd name="connsiteX1" fmla="*/ 2204449 w 2204523"/>
                <a:gd name="connsiteY1" fmla="*/ 0 h 948616"/>
                <a:gd name="connsiteX2" fmla="*/ 2197782 w 2204523"/>
                <a:gd name="connsiteY2" fmla="*/ 421884 h 948616"/>
                <a:gd name="connsiteX3" fmla="*/ 0 w 2204523"/>
                <a:gd name="connsiteY3" fmla="*/ 948616 h 948616"/>
                <a:gd name="connsiteX0" fmla="*/ 0 w 2197782"/>
                <a:gd name="connsiteY0" fmla="*/ 943854 h 943854"/>
                <a:gd name="connsiteX1" fmla="*/ 2190162 w 2197782"/>
                <a:gd name="connsiteY1" fmla="*/ 0 h 943854"/>
                <a:gd name="connsiteX2" fmla="*/ 2197782 w 2197782"/>
                <a:gd name="connsiteY2" fmla="*/ 417122 h 943854"/>
                <a:gd name="connsiteX3" fmla="*/ 0 w 2197782"/>
                <a:gd name="connsiteY3" fmla="*/ 943854 h 943854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12359 h 939091"/>
                <a:gd name="connsiteX3" fmla="*/ 0 w 2204523"/>
                <a:gd name="connsiteY3" fmla="*/ 939091 h 939091"/>
                <a:gd name="connsiteX0" fmla="*/ 0 w 2205066"/>
                <a:gd name="connsiteY0" fmla="*/ 939091 h 939091"/>
                <a:gd name="connsiteX1" fmla="*/ 2204449 w 2205066"/>
                <a:gd name="connsiteY1" fmla="*/ 0 h 939091"/>
                <a:gd name="connsiteX2" fmla="*/ 2205066 w 2205066"/>
                <a:gd name="connsiteY2" fmla="*/ 402474 h 939091"/>
                <a:gd name="connsiteX3" fmla="*/ 0 w 2205066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24715 h 939091"/>
                <a:gd name="connsiteX3" fmla="*/ 0 w 2204523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09888 h 939091"/>
                <a:gd name="connsiteX3" fmla="*/ 0 w 2204523"/>
                <a:gd name="connsiteY3" fmla="*/ 939091 h 939091"/>
                <a:gd name="connsiteX0" fmla="*/ 0 w 2197240"/>
                <a:gd name="connsiteY0" fmla="*/ 934148 h 934148"/>
                <a:gd name="connsiteX1" fmla="*/ 2197166 w 2197240"/>
                <a:gd name="connsiteY1" fmla="*/ 0 h 934148"/>
                <a:gd name="connsiteX2" fmla="*/ 2190499 w 2197240"/>
                <a:gd name="connsiteY2" fmla="*/ 409888 h 934148"/>
                <a:gd name="connsiteX3" fmla="*/ 0 w 2197240"/>
                <a:gd name="connsiteY3" fmla="*/ 934148 h 934148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409888 h 946504"/>
                <a:gd name="connsiteX3" fmla="*/ 0 w 2223947"/>
                <a:gd name="connsiteY3" fmla="*/ 946504 h 946504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505444 h 946504"/>
                <a:gd name="connsiteX3" fmla="*/ 0 w 2223947"/>
                <a:gd name="connsiteY3" fmla="*/ 946504 h 946504"/>
                <a:gd name="connsiteX0" fmla="*/ 0 w 2155963"/>
                <a:gd name="connsiteY0" fmla="*/ 936619 h 936619"/>
                <a:gd name="connsiteX1" fmla="*/ 2155889 w 2155963"/>
                <a:gd name="connsiteY1" fmla="*/ 0 h 936619"/>
                <a:gd name="connsiteX2" fmla="*/ 2149222 w 2155963"/>
                <a:gd name="connsiteY2" fmla="*/ 505444 h 936619"/>
                <a:gd name="connsiteX3" fmla="*/ 0 w 2155963"/>
                <a:gd name="connsiteY3" fmla="*/ 936619 h 936619"/>
                <a:gd name="connsiteX0" fmla="*/ 0 w 2198048"/>
                <a:gd name="connsiteY0" fmla="*/ 939914 h 939914"/>
                <a:gd name="connsiteX1" fmla="*/ 2197974 w 2198048"/>
                <a:gd name="connsiteY1" fmla="*/ 0 h 939914"/>
                <a:gd name="connsiteX2" fmla="*/ 2191307 w 2198048"/>
                <a:gd name="connsiteY2" fmla="*/ 505444 h 939914"/>
                <a:gd name="connsiteX3" fmla="*/ 0 w 2198048"/>
                <a:gd name="connsiteY3" fmla="*/ 939914 h 939914"/>
                <a:gd name="connsiteX0" fmla="*/ 0 w 2198048"/>
                <a:gd name="connsiteY0" fmla="*/ 949799 h 949799"/>
                <a:gd name="connsiteX1" fmla="*/ 2197974 w 2198048"/>
                <a:gd name="connsiteY1" fmla="*/ 0 h 949799"/>
                <a:gd name="connsiteX2" fmla="*/ 2191307 w 2198048"/>
                <a:gd name="connsiteY2" fmla="*/ 505444 h 949799"/>
                <a:gd name="connsiteX3" fmla="*/ 0 w 2198048"/>
                <a:gd name="connsiteY3" fmla="*/ 949799 h 949799"/>
                <a:gd name="connsiteX0" fmla="*/ 0 w 2191307"/>
                <a:gd name="connsiteY0" fmla="*/ 939914 h 939914"/>
                <a:gd name="connsiteX1" fmla="*/ 2188263 w 2191307"/>
                <a:gd name="connsiteY1" fmla="*/ 0 h 939914"/>
                <a:gd name="connsiteX2" fmla="*/ 2191307 w 2191307"/>
                <a:gd name="connsiteY2" fmla="*/ 495559 h 939914"/>
                <a:gd name="connsiteX3" fmla="*/ 0 w 2191307"/>
                <a:gd name="connsiteY3" fmla="*/ 939914 h 939914"/>
                <a:gd name="connsiteX0" fmla="*/ 0 w 2193276"/>
                <a:gd name="connsiteY0" fmla="*/ 947328 h 947328"/>
                <a:gd name="connsiteX1" fmla="*/ 2193119 w 2193276"/>
                <a:gd name="connsiteY1" fmla="*/ 0 h 947328"/>
                <a:gd name="connsiteX2" fmla="*/ 2191307 w 2193276"/>
                <a:gd name="connsiteY2" fmla="*/ 502973 h 947328"/>
                <a:gd name="connsiteX3" fmla="*/ 0 w 2193276"/>
                <a:gd name="connsiteY3" fmla="*/ 947328 h 947328"/>
                <a:gd name="connsiteX0" fmla="*/ 0 w 2193167"/>
                <a:gd name="connsiteY0" fmla="*/ 947328 h 947328"/>
                <a:gd name="connsiteX1" fmla="*/ 2193119 w 2193167"/>
                <a:gd name="connsiteY1" fmla="*/ 0 h 947328"/>
                <a:gd name="connsiteX2" fmla="*/ 2181595 w 2193167"/>
                <a:gd name="connsiteY2" fmla="*/ 502973 h 947328"/>
                <a:gd name="connsiteX3" fmla="*/ 0 w 2193167"/>
                <a:gd name="connsiteY3" fmla="*/ 947328 h 947328"/>
                <a:gd name="connsiteX0" fmla="*/ 0 w 2181595"/>
                <a:gd name="connsiteY0" fmla="*/ 949799 h 949799"/>
                <a:gd name="connsiteX1" fmla="*/ 2178552 w 2181595"/>
                <a:gd name="connsiteY1" fmla="*/ 0 h 949799"/>
                <a:gd name="connsiteX2" fmla="*/ 2181595 w 2181595"/>
                <a:gd name="connsiteY2" fmla="*/ 505444 h 949799"/>
                <a:gd name="connsiteX3" fmla="*/ 0 w 2181595"/>
                <a:gd name="connsiteY3" fmla="*/ 949799 h 949799"/>
                <a:gd name="connsiteX0" fmla="*/ 0 w 2203447"/>
                <a:gd name="connsiteY0" fmla="*/ 949799 h 949799"/>
                <a:gd name="connsiteX1" fmla="*/ 2178552 w 2203447"/>
                <a:gd name="connsiteY1" fmla="*/ 0 h 949799"/>
                <a:gd name="connsiteX2" fmla="*/ 2203447 w 2203447"/>
                <a:gd name="connsiteY2" fmla="*/ 507916 h 949799"/>
                <a:gd name="connsiteX3" fmla="*/ 0 w 2203447"/>
                <a:gd name="connsiteY3" fmla="*/ 949799 h 949799"/>
                <a:gd name="connsiteX0" fmla="*/ 0 w 2207788"/>
                <a:gd name="connsiteY0" fmla="*/ 952270 h 952270"/>
                <a:gd name="connsiteX1" fmla="*/ 2207688 w 2207788"/>
                <a:gd name="connsiteY1" fmla="*/ 0 h 952270"/>
                <a:gd name="connsiteX2" fmla="*/ 2203447 w 2207788"/>
                <a:gd name="connsiteY2" fmla="*/ 510387 h 952270"/>
                <a:gd name="connsiteX3" fmla="*/ 0 w 2207788"/>
                <a:gd name="connsiteY3" fmla="*/ 952270 h 952270"/>
                <a:gd name="connsiteX0" fmla="*/ 0 w 2210732"/>
                <a:gd name="connsiteY0" fmla="*/ 952270 h 952270"/>
                <a:gd name="connsiteX1" fmla="*/ 2207688 w 2210732"/>
                <a:gd name="connsiteY1" fmla="*/ 0 h 952270"/>
                <a:gd name="connsiteX2" fmla="*/ 2210732 w 2210732"/>
                <a:gd name="connsiteY2" fmla="*/ 510387 h 952270"/>
                <a:gd name="connsiteX3" fmla="*/ 0 w 2210732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493455 h 952270"/>
                <a:gd name="connsiteX3" fmla="*/ 0 w 2239627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503614 h 952270"/>
                <a:gd name="connsiteX3" fmla="*/ 0 w 2239627"/>
                <a:gd name="connsiteY3" fmla="*/ 952270 h 952270"/>
                <a:gd name="connsiteX0" fmla="*/ 0 w 2243907"/>
                <a:gd name="connsiteY0" fmla="*/ 959043 h 959043"/>
                <a:gd name="connsiteX1" fmla="*/ 2243806 w 2243907"/>
                <a:gd name="connsiteY1" fmla="*/ 0 h 959043"/>
                <a:gd name="connsiteX2" fmla="*/ 2239627 w 2243907"/>
                <a:gd name="connsiteY2" fmla="*/ 510387 h 959043"/>
                <a:gd name="connsiteX3" fmla="*/ 0 w 2243907"/>
                <a:gd name="connsiteY3" fmla="*/ 959043 h 959043"/>
                <a:gd name="connsiteX0" fmla="*/ 0 w 2243806"/>
                <a:gd name="connsiteY0" fmla="*/ 959043 h 959043"/>
                <a:gd name="connsiteX1" fmla="*/ 2243806 w 2243806"/>
                <a:gd name="connsiteY1" fmla="*/ 0 h 959043"/>
                <a:gd name="connsiteX2" fmla="*/ 2239627 w 2243806"/>
                <a:gd name="connsiteY2" fmla="*/ 510387 h 959043"/>
                <a:gd name="connsiteX3" fmla="*/ 0 w 2243806"/>
                <a:gd name="connsiteY3" fmla="*/ 959043 h 959043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9627 w 2242000"/>
                <a:gd name="connsiteY2" fmla="*/ 517160 h 965816"/>
                <a:gd name="connsiteX3" fmla="*/ 0 w 2242000"/>
                <a:gd name="connsiteY3" fmla="*/ 965816 h 965816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7821 w 2242000"/>
                <a:gd name="connsiteY2" fmla="*/ 559866 h 965816"/>
                <a:gd name="connsiteX3" fmla="*/ 0 w 2242000"/>
                <a:gd name="connsiteY3" fmla="*/ 965816 h 965816"/>
                <a:gd name="connsiteX0" fmla="*/ 0 w 2126421"/>
                <a:gd name="connsiteY0" fmla="*/ 962766 h 962766"/>
                <a:gd name="connsiteX1" fmla="*/ 2126421 w 2126421"/>
                <a:gd name="connsiteY1" fmla="*/ 0 h 962766"/>
                <a:gd name="connsiteX2" fmla="*/ 2122242 w 2126421"/>
                <a:gd name="connsiteY2" fmla="*/ 559866 h 962766"/>
                <a:gd name="connsiteX3" fmla="*/ 0 w 2126421"/>
                <a:gd name="connsiteY3" fmla="*/ 962766 h 962766"/>
                <a:gd name="connsiteX0" fmla="*/ 0 w 2132410"/>
                <a:gd name="connsiteY0" fmla="*/ 962766 h 962766"/>
                <a:gd name="connsiteX1" fmla="*/ 2126421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132410"/>
                <a:gd name="connsiteY0" fmla="*/ 962766 h 962766"/>
                <a:gd name="connsiteX1" fmla="*/ 2131505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069374"/>
                <a:gd name="connsiteY0" fmla="*/ 567434 h 567434"/>
                <a:gd name="connsiteX1" fmla="*/ 2068469 w 2069374"/>
                <a:gd name="connsiteY1" fmla="*/ 0 h 567434"/>
                <a:gd name="connsiteX2" fmla="*/ 2069374 w 2069374"/>
                <a:gd name="connsiteY2" fmla="*/ 559866 h 567434"/>
                <a:gd name="connsiteX3" fmla="*/ 0 w 2069374"/>
                <a:gd name="connsiteY3" fmla="*/ 567434 h 56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9374" h="567434">
                  <a:moveTo>
                    <a:pt x="0" y="567434"/>
                  </a:moveTo>
                  <a:lnTo>
                    <a:pt x="2068469" y="0"/>
                  </a:lnTo>
                  <a:cubicBezTo>
                    <a:pt x="2070465" y="186622"/>
                    <a:pt x="2067378" y="373244"/>
                    <a:pt x="2069374" y="559866"/>
                  </a:cubicBezTo>
                  <a:lnTo>
                    <a:pt x="0" y="567434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64"/>
            <p:cNvSpPr/>
            <p:nvPr/>
          </p:nvSpPr>
          <p:spPr>
            <a:xfrm>
              <a:off x="4174245" y="3776786"/>
              <a:ext cx="716525" cy="488973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Rectangle 64"/>
            <p:cNvSpPr/>
            <p:nvPr/>
          </p:nvSpPr>
          <p:spPr>
            <a:xfrm>
              <a:off x="4890770" y="3762728"/>
              <a:ext cx="602888" cy="503032"/>
            </a:xfrm>
            <a:prstGeom prst="rect">
              <a:avLst/>
            </a:prstGeom>
            <a:solidFill>
              <a:srgbClr val="7030A0">
                <a:alpha val="67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58"/>
            <p:cNvCxnSpPr/>
            <p:nvPr/>
          </p:nvCxnSpPr>
          <p:spPr>
            <a:xfrm flipH="1" flipV="1">
              <a:off x="7697084" y="4492716"/>
              <a:ext cx="2889" cy="68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59"/>
            <p:cNvSpPr/>
            <p:nvPr/>
          </p:nvSpPr>
          <p:spPr>
            <a:xfrm rot="16200000">
              <a:off x="7558723" y="4743792"/>
              <a:ext cx="4667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800" dirty="0" smtClean="0"/>
                <a:t># </a:t>
              </a:r>
              <a:r>
                <a:rPr lang="de-DE" sz="1000" dirty="0" smtClean="0"/>
                <a:t>LOC</a:t>
              </a:r>
              <a:endParaRPr lang="en-US" sz="1000" dirty="0"/>
            </a:p>
          </p:txBody>
        </p:sp>
        <p:cxnSp>
          <p:nvCxnSpPr>
            <p:cNvPr id="112" name="Straight Arrow Connector 58"/>
            <p:cNvCxnSpPr/>
            <p:nvPr/>
          </p:nvCxnSpPr>
          <p:spPr>
            <a:xfrm flipH="1" flipV="1">
              <a:off x="7707424" y="5355134"/>
              <a:ext cx="2889" cy="68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59"/>
            <p:cNvSpPr/>
            <p:nvPr/>
          </p:nvSpPr>
          <p:spPr>
            <a:xfrm rot="16200000">
              <a:off x="7569063" y="5606210"/>
              <a:ext cx="4667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800" dirty="0" smtClean="0"/>
                <a:t># </a:t>
              </a:r>
              <a:r>
                <a:rPr lang="de-DE" sz="1000" dirty="0" smtClean="0"/>
                <a:t>LOC</a:t>
              </a:r>
              <a:endParaRPr lang="en-US" sz="1000" dirty="0"/>
            </a:p>
          </p:txBody>
        </p:sp>
        <p:cxnSp>
          <p:nvCxnSpPr>
            <p:cNvPr id="114" name="Straight Connector 68"/>
            <p:cNvCxnSpPr/>
            <p:nvPr/>
          </p:nvCxnSpPr>
          <p:spPr>
            <a:xfrm>
              <a:off x="6828388" y="5182096"/>
              <a:ext cx="8367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Straight Connector 68"/>
            <p:cNvCxnSpPr/>
            <p:nvPr/>
          </p:nvCxnSpPr>
          <p:spPr>
            <a:xfrm>
              <a:off x="6835252" y="6041555"/>
              <a:ext cx="8367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TextBox 65"/>
            <p:cNvSpPr txBox="1"/>
            <p:nvPr/>
          </p:nvSpPr>
          <p:spPr>
            <a:xfrm>
              <a:off x="5756663" y="4617317"/>
              <a:ext cx="9156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/>
                <a:t>Content</a:t>
              </a:r>
            </a:p>
            <a:p>
              <a:r>
                <a:rPr lang="de-DE" sz="1000" b="1" dirty="0" err="1"/>
                <a:t>o</a:t>
              </a:r>
              <a:r>
                <a:rPr lang="de-DE" sz="1000" b="1" dirty="0" err="1" smtClean="0"/>
                <a:t>f</a:t>
              </a:r>
              <a:r>
                <a:rPr lang="de-DE" sz="1000" b="1" dirty="0" smtClean="0"/>
                <a:t> </a:t>
              </a:r>
              <a:r>
                <a:rPr lang="de-DE" sz="1000" b="1" dirty="0" err="1" smtClean="0"/>
                <a:t>Isolated</a:t>
              </a:r>
              <a:endParaRPr lang="de-DE" sz="1000" b="1" dirty="0" smtClean="0"/>
            </a:p>
            <a:p>
              <a:r>
                <a:rPr lang="de-DE" sz="1000" b="1" dirty="0" err="1" smtClean="0"/>
                <a:t>Component</a:t>
              </a:r>
              <a:r>
                <a:rPr lang="de-DE" sz="1000" b="1" dirty="0" smtClean="0"/>
                <a:t> A</a:t>
              </a:r>
            </a:p>
          </p:txBody>
        </p:sp>
        <p:sp>
          <p:nvSpPr>
            <p:cNvPr id="125" name="TextBox 65"/>
            <p:cNvSpPr txBox="1"/>
            <p:nvPr/>
          </p:nvSpPr>
          <p:spPr>
            <a:xfrm>
              <a:off x="5756663" y="5486503"/>
              <a:ext cx="9108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/>
                <a:t>Content</a:t>
              </a:r>
            </a:p>
            <a:p>
              <a:r>
                <a:rPr lang="de-DE" sz="1000" b="1" dirty="0" err="1"/>
                <a:t>o</a:t>
              </a:r>
              <a:r>
                <a:rPr lang="de-DE" sz="1000" b="1" dirty="0" err="1" smtClean="0"/>
                <a:t>f</a:t>
              </a:r>
              <a:r>
                <a:rPr lang="de-DE" sz="1000" b="1" dirty="0" smtClean="0"/>
                <a:t> </a:t>
              </a:r>
              <a:r>
                <a:rPr lang="de-DE" sz="1000" b="1" dirty="0" err="1" smtClean="0"/>
                <a:t>Isolated</a:t>
              </a:r>
              <a:endParaRPr lang="de-DE" sz="1000" b="1" dirty="0" smtClean="0"/>
            </a:p>
            <a:p>
              <a:r>
                <a:rPr lang="de-DE" sz="1000" b="1" dirty="0" err="1" smtClean="0"/>
                <a:t>Component</a:t>
              </a:r>
              <a:r>
                <a:rPr lang="de-DE" sz="1000" b="1" dirty="0" smtClean="0"/>
                <a:t> B</a:t>
              </a:r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121198" y="3208787"/>
              <a:ext cx="9377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Phase:                 1              2                               3                                  4            5             6</a:t>
              </a:r>
              <a:endParaRPr lang="en-US" dirty="0"/>
            </a:p>
          </p:txBody>
        </p:sp>
      </p:grpSp>
      <p:sp>
        <p:nvSpPr>
          <p:cNvPr id="132" name="Textfeld 131"/>
          <p:cNvSpPr txBox="1"/>
          <p:nvPr/>
        </p:nvSpPr>
        <p:spPr>
          <a:xfrm>
            <a:off x="123418" y="4464917"/>
            <a:ext cx="6028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Phases</a:t>
            </a:r>
            <a:r>
              <a:rPr lang="de-DE" dirty="0" smtClean="0"/>
              <a:t> Legend:</a:t>
            </a:r>
          </a:p>
          <a:p>
            <a:pPr marL="342900" indent="-342900">
              <a:buAutoNum type="arabicParenBoth"/>
            </a:pPr>
            <a:r>
              <a:rPr lang="de-DE" b="1" dirty="0" smtClean="0"/>
              <a:t>Import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Complexity</a:t>
            </a:r>
            <a:r>
              <a:rPr lang="de-DE" b="1" dirty="0" smtClean="0"/>
              <a:t> </a:t>
            </a:r>
            <a:r>
              <a:rPr lang="de-DE" b="1" dirty="0" err="1" smtClean="0"/>
              <a:t>Reduction</a:t>
            </a:r>
            <a:endParaRPr lang="de-DE" b="1" dirty="0" smtClean="0"/>
          </a:p>
          <a:p>
            <a:pPr marL="342900" indent="-342900">
              <a:buAutoNum type="arabicParenBoth"/>
            </a:pPr>
            <a:r>
              <a:rPr lang="de-DE" dirty="0" smtClean="0"/>
              <a:t>Adaption </a:t>
            </a:r>
            <a:r>
              <a:rPr lang="de-DE" dirty="0" err="1" smtClean="0"/>
              <a:t>and</a:t>
            </a:r>
            <a:r>
              <a:rPr lang="de-DE" dirty="0" smtClean="0"/>
              <a:t> Further Development </a:t>
            </a:r>
            <a:r>
              <a:rPr lang="de-DE" dirty="0" err="1" smtClean="0"/>
              <a:t>with</a:t>
            </a:r>
            <a:r>
              <a:rPr lang="de-DE" dirty="0" smtClean="0"/>
              <a:t> Legacy </a:t>
            </a:r>
            <a:r>
              <a:rPr lang="de-DE" dirty="0" err="1" smtClean="0"/>
              <a:t>Sources</a:t>
            </a:r>
            <a:endParaRPr lang="de-DE" dirty="0" smtClean="0"/>
          </a:p>
          <a:p>
            <a:pPr marL="342900" indent="-342900">
              <a:buAutoNum type="arabicParenBoth"/>
            </a:pPr>
            <a:r>
              <a:rPr lang="de-DE" b="1" dirty="0" err="1" smtClean="0"/>
              <a:t>Modularization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Configurable</a:t>
            </a:r>
            <a:r>
              <a:rPr lang="de-DE" b="1" dirty="0" smtClean="0"/>
              <a:t> </a:t>
            </a:r>
            <a:r>
              <a:rPr lang="de-DE" b="1" dirty="0" err="1" smtClean="0"/>
              <a:t>Sources</a:t>
            </a:r>
            <a:endParaRPr lang="de-DE" b="1" dirty="0" smtClean="0"/>
          </a:p>
          <a:p>
            <a:pPr marL="342900" indent="-342900">
              <a:buAutoNum type="arabicParenBoth"/>
            </a:pPr>
            <a:r>
              <a:rPr lang="de-DE" dirty="0" smtClean="0"/>
              <a:t>Adaption</a:t>
            </a:r>
          </a:p>
          <a:p>
            <a:pPr marL="342900" indent="-342900">
              <a:buAutoNum type="arabicParenBoth"/>
            </a:pPr>
            <a:r>
              <a:rPr lang="de-DE" dirty="0" smtClean="0"/>
              <a:t>Further Development </a:t>
            </a:r>
            <a:r>
              <a:rPr lang="de-DE" dirty="0" err="1" smtClean="0"/>
              <a:t>of</a:t>
            </a:r>
            <a:r>
              <a:rPr lang="de-DE" dirty="0" smtClean="0"/>
              <a:t> Features</a:t>
            </a:r>
          </a:p>
          <a:p>
            <a:pPr marL="342900" indent="-342900">
              <a:buAutoNum type="arabicParenBoth"/>
            </a:pPr>
            <a:r>
              <a:rPr lang="de-DE" b="1" dirty="0" smtClean="0"/>
              <a:t>Isolation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Configurable</a:t>
            </a:r>
            <a:r>
              <a:rPr lang="de-DE" b="1" dirty="0" smtClean="0"/>
              <a:t> </a:t>
            </a:r>
            <a:r>
              <a:rPr lang="de-DE" b="1" dirty="0" err="1" smtClean="0"/>
              <a:t>Sources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Cross-</a:t>
            </a:r>
            <a:r>
              <a:rPr lang="de-DE" b="1" dirty="0" err="1" smtClean="0"/>
              <a:t>Product</a:t>
            </a:r>
            <a:r>
              <a:rPr lang="de-DE" b="1" dirty="0" smtClean="0"/>
              <a:t> </a:t>
            </a:r>
            <a:r>
              <a:rPr lang="de-DE" b="1" dirty="0" err="1" smtClean="0"/>
              <a:t>reuse</a:t>
            </a:r>
            <a:endParaRPr lang="de-DE" b="1" dirty="0" smtClean="0"/>
          </a:p>
          <a:p>
            <a:pPr marL="342900" indent="-342900">
              <a:buAutoNum type="arabicParenBoth"/>
            </a:pPr>
            <a:endParaRPr lang="en-US" dirty="0"/>
          </a:p>
        </p:txBody>
      </p:sp>
      <p:sp>
        <p:nvSpPr>
          <p:cNvPr id="135" name="Rectangle 64"/>
          <p:cNvSpPr/>
          <p:nvPr/>
        </p:nvSpPr>
        <p:spPr>
          <a:xfrm>
            <a:off x="7413814" y="5096134"/>
            <a:ext cx="910558" cy="75181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6" name="Rectangle 179"/>
          <p:cNvSpPr/>
          <p:nvPr/>
        </p:nvSpPr>
        <p:spPr>
          <a:xfrm>
            <a:off x="7417994" y="5780434"/>
            <a:ext cx="905168" cy="180692"/>
          </a:xfrm>
          <a:custGeom>
            <a:avLst/>
            <a:gdLst>
              <a:gd name="connsiteX0" fmla="*/ 0 w 2151744"/>
              <a:gd name="connsiteY0" fmla="*/ 0 h 935929"/>
              <a:gd name="connsiteX1" fmla="*/ 2151744 w 2151744"/>
              <a:gd name="connsiteY1" fmla="*/ 0 h 935929"/>
              <a:gd name="connsiteX2" fmla="*/ 2151744 w 2151744"/>
              <a:gd name="connsiteY2" fmla="*/ 935929 h 935929"/>
              <a:gd name="connsiteX3" fmla="*/ 0 w 2151744"/>
              <a:gd name="connsiteY3" fmla="*/ 935929 h 935929"/>
              <a:gd name="connsiteX4" fmla="*/ 0 w 2151744"/>
              <a:gd name="connsiteY4" fmla="*/ 0 h 935929"/>
              <a:gd name="connsiteX0" fmla="*/ 0 w 2151744"/>
              <a:gd name="connsiteY0" fmla="*/ 935929 h 935929"/>
              <a:gd name="connsiteX1" fmla="*/ 2151744 w 2151744"/>
              <a:gd name="connsiteY1" fmla="*/ 0 h 935929"/>
              <a:gd name="connsiteX2" fmla="*/ 2151744 w 2151744"/>
              <a:gd name="connsiteY2" fmla="*/ 935929 h 935929"/>
              <a:gd name="connsiteX3" fmla="*/ 0 w 2151744"/>
              <a:gd name="connsiteY3" fmla="*/ 935929 h 9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1744" h="935929">
                <a:moveTo>
                  <a:pt x="0" y="935929"/>
                </a:moveTo>
                <a:lnTo>
                  <a:pt x="2151744" y="0"/>
                </a:lnTo>
                <a:lnTo>
                  <a:pt x="2151744" y="935929"/>
                </a:lnTo>
                <a:lnTo>
                  <a:pt x="0" y="935929"/>
                </a:lnTo>
                <a:close/>
              </a:path>
            </a:pathLst>
          </a:custGeom>
          <a:solidFill>
            <a:srgbClr val="00B0F0">
              <a:alpha val="67000"/>
            </a:srgbClr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80"/>
          <p:cNvSpPr/>
          <p:nvPr/>
        </p:nvSpPr>
        <p:spPr>
          <a:xfrm>
            <a:off x="7417204" y="5529767"/>
            <a:ext cx="905326" cy="432900"/>
          </a:xfrm>
          <a:custGeom>
            <a:avLst/>
            <a:gdLst>
              <a:gd name="connsiteX0" fmla="*/ 0 w 2142537"/>
              <a:gd name="connsiteY0" fmla="*/ 0 h 929566"/>
              <a:gd name="connsiteX1" fmla="*/ 2142537 w 2142537"/>
              <a:gd name="connsiteY1" fmla="*/ 0 h 929566"/>
              <a:gd name="connsiteX2" fmla="*/ 2142537 w 2142537"/>
              <a:gd name="connsiteY2" fmla="*/ 929566 h 929566"/>
              <a:gd name="connsiteX3" fmla="*/ 0 w 2142537"/>
              <a:gd name="connsiteY3" fmla="*/ 929566 h 929566"/>
              <a:gd name="connsiteX4" fmla="*/ 0 w 2142537"/>
              <a:gd name="connsiteY4" fmla="*/ 0 h 929566"/>
              <a:gd name="connsiteX0" fmla="*/ 0 w 2150157"/>
              <a:gd name="connsiteY0" fmla="*/ 0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4" fmla="*/ 0 w 2150157"/>
              <a:gd name="connsiteY4" fmla="*/ 0 h 929566"/>
              <a:gd name="connsiteX0" fmla="*/ 0 w 2150157"/>
              <a:gd name="connsiteY0" fmla="*/ 929566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0" fmla="*/ 0 w 2207307"/>
              <a:gd name="connsiteY0" fmla="*/ 929566 h 929566"/>
              <a:gd name="connsiteX1" fmla="*/ 2142537 w 2207307"/>
              <a:gd name="connsiteY1" fmla="*/ 0 h 929566"/>
              <a:gd name="connsiteX2" fmla="*/ 2207307 w 2207307"/>
              <a:gd name="connsiteY2" fmla="*/ 407596 h 929566"/>
              <a:gd name="connsiteX3" fmla="*/ 0 w 2207307"/>
              <a:gd name="connsiteY3" fmla="*/ 929566 h 929566"/>
              <a:gd name="connsiteX0" fmla="*/ 0 w 2207307"/>
              <a:gd name="connsiteY0" fmla="*/ 948616 h 948616"/>
              <a:gd name="connsiteX1" fmla="*/ 2204449 w 2207307"/>
              <a:gd name="connsiteY1" fmla="*/ 0 h 948616"/>
              <a:gd name="connsiteX2" fmla="*/ 2207307 w 2207307"/>
              <a:gd name="connsiteY2" fmla="*/ 426646 h 948616"/>
              <a:gd name="connsiteX3" fmla="*/ 0 w 2207307"/>
              <a:gd name="connsiteY3" fmla="*/ 948616 h 948616"/>
              <a:gd name="connsiteX0" fmla="*/ 0 w 2204523"/>
              <a:gd name="connsiteY0" fmla="*/ 948616 h 948616"/>
              <a:gd name="connsiteX1" fmla="*/ 2204449 w 2204523"/>
              <a:gd name="connsiteY1" fmla="*/ 0 h 948616"/>
              <a:gd name="connsiteX2" fmla="*/ 2197782 w 2204523"/>
              <a:gd name="connsiteY2" fmla="*/ 421884 h 948616"/>
              <a:gd name="connsiteX3" fmla="*/ 0 w 2204523"/>
              <a:gd name="connsiteY3" fmla="*/ 948616 h 948616"/>
              <a:gd name="connsiteX0" fmla="*/ 0 w 2197782"/>
              <a:gd name="connsiteY0" fmla="*/ 943854 h 943854"/>
              <a:gd name="connsiteX1" fmla="*/ 2190162 w 2197782"/>
              <a:gd name="connsiteY1" fmla="*/ 0 h 943854"/>
              <a:gd name="connsiteX2" fmla="*/ 2197782 w 2197782"/>
              <a:gd name="connsiteY2" fmla="*/ 417122 h 943854"/>
              <a:gd name="connsiteX3" fmla="*/ 0 w 2197782"/>
              <a:gd name="connsiteY3" fmla="*/ 943854 h 943854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12359 h 939091"/>
              <a:gd name="connsiteX3" fmla="*/ 0 w 2204523"/>
              <a:gd name="connsiteY3" fmla="*/ 939091 h 939091"/>
              <a:gd name="connsiteX0" fmla="*/ 0 w 2205066"/>
              <a:gd name="connsiteY0" fmla="*/ 939091 h 939091"/>
              <a:gd name="connsiteX1" fmla="*/ 2204449 w 2205066"/>
              <a:gd name="connsiteY1" fmla="*/ 0 h 939091"/>
              <a:gd name="connsiteX2" fmla="*/ 2205066 w 2205066"/>
              <a:gd name="connsiteY2" fmla="*/ 402474 h 939091"/>
              <a:gd name="connsiteX3" fmla="*/ 0 w 2205066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24715 h 939091"/>
              <a:gd name="connsiteX3" fmla="*/ 0 w 2204523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09888 h 939091"/>
              <a:gd name="connsiteX3" fmla="*/ 0 w 2204523"/>
              <a:gd name="connsiteY3" fmla="*/ 939091 h 939091"/>
              <a:gd name="connsiteX0" fmla="*/ 0 w 2197240"/>
              <a:gd name="connsiteY0" fmla="*/ 934148 h 934148"/>
              <a:gd name="connsiteX1" fmla="*/ 2197166 w 2197240"/>
              <a:gd name="connsiteY1" fmla="*/ 0 h 934148"/>
              <a:gd name="connsiteX2" fmla="*/ 2190499 w 2197240"/>
              <a:gd name="connsiteY2" fmla="*/ 409888 h 934148"/>
              <a:gd name="connsiteX3" fmla="*/ 0 w 2197240"/>
              <a:gd name="connsiteY3" fmla="*/ 934148 h 934148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409888 h 946504"/>
              <a:gd name="connsiteX3" fmla="*/ 0 w 2223947"/>
              <a:gd name="connsiteY3" fmla="*/ 946504 h 946504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505444 h 946504"/>
              <a:gd name="connsiteX3" fmla="*/ 0 w 2223947"/>
              <a:gd name="connsiteY3" fmla="*/ 946504 h 946504"/>
              <a:gd name="connsiteX0" fmla="*/ 0 w 2155963"/>
              <a:gd name="connsiteY0" fmla="*/ 936619 h 936619"/>
              <a:gd name="connsiteX1" fmla="*/ 2155889 w 2155963"/>
              <a:gd name="connsiteY1" fmla="*/ 0 h 936619"/>
              <a:gd name="connsiteX2" fmla="*/ 2149222 w 2155963"/>
              <a:gd name="connsiteY2" fmla="*/ 505444 h 936619"/>
              <a:gd name="connsiteX3" fmla="*/ 0 w 2155963"/>
              <a:gd name="connsiteY3" fmla="*/ 936619 h 936619"/>
              <a:gd name="connsiteX0" fmla="*/ 0 w 2198048"/>
              <a:gd name="connsiteY0" fmla="*/ 939914 h 939914"/>
              <a:gd name="connsiteX1" fmla="*/ 2197974 w 2198048"/>
              <a:gd name="connsiteY1" fmla="*/ 0 h 939914"/>
              <a:gd name="connsiteX2" fmla="*/ 2191307 w 2198048"/>
              <a:gd name="connsiteY2" fmla="*/ 505444 h 939914"/>
              <a:gd name="connsiteX3" fmla="*/ 0 w 2198048"/>
              <a:gd name="connsiteY3" fmla="*/ 939914 h 939914"/>
              <a:gd name="connsiteX0" fmla="*/ 0 w 2198048"/>
              <a:gd name="connsiteY0" fmla="*/ 949799 h 949799"/>
              <a:gd name="connsiteX1" fmla="*/ 2197974 w 2198048"/>
              <a:gd name="connsiteY1" fmla="*/ 0 h 949799"/>
              <a:gd name="connsiteX2" fmla="*/ 2191307 w 2198048"/>
              <a:gd name="connsiteY2" fmla="*/ 505444 h 949799"/>
              <a:gd name="connsiteX3" fmla="*/ 0 w 2198048"/>
              <a:gd name="connsiteY3" fmla="*/ 949799 h 949799"/>
              <a:gd name="connsiteX0" fmla="*/ 0 w 2191307"/>
              <a:gd name="connsiteY0" fmla="*/ 939914 h 939914"/>
              <a:gd name="connsiteX1" fmla="*/ 2188263 w 2191307"/>
              <a:gd name="connsiteY1" fmla="*/ 0 h 939914"/>
              <a:gd name="connsiteX2" fmla="*/ 2191307 w 2191307"/>
              <a:gd name="connsiteY2" fmla="*/ 495559 h 939914"/>
              <a:gd name="connsiteX3" fmla="*/ 0 w 2191307"/>
              <a:gd name="connsiteY3" fmla="*/ 939914 h 939914"/>
              <a:gd name="connsiteX0" fmla="*/ 0 w 2193276"/>
              <a:gd name="connsiteY0" fmla="*/ 947328 h 947328"/>
              <a:gd name="connsiteX1" fmla="*/ 2193119 w 2193276"/>
              <a:gd name="connsiteY1" fmla="*/ 0 h 947328"/>
              <a:gd name="connsiteX2" fmla="*/ 2191307 w 2193276"/>
              <a:gd name="connsiteY2" fmla="*/ 502973 h 947328"/>
              <a:gd name="connsiteX3" fmla="*/ 0 w 2193276"/>
              <a:gd name="connsiteY3" fmla="*/ 947328 h 947328"/>
              <a:gd name="connsiteX0" fmla="*/ 0 w 2193167"/>
              <a:gd name="connsiteY0" fmla="*/ 947328 h 947328"/>
              <a:gd name="connsiteX1" fmla="*/ 2193119 w 2193167"/>
              <a:gd name="connsiteY1" fmla="*/ 0 h 947328"/>
              <a:gd name="connsiteX2" fmla="*/ 2181595 w 2193167"/>
              <a:gd name="connsiteY2" fmla="*/ 502973 h 947328"/>
              <a:gd name="connsiteX3" fmla="*/ 0 w 2193167"/>
              <a:gd name="connsiteY3" fmla="*/ 947328 h 947328"/>
              <a:gd name="connsiteX0" fmla="*/ 0 w 2181595"/>
              <a:gd name="connsiteY0" fmla="*/ 949799 h 949799"/>
              <a:gd name="connsiteX1" fmla="*/ 2178552 w 2181595"/>
              <a:gd name="connsiteY1" fmla="*/ 0 h 949799"/>
              <a:gd name="connsiteX2" fmla="*/ 2181595 w 2181595"/>
              <a:gd name="connsiteY2" fmla="*/ 505444 h 949799"/>
              <a:gd name="connsiteX3" fmla="*/ 0 w 2181595"/>
              <a:gd name="connsiteY3" fmla="*/ 949799 h 949799"/>
              <a:gd name="connsiteX0" fmla="*/ 0 w 2203447"/>
              <a:gd name="connsiteY0" fmla="*/ 949799 h 949799"/>
              <a:gd name="connsiteX1" fmla="*/ 2178552 w 2203447"/>
              <a:gd name="connsiteY1" fmla="*/ 0 h 949799"/>
              <a:gd name="connsiteX2" fmla="*/ 2203447 w 2203447"/>
              <a:gd name="connsiteY2" fmla="*/ 507916 h 949799"/>
              <a:gd name="connsiteX3" fmla="*/ 0 w 2203447"/>
              <a:gd name="connsiteY3" fmla="*/ 949799 h 949799"/>
              <a:gd name="connsiteX0" fmla="*/ 0 w 2207788"/>
              <a:gd name="connsiteY0" fmla="*/ 952270 h 952270"/>
              <a:gd name="connsiteX1" fmla="*/ 2207688 w 2207788"/>
              <a:gd name="connsiteY1" fmla="*/ 0 h 952270"/>
              <a:gd name="connsiteX2" fmla="*/ 2203447 w 2207788"/>
              <a:gd name="connsiteY2" fmla="*/ 510387 h 952270"/>
              <a:gd name="connsiteX3" fmla="*/ 0 w 2207788"/>
              <a:gd name="connsiteY3" fmla="*/ 952270 h 952270"/>
              <a:gd name="connsiteX0" fmla="*/ 0 w 2210732"/>
              <a:gd name="connsiteY0" fmla="*/ 952270 h 952270"/>
              <a:gd name="connsiteX1" fmla="*/ 2207688 w 2210732"/>
              <a:gd name="connsiteY1" fmla="*/ 0 h 952270"/>
              <a:gd name="connsiteX2" fmla="*/ 2210732 w 2210732"/>
              <a:gd name="connsiteY2" fmla="*/ 510387 h 952270"/>
              <a:gd name="connsiteX3" fmla="*/ 0 w 2210732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493455 h 952270"/>
              <a:gd name="connsiteX3" fmla="*/ 0 w 2239627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503614 h 952270"/>
              <a:gd name="connsiteX3" fmla="*/ 0 w 2239627"/>
              <a:gd name="connsiteY3" fmla="*/ 952270 h 952270"/>
              <a:gd name="connsiteX0" fmla="*/ 0 w 2243907"/>
              <a:gd name="connsiteY0" fmla="*/ 959043 h 959043"/>
              <a:gd name="connsiteX1" fmla="*/ 2243806 w 2243907"/>
              <a:gd name="connsiteY1" fmla="*/ 0 h 959043"/>
              <a:gd name="connsiteX2" fmla="*/ 2239627 w 2243907"/>
              <a:gd name="connsiteY2" fmla="*/ 510387 h 959043"/>
              <a:gd name="connsiteX3" fmla="*/ 0 w 2243907"/>
              <a:gd name="connsiteY3" fmla="*/ 959043 h 959043"/>
              <a:gd name="connsiteX0" fmla="*/ 0 w 2243806"/>
              <a:gd name="connsiteY0" fmla="*/ 959043 h 959043"/>
              <a:gd name="connsiteX1" fmla="*/ 2243806 w 2243806"/>
              <a:gd name="connsiteY1" fmla="*/ 0 h 959043"/>
              <a:gd name="connsiteX2" fmla="*/ 2239627 w 2243806"/>
              <a:gd name="connsiteY2" fmla="*/ 510387 h 959043"/>
              <a:gd name="connsiteX3" fmla="*/ 0 w 2243806"/>
              <a:gd name="connsiteY3" fmla="*/ 959043 h 959043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9627 w 2242000"/>
              <a:gd name="connsiteY2" fmla="*/ 517160 h 965816"/>
              <a:gd name="connsiteX3" fmla="*/ 0 w 2242000"/>
              <a:gd name="connsiteY3" fmla="*/ 965816 h 965816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7821 w 2242000"/>
              <a:gd name="connsiteY2" fmla="*/ 559866 h 965816"/>
              <a:gd name="connsiteX3" fmla="*/ 0 w 2242000"/>
              <a:gd name="connsiteY3" fmla="*/ 965816 h 965816"/>
              <a:gd name="connsiteX0" fmla="*/ 0 w 2126421"/>
              <a:gd name="connsiteY0" fmla="*/ 962766 h 962766"/>
              <a:gd name="connsiteX1" fmla="*/ 2126421 w 2126421"/>
              <a:gd name="connsiteY1" fmla="*/ 0 h 962766"/>
              <a:gd name="connsiteX2" fmla="*/ 2122242 w 2126421"/>
              <a:gd name="connsiteY2" fmla="*/ 559866 h 962766"/>
              <a:gd name="connsiteX3" fmla="*/ 0 w 2126421"/>
              <a:gd name="connsiteY3" fmla="*/ 962766 h 962766"/>
              <a:gd name="connsiteX0" fmla="*/ 0 w 2132410"/>
              <a:gd name="connsiteY0" fmla="*/ 962766 h 962766"/>
              <a:gd name="connsiteX1" fmla="*/ 2126421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132410"/>
              <a:gd name="connsiteY0" fmla="*/ 962766 h 962766"/>
              <a:gd name="connsiteX1" fmla="*/ 2131505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10" h="962766">
                <a:moveTo>
                  <a:pt x="0" y="962766"/>
                </a:moveTo>
                <a:lnTo>
                  <a:pt x="2131505" y="0"/>
                </a:lnTo>
                <a:cubicBezTo>
                  <a:pt x="2133501" y="186622"/>
                  <a:pt x="2130414" y="373244"/>
                  <a:pt x="2132410" y="559866"/>
                </a:cubicBezTo>
                <a:lnTo>
                  <a:pt x="0" y="962766"/>
                </a:lnTo>
                <a:close/>
              </a:path>
            </a:pathLst>
          </a:custGeom>
          <a:solidFill>
            <a:srgbClr val="00B050">
              <a:alpha val="67000"/>
            </a:srgbClr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64"/>
          <p:cNvSpPr/>
          <p:nvPr/>
        </p:nvSpPr>
        <p:spPr>
          <a:xfrm>
            <a:off x="7429547" y="5961677"/>
            <a:ext cx="910558" cy="75181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007796" y="293959"/>
            <a:ext cx="2740631" cy="858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Complexity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       </a:t>
            </a:r>
            <a:r>
              <a:rPr lang="de-DE" sz="2000" dirty="0" err="1">
                <a:solidFill>
                  <a:schemeClr val="tx1"/>
                </a:solidFill>
              </a:rPr>
              <a:t>Reduction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8" name="Nach rechts gekrümmter Pfeil 7"/>
          <p:cNvSpPr/>
          <p:nvPr/>
        </p:nvSpPr>
        <p:spPr>
          <a:xfrm>
            <a:off x="2171247" y="1403087"/>
            <a:ext cx="723851" cy="1185015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Nach rechts gekrümmter Pfeil 8"/>
          <p:cNvSpPr/>
          <p:nvPr/>
        </p:nvSpPr>
        <p:spPr>
          <a:xfrm>
            <a:off x="3373775" y="3527943"/>
            <a:ext cx="723851" cy="1185015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Nach rechts gekrümmter Pfeil 9"/>
          <p:cNvSpPr/>
          <p:nvPr/>
        </p:nvSpPr>
        <p:spPr>
          <a:xfrm>
            <a:off x="5066646" y="346496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Nach rechts gekrümmter Pfeil 10"/>
          <p:cNvSpPr/>
          <p:nvPr/>
        </p:nvSpPr>
        <p:spPr>
          <a:xfrm rot="11054871">
            <a:off x="5670828" y="312527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895098" y="2485944"/>
            <a:ext cx="2740631" cy="858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Modularization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099124" y="4674194"/>
            <a:ext cx="2740631" cy="858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Versioned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Dependency</a:t>
            </a:r>
            <a:r>
              <a:rPr lang="de-DE" sz="2000" dirty="0" smtClean="0">
                <a:solidFill>
                  <a:schemeClr val="tx1"/>
                </a:solidFill>
              </a:rPr>
              <a:t> Management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Nach rechts gekrümmter Pfeil 21"/>
          <p:cNvSpPr/>
          <p:nvPr/>
        </p:nvSpPr>
        <p:spPr>
          <a:xfrm>
            <a:off x="5965541" y="2519344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Nach rechts gekrümmter Pfeil 22"/>
          <p:cNvSpPr/>
          <p:nvPr/>
        </p:nvSpPr>
        <p:spPr>
          <a:xfrm rot="11054871">
            <a:off x="6569724" y="2485375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Nach rechts gekrümmter Pfeil 23"/>
          <p:cNvSpPr/>
          <p:nvPr/>
        </p:nvSpPr>
        <p:spPr>
          <a:xfrm>
            <a:off x="7130046" y="4748796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Nach rechts gekrümmter Pfeil 24"/>
          <p:cNvSpPr/>
          <p:nvPr/>
        </p:nvSpPr>
        <p:spPr>
          <a:xfrm rot="11054871">
            <a:off x="7734228" y="4714826"/>
            <a:ext cx="531216" cy="805578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2007796" y="6089292"/>
            <a:ext cx="7664656" cy="758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995323" y="6106215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time</a:t>
            </a:r>
            <a:endParaRPr lang="en-US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7487839" y="328177"/>
            <a:ext cx="449496" cy="332371"/>
            <a:chOff x="8450311" y="431865"/>
            <a:chExt cx="1022133" cy="75579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Nach rechts gekrümmter Pfeil 27"/>
            <p:cNvSpPr/>
            <p:nvPr/>
          </p:nvSpPr>
          <p:spPr>
            <a:xfrm>
              <a:off x="8450311" y="462446"/>
              <a:ext cx="478223" cy="725215"/>
            </a:xfrm>
            <a:prstGeom prst="curvedRightArrow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Nach rechts gekrümmter Pfeil 28"/>
            <p:cNvSpPr/>
            <p:nvPr/>
          </p:nvSpPr>
          <p:spPr>
            <a:xfrm rot="11054871">
              <a:off x="8994221" y="431865"/>
              <a:ext cx="478223" cy="725215"/>
            </a:xfrm>
            <a:prstGeom prst="curvedRightArrow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Nach rechts gekrümmter Pfeil 30"/>
          <p:cNvSpPr/>
          <p:nvPr/>
        </p:nvSpPr>
        <p:spPr>
          <a:xfrm>
            <a:off x="7582049" y="1046110"/>
            <a:ext cx="232188" cy="380114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8048632" y="139233"/>
            <a:ext cx="1608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Repeat </a:t>
            </a:r>
            <a:r>
              <a:rPr lang="de-DE" sz="2000" dirty="0" err="1" smtClean="0"/>
              <a:t>step</a:t>
            </a:r>
            <a:r>
              <a:rPr lang="de-DE" sz="2000" dirty="0" smtClean="0"/>
              <a:t>: </a:t>
            </a:r>
          </a:p>
          <a:p>
            <a:r>
              <a:rPr lang="de-DE" sz="2000" dirty="0" err="1" smtClean="0"/>
              <a:t>incrementally</a:t>
            </a:r>
            <a:endParaRPr lang="en-US" sz="2000" dirty="0"/>
          </a:p>
        </p:txBody>
      </p:sp>
      <p:sp>
        <p:nvSpPr>
          <p:cNvPr id="33" name="Textfeld 32"/>
          <p:cNvSpPr txBox="1"/>
          <p:nvPr/>
        </p:nvSpPr>
        <p:spPr>
          <a:xfrm>
            <a:off x="8048632" y="865706"/>
            <a:ext cx="2472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Go on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next</a:t>
            </a:r>
            <a:r>
              <a:rPr lang="de-DE" sz="2000" dirty="0" smtClean="0"/>
              <a:t> </a:t>
            </a:r>
            <a:r>
              <a:rPr lang="de-DE" sz="2000" dirty="0" err="1" smtClean="0"/>
              <a:t>step</a:t>
            </a:r>
            <a:r>
              <a:rPr lang="de-DE" sz="2000" dirty="0" smtClean="0"/>
              <a:t>: </a:t>
            </a:r>
          </a:p>
          <a:p>
            <a:r>
              <a:rPr lang="de-DE" sz="2000" dirty="0" err="1"/>
              <a:t>iteratively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495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Breitbild</PresentationFormat>
  <Paragraphs>90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Guenther, Karsten (SD-RM)</dc:creator>
  <cp:lastModifiedBy>Eggert, Matthias (SD-RM)</cp:lastModifiedBy>
  <cp:revision>27</cp:revision>
  <cp:lastPrinted>2022-05-30T14:05:35Z</cp:lastPrinted>
  <dcterms:created xsi:type="dcterms:W3CDTF">2022-03-25T09:15:04Z</dcterms:created>
  <dcterms:modified xsi:type="dcterms:W3CDTF">2022-06-09T11:36:17Z</dcterms:modified>
</cp:coreProperties>
</file>