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74BF"/>
    <a:srgbClr val="54CAF5"/>
    <a:srgbClr val="54CA8A"/>
    <a:srgbClr val="F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55" autoAdjust="0"/>
  </p:normalViewPr>
  <p:slideViewPr>
    <p:cSldViewPr snapToGrid="0">
      <p:cViewPr varScale="1">
        <p:scale>
          <a:sx n="155" d="100"/>
          <a:sy n="155" d="100"/>
        </p:scale>
        <p:origin x="3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12B93-3B02-4970-AB66-30E3EB822F31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390D8-6A1E-406D-9344-2619E68E9E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8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3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3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4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4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51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31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2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17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A7CC-FD0B-4DB5-A531-C203425A83EE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1F231-33C7-4FF4-96D6-AA566F8F02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2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9013299" y="5417704"/>
            <a:ext cx="1196937" cy="686421"/>
            <a:chOff x="9013299" y="4579495"/>
            <a:chExt cx="1196937" cy="686421"/>
          </a:xfrm>
        </p:grpSpPr>
        <p:sp>
          <p:nvSpPr>
            <p:cNvPr id="89" name="Rectangle 180"/>
            <p:cNvSpPr/>
            <p:nvPr/>
          </p:nvSpPr>
          <p:spPr>
            <a:xfrm>
              <a:off x="9036301" y="4750693"/>
              <a:ext cx="905326" cy="432900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59"/>
            <p:cNvSpPr/>
            <p:nvPr/>
          </p:nvSpPr>
          <p:spPr>
            <a:xfrm rot="16200000">
              <a:off x="9769634" y="4796835"/>
              <a:ext cx="573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b="1" dirty="0" smtClean="0"/>
                <a:t># </a:t>
              </a:r>
              <a:r>
                <a:rPr lang="de-DE" sz="1400" b="1" dirty="0" smtClean="0"/>
                <a:t>LOC</a:t>
              </a:r>
              <a:endParaRPr lang="en-US" sz="1400" b="1" dirty="0"/>
            </a:p>
          </p:txBody>
        </p:sp>
        <p:cxnSp>
          <p:nvCxnSpPr>
            <p:cNvPr id="91" name="Straight Connector 68"/>
            <p:cNvCxnSpPr/>
            <p:nvPr/>
          </p:nvCxnSpPr>
          <p:spPr>
            <a:xfrm>
              <a:off x="9013299" y="5265916"/>
              <a:ext cx="90560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Rectangle 57"/>
            <p:cNvSpPr/>
            <p:nvPr/>
          </p:nvSpPr>
          <p:spPr>
            <a:xfrm>
              <a:off x="9024074" y="4980781"/>
              <a:ext cx="933468" cy="28070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17228"/>
                <a:gd name="connsiteY0" fmla="*/ 406586 h 554881"/>
                <a:gd name="connsiteX1" fmla="*/ 614354 w 617228"/>
                <a:gd name="connsiteY1" fmla="*/ 0 h 554881"/>
                <a:gd name="connsiteX2" fmla="*/ 616735 w 617228"/>
                <a:gd name="connsiteY2" fmla="*/ 550118 h 554881"/>
                <a:gd name="connsiteX3" fmla="*/ 7872 w 617228"/>
                <a:gd name="connsiteY3" fmla="*/ 554881 h 554881"/>
                <a:gd name="connsiteX4" fmla="*/ 0 w 617228"/>
                <a:gd name="connsiteY4" fmla="*/ 406586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8" h="554881">
                  <a:moveTo>
                    <a:pt x="0" y="406586"/>
                  </a:moveTo>
                  <a:lnTo>
                    <a:pt x="614354" y="0"/>
                  </a:lnTo>
                  <a:cubicBezTo>
                    <a:pt x="611973" y="184960"/>
                    <a:pt x="619116" y="365158"/>
                    <a:pt x="616735" y="550118"/>
                  </a:cubicBezTo>
                  <a:lnTo>
                    <a:pt x="7872" y="554881"/>
                  </a:lnTo>
                  <a:lnTo>
                    <a:pt x="0" y="406586"/>
                  </a:lnTo>
                  <a:close/>
                </a:path>
              </a:pathLst>
            </a:custGeom>
            <a:solidFill>
              <a:srgbClr val="54CAF5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4" name="Rectangle 64"/>
            <p:cNvSpPr/>
            <p:nvPr/>
          </p:nvSpPr>
          <p:spPr>
            <a:xfrm>
              <a:off x="9020728" y="5187097"/>
              <a:ext cx="922419" cy="75181"/>
            </a:xfrm>
            <a:prstGeom prst="rect">
              <a:avLst/>
            </a:prstGeom>
            <a:solidFill>
              <a:srgbClr val="9F74B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58"/>
            <p:cNvCxnSpPr/>
            <p:nvPr/>
          </p:nvCxnSpPr>
          <p:spPr>
            <a:xfrm flipH="1" flipV="1">
              <a:off x="9944366" y="4579495"/>
              <a:ext cx="3127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78"/>
          <p:cNvSpPr/>
          <p:nvPr/>
        </p:nvSpPr>
        <p:spPr>
          <a:xfrm>
            <a:off x="4473698" y="338543"/>
            <a:ext cx="4405983" cy="2952164"/>
          </a:xfrm>
          <a:custGeom>
            <a:avLst/>
            <a:gdLst>
              <a:gd name="connsiteX0" fmla="*/ 0 w 2174906"/>
              <a:gd name="connsiteY0" fmla="*/ 0 h 937424"/>
              <a:gd name="connsiteX1" fmla="*/ 2174906 w 2174906"/>
              <a:gd name="connsiteY1" fmla="*/ 0 h 937424"/>
              <a:gd name="connsiteX2" fmla="*/ 2174906 w 2174906"/>
              <a:gd name="connsiteY2" fmla="*/ 937424 h 937424"/>
              <a:gd name="connsiteX3" fmla="*/ 0 w 2174906"/>
              <a:gd name="connsiteY3" fmla="*/ 937424 h 937424"/>
              <a:gd name="connsiteX4" fmla="*/ 0 w 2174906"/>
              <a:gd name="connsiteY4" fmla="*/ 0 h 937424"/>
              <a:gd name="connsiteX0" fmla="*/ 0 w 2174906"/>
              <a:gd name="connsiteY0" fmla="*/ 0 h 937424"/>
              <a:gd name="connsiteX1" fmla="*/ 2174906 w 2174906"/>
              <a:gd name="connsiteY1" fmla="*/ 937424 h 937424"/>
              <a:gd name="connsiteX2" fmla="*/ 0 w 2174906"/>
              <a:gd name="connsiteY2" fmla="*/ 937424 h 937424"/>
              <a:gd name="connsiteX3" fmla="*/ 0 w 2174906"/>
              <a:gd name="connsiteY3" fmla="*/ 0 h 937424"/>
              <a:gd name="connsiteX0" fmla="*/ 22216 w 2174906"/>
              <a:gd name="connsiteY0" fmla="*/ 0 h 936696"/>
              <a:gd name="connsiteX1" fmla="*/ 2174906 w 2174906"/>
              <a:gd name="connsiteY1" fmla="*/ 936696 h 936696"/>
              <a:gd name="connsiteX2" fmla="*/ 0 w 2174906"/>
              <a:gd name="connsiteY2" fmla="*/ 936696 h 936696"/>
              <a:gd name="connsiteX3" fmla="*/ 22216 w 2174906"/>
              <a:gd name="connsiteY3" fmla="*/ 0 h 936696"/>
              <a:gd name="connsiteX0" fmla="*/ 30897 w 2174906"/>
              <a:gd name="connsiteY0" fmla="*/ 0 h 935241"/>
              <a:gd name="connsiteX1" fmla="*/ 2174906 w 2174906"/>
              <a:gd name="connsiteY1" fmla="*/ 935241 h 935241"/>
              <a:gd name="connsiteX2" fmla="*/ 0 w 2174906"/>
              <a:gd name="connsiteY2" fmla="*/ 935241 h 935241"/>
              <a:gd name="connsiteX3" fmla="*/ 30897 w 2174906"/>
              <a:gd name="connsiteY3" fmla="*/ 0 h 935241"/>
              <a:gd name="connsiteX0" fmla="*/ 25688 w 2174906"/>
              <a:gd name="connsiteY0" fmla="*/ 0 h 935969"/>
              <a:gd name="connsiteX1" fmla="*/ 2174906 w 2174906"/>
              <a:gd name="connsiteY1" fmla="*/ 935969 h 935969"/>
              <a:gd name="connsiteX2" fmla="*/ 0 w 2174906"/>
              <a:gd name="connsiteY2" fmla="*/ 935969 h 935969"/>
              <a:gd name="connsiteX3" fmla="*/ 25688 w 2174906"/>
              <a:gd name="connsiteY3" fmla="*/ 0 h 935969"/>
              <a:gd name="connsiteX0" fmla="*/ 0 w 2149218"/>
              <a:gd name="connsiteY0" fmla="*/ 0 h 935969"/>
              <a:gd name="connsiteX1" fmla="*/ 2149218 w 2149218"/>
              <a:gd name="connsiteY1" fmla="*/ 935969 h 935969"/>
              <a:gd name="connsiteX2" fmla="*/ 3829 w 2149218"/>
              <a:gd name="connsiteY2" fmla="*/ 934514 h 935969"/>
              <a:gd name="connsiteX3" fmla="*/ 0 w 2149218"/>
              <a:gd name="connsiteY3" fmla="*/ 0 h 935969"/>
              <a:gd name="connsiteX0" fmla="*/ 58 w 2149276"/>
              <a:gd name="connsiteY0" fmla="*/ 0 h 935969"/>
              <a:gd name="connsiteX1" fmla="*/ 2149276 w 2149276"/>
              <a:gd name="connsiteY1" fmla="*/ 935969 h 935969"/>
              <a:gd name="connsiteX2" fmla="*/ 414 w 2149276"/>
              <a:gd name="connsiteY2" fmla="*/ 934514 h 935969"/>
              <a:gd name="connsiteX3" fmla="*/ 58 w 2149276"/>
              <a:gd name="connsiteY3" fmla="*/ 0 h 935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9276" h="935969">
                <a:moveTo>
                  <a:pt x="58" y="0"/>
                </a:moveTo>
                <a:lnTo>
                  <a:pt x="2149276" y="935969"/>
                </a:lnTo>
                <a:lnTo>
                  <a:pt x="414" y="934514"/>
                </a:lnTo>
                <a:cubicBezTo>
                  <a:pt x="-862" y="623009"/>
                  <a:pt x="1334" y="311505"/>
                  <a:pt x="58" y="0"/>
                </a:cubicBezTo>
                <a:close/>
              </a:path>
            </a:pathLst>
          </a:cu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1" name="Rectangle 57"/>
          <p:cNvSpPr/>
          <p:nvPr/>
        </p:nvSpPr>
        <p:spPr>
          <a:xfrm>
            <a:off x="8224816" y="2675881"/>
            <a:ext cx="795912" cy="595947"/>
          </a:xfrm>
          <a:custGeom>
            <a:avLst/>
            <a:gdLst>
              <a:gd name="connsiteX0" fmla="*/ 0 w 599338"/>
              <a:gd name="connsiteY0" fmla="*/ 0 h 402481"/>
              <a:gd name="connsiteX1" fmla="*/ 599338 w 599338"/>
              <a:gd name="connsiteY1" fmla="*/ 0 h 402481"/>
              <a:gd name="connsiteX2" fmla="*/ 599338 w 599338"/>
              <a:gd name="connsiteY2" fmla="*/ 402481 h 402481"/>
              <a:gd name="connsiteX3" fmla="*/ 0 w 599338"/>
              <a:gd name="connsiteY3" fmla="*/ 402481 h 402481"/>
              <a:gd name="connsiteX4" fmla="*/ 0 w 599338"/>
              <a:gd name="connsiteY4" fmla="*/ 0 h 402481"/>
              <a:gd name="connsiteX0" fmla="*/ 0 w 606482"/>
              <a:gd name="connsiteY0" fmla="*/ 152400 h 554881"/>
              <a:gd name="connsiteX1" fmla="*/ 606482 w 606482"/>
              <a:gd name="connsiteY1" fmla="*/ 0 h 554881"/>
              <a:gd name="connsiteX2" fmla="*/ 599338 w 606482"/>
              <a:gd name="connsiteY2" fmla="*/ 554881 h 554881"/>
              <a:gd name="connsiteX3" fmla="*/ 0 w 606482"/>
              <a:gd name="connsiteY3" fmla="*/ 554881 h 554881"/>
              <a:gd name="connsiteX4" fmla="*/ 0 w 606482"/>
              <a:gd name="connsiteY4" fmla="*/ 152400 h 554881"/>
              <a:gd name="connsiteX0" fmla="*/ 0 w 609356"/>
              <a:gd name="connsiteY0" fmla="*/ 152400 h 554881"/>
              <a:gd name="connsiteX1" fmla="*/ 606482 w 609356"/>
              <a:gd name="connsiteY1" fmla="*/ 0 h 554881"/>
              <a:gd name="connsiteX2" fmla="*/ 608863 w 609356"/>
              <a:gd name="connsiteY2" fmla="*/ 550118 h 554881"/>
              <a:gd name="connsiteX3" fmla="*/ 0 w 609356"/>
              <a:gd name="connsiteY3" fmla="*/ 554881 h 554881"/>
              <a:gd name="connsiteX4" fmla="*/ 0 w 609356"/>
              <a:gd name="connsiteY4" fmla="*/ 152400 h 55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356" h="554881">
                <a:moveTo>
                  <a:pt x="0" y="152400"/>
                </a:moveTo>
                <a:lnTo>
                  <a:pt x="606482" y="0"/>
                </a:lnTo>
                <a:cubicBezTo>
                  <a:pt x="604101" y="184960"/>
                  <a:pt x="611244" y="365158"/>
                  <a:pt x="608863" y="550118"/>
                </a:cubicBezTo>
                <a:lnTo>
                  <a:pt x="0" y="554881"/>
                </a:lnTo>
                <a:lnTo>
                  <a:pt x="0" y="152400"/>
                </a:lnTo>
                <a:close/>
              </a:path>
            </a:pathLst>
          </a:cu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754098" y="3292607"/>
            <a:ext cx="796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Step</a:t>
            </a:r>
            <a:r>
              <a:rPr lang="de-DE" dirty="0" smtClean="0"/>
              <a:t>:                     1             </a:t>
            </a:r>
            <a:r>
              <a:rPr lang="de-DE" dirty="0" smtClean="0"/>
              <a:t>*                 </a:t>
            </a:r>
            <a:r>
              <a:rPr lang="de-DE" dirty="0" smtClean="0"/>
              <a:t>             </a:t>
            </a:r>
            <a:r>
              <a:rPr lang="de-DE" dirty="0"/>
              <a:t>2</a:t>
            </a:r>
            <a:r>
              <a:rPr lang="de-DE" dirty="0" smtClean="0"/>
              <a:t>                                  </a:t>
            </a:r>
            <a:r>
              <a:rPr lang="de-DE" dirty="0"/>
              <a:t>*</a:t>
            </a:r>
            <a:r>
              <a:rPr lang="de-DE" dirty="0" smtClean="0"/>
              <a:t>            *          </a:t>
            </a:r>
            <a:r>
              <a:rPr lang="de-DE" dirty="0" smtClean="0"/>
              <a:t>    </a:t>
            </a:r>
            <a:r>
              <a:rPr lang="de-DE" dirty="0" smtClean="0"/>
              <a:t>3</a:t>
            </a:r>
            <a:endParaRPr lang="en-US" dirty="0"/>
          </a:p>
        </p:txBody>
      </p:sp>
      <p:sp>
        <p:nvSpPr>
          <p:cNvPr id="4" name="Rectangle 4"/>
          <p:cNvSpPr/>
          <p:nvPr/>
        </p:nvSpPr>
        <p:spPr>
          <a:xfrm>
            <a:off x="3842860" y="939984"/>
            <a:ext cx="129862" cy="2341658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25319" y="335800"/>
            <a:ext cx="450430" cy="2949983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>
              <a:solidFill>
                <a:schemeClr val="tx1"/>
              </a:solidFill>
            </a:endParaRPr>
          </a:p>
        </p:txBody>
      </p:sp>
      <p:sp>
        <p:nvSpPr>
          <p:cNvPr id="8" name="Rectangle 180"/>
          <p:cNvSpPr/>
          <p:nvPr/>
        </p:nvSpPr>
        <p:spPr>
          <a:xfrm>
            <a:off x="4469600" y="2341620"/>
            <a:ext cx="3012995" cy="940266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0" h="962766">
                <a:moveTo>
                  <a:pt x="0" y="962766"/>
                </a:moveTo>
                <a:lnTo>
                  <a:pt x="2131505" y="0"/>
                </a:lnTo>
                <a:cubicBezTo>
                  <a:pt x="2133501" y="186622"/>
                  <a:pt x="2130414" y="373244"/>
                  <a:pt x="2132410" y="559866"/>
                </a:cubicBezTo>
                <a:lnTo>
                  <a:pt x="0" y="962766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9"/>
          <p:cNvCxnSpPr/>
          <p:nvPr/>
        </p:nvCxnSpPr>
        <p:spPr>
          <a:xfrm>
            <a:off x="3882654" y="3280346"/>
            <a:ext cx="9497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80"/>
          <p:cNvSpPr/>
          <p:nvPr/>
        </p:nvSpPr>
        <p:spPr>
          <a:xfrm>
            <a:off x="8242176" y="2018740"/>
            <a:ext cx="760904" cy="320191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069374"/>
              <a:gd name="connsiteY0" fmla="*/ 567434 h 567434"/>
              <a:gd name="connsiteX1" fmla="*/ 2068469 w 2069374"/>
              <a:gd name="connsiteY1" fmla="*/ 0 h 567434"/>
              <a:gd name="connsiteX2" fmla="*/ 2069374 w 2069374"/>
              <a:gd name="connsiteY2" fmla="*/ 559866 h 567434"/>
              <a:gd name="connsiteX3" fmla="*/ 0 w 2069374"/>
              <a:gd name="connsiteY3" fmla="*/ 567434 h 56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374" h="567434">
                <a:moveTo>
                  <a:pt x="0" y="567434"/>
                </a:moveTo>
                <a:lnTo>
                  <a:pt x="2068469" y="0"/>
                </a:lnTo>
                <a:cubicBezTo>
                  <a:pt x="2070465" y="186622"/>
                  <a:pt x="2067378" y="373244"/>
                  <a:pt x="2069374" y="559866"/>
                </a:cubicBezTo>
                <a:lnTo>
                  <a:pt x="0" y="567434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659695" y="485241"/>
            <a:ext cx="929943" cy="972984"/>
            <a:chOff x="-607166" y="2220638"/>
            <a:chExt cx="909251" cy="1009600"/>
          </a:xfrm>
        </p:grpSpPr>
        <p:sp>
          <p:nvSpPr>
            <p:cNvPr id="16" name="Flowchart: Multidocument 16"/>
            <p:cNvSpPr/>
            <p:nvPr/>
          </p:nvSpPr>
          <p:spPr>
            <a:xfrm>
              <a:off x="-435875" y="2220638"/>
              <a:ext cx="582660" cy="451031"/>
            </a:xfrm>
            <a:prstGeom prst="flowChartMultidocument">
              <a:avLst/>
            </a:prstGeom>
            <a:solidFill>
              <a:srgbClr val="00B0F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Rectangle 17"/>
            <p:cNvSpPr/>
            <p:nvPr/>
          </p:nvSpPr>
          <p:spPr>
            <a:xfrm>
              <a:off x="-607166" y="2706859"/>
              <a:ext cx="909251" cy="52337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&lt;Configurable</a:t>
              </a:r>
              <a:endParaRPr lang="de-DE" sz="900">
                <a:solidFill>
                  <a:schemeClr val="tx1"/>
                </a:solidFill>
              </a:endParaRP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Sources&gt;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64480" y="486674"/>
            <a:ext cx="949432" cy="824820"/>
            <a:chOff x="4046613" y="2930704"/>
            <a:chExt cx="928306" cy="855859"/>
          </a:xfrm>
        </p:grpSpPr>
        <p:grpSp>
          <p:nvGrpSpPr>
            <p:cNvPr id="19" name="Group 19"/>
            <p:cNvGrpSpPr/>
            <p:nvPr/>
          </p:nvGrpSpPr>
          <p:grpSpPr>
            <a:xfrm>
              <a:off x="4254991" y="2930704"/>
              <a:ext cx="594283" cy="454914"/>
              <a:chOff x="5032143" y="2377138"/>
              <a:chExt cx="594283" cy="454914"/>
            </a:xfrm>
          </p:grpSpPr>
          <p:sp>
            <p:nvSpPr>
              <p:cNvPr id="21" name="Flowchart: Document 21"/>
              <p:cNvSpPr/>
              <p:nvPr/>
            </p:nvSpPr>
            <p:spPr>
              <a:xfrm>
                <a:off x="5102775" y="2377138"/>
                <a:ext cx="523651" cy="365000"/>
              </a:xfrm>
              <a:prstGeom prst="flowChartDocument">
                <a:avLst/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lowchart: Document 22"/>
              <p:cNvSpPr/>
              <p:nvPr/>
            </p:nvSpPr>
            <p:spPr>
              <a:xfrm>
                <a:off x="5070618" y="2414991"/>
                <a:ext cx="508998" cy="383458"/>
              </a:xfrm>
              <a:prstGeom prst="flowChart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lowchart: Document 23"/>
              <p:cNvSpPr/>
              <p:nvPr/>
            </p:nvSpPr>
            <p:spPr>
              <a:xfrm>
                <a:off x="5032143" y="2448594"/>
                <a:ext cx="508998" cy="383458"/>
              </a:xfrm>
              <a:prstGeom prst="flowChartDocumen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20"/>
            <p:cNvSpPr/>
            <p:nvPr/>
          </p:nvSpPr>
          <p:spPr>
            <a:xfrm>
              <a:off x="4046613" y="3427701"/>
              <a:ext cx="928306" cy="3588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>
                  <a:solidFill>
                    <a:schemeClr val="tx1"/>
                  </a:solidFill>
                </a:rPr>
                <a:t>&lt;Configuration</a:t>
              </a:r>
            </a:p>
            <a:p>
              <a:pPr algn="ctr"/>
              <a:r>
                <a:rPr lang="de-DE" sz="900">
                  <a:solidFill>
                    <a:schemeClr val="tx1"/>
                  </a:solidFill>
                </a:rPr>
                <a:t>Data&gt;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171235" y="485248"/>
            <a:ext cx="760571" cy="847239"/>
            <a:chOff x="894134" y="3370798"/>
            <a:chExt cx="743648" cy="879123"/>
          </a:xfrm>
        </p:grpSpPr>
        <p:sp>
          <p:nvSpPr>
            <p:cNvPr id="25" name="Flowchart: Multidocument 25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FF000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Rectangle 26"/>
            <p:cNvSpPr/>
            <p:nvPr/>
          </p:nvSpPr>
          <p:spPr>
            <a:xfrm>
              <a:off x="894134" y="386996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&lt;Legacy</a:t>
              </a:r>
            </a:p>
            <a:p>
              <a:pPr algn="ctr" defTabSz="914400"/>
              <a:r>
                <a:rPr lang="de-DE" sz="900" smtClean="0">
                  <a:solidFill>
                    <a:schemeClr val="tx1"/>
                  </a:solidFill>
                </a:rPr>
                <a:t>Sources&gt;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7"/>
          <p:cNvSpPr/>
          <p:nvPr/>
        </p:nvSpPr>
        <p:spPr>
          <a:xfrm>
            <a:off x="7481302" y="2334377"/>
            <a:ext cx="756775" cy="555342"/>
          </a:xfrm>
          <a:prstGeom prst="rect">
            <a:avLst/>
          </a:pr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8"/>
          <p:cNvSpPr/>
          <p:nvPr/>
        </p:nvSpPr>
        <p:spPr>
          <a:xfrm>
            <a:off x="7484477" y="2887757"/>
            <a:ext cx="761477" cy="385242"/>
          </a:xfrm>
          <a:prstGeom prst="rect">
            <a:avLst/>
          </a:pr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4" name="Rectangle 34"/>
          <p:cNvSpPr/>
          <p:nvPr/>
        </p:nvSpPr>
        <p:spPr>
          <a:xfrm>
            <a:off x="3944832" y="338543"/>
            <a:ext cx="348569" cy="2931193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5" name="Rectangle 35"/>
          <p:cNvSpPr/>
          <p:nvPr/>
        </p:nvSpPr>
        <p:spPr>
          <a:xfrm>
            <a:off x="3751503" y="1527104"/>
            <a:ext cx="125960" cy="1744062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7" name="Rectangle 37"/>
          <p:cNvSpPr/>
          <p:nvPr/>
        </p:nvSpPr>
        <p:spPr>
          <a:xfrm>
            <a:off x="3654680" y="2006693"/>
            <a:ext cx="234034" cy="1264936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3537689" y="2329723"/>
            <a:ext cx="163720" cy="941906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2995080" y="3026340"/>
            <a:ext cx="146078" cy="245288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40" name="Rectangle 40"/>
          <p:cNvSpPr/>
          <p:nvPr/>
        </p:nvSpPr>
        <p:spPr>
          <a:xfrm>
            <a:off x="3086622" y="2830558"/>
            <a:ext cx="141450" cy="441070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41" name="Rectangle 41"/>
          <p:cNvSpPr/>
          <p:nvPr/>
        </p:nvSpPr>
        <p:spPr>
          <a:xfrm>
            <a:off x="3179293" y="2619963"/>
            <a:ext cx="840873" cy="652201"/>
          </a:xfrm>
          <a:prstGeom prst="rect">
            <a:avLst/>
          </a:prstGeom>
          <a:solidFill>
            <a:srgbClr val="FF54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914400"/>
            <a:endParaRPr lang="en-US" sz="400" dirty="0">
              <a:solidFill>
                <a:schemeClr val="tx1"/>
              </a:solidFill>
            </a:endParaRPr>
          </a:p>
        </p:txBody>
      </p:sp>
      <p:grpSp>
        <p:nvGrpSpPr>
          <p:cNvPr id="42" name="Group 42"/>
          <p:cNvGrpSpPr/>
          <p:nvPr/>
        </p:nvGrpSpPr>
        <p:grpSpPr>
          <a:xfrm>
            <a:off x="3324729" y="3232634"/>
            <a:ext cx="79583" cy="92543"/>
            <a:chOff x="305557" y="3233213"/>
            <a:chExt cx="77812" cy="96025"/>
          </a:xfrm>
        </p:grpSpPr>
        <p:cxnSp>
          <p:nvCxnSpPr>
            <p:cNvPr id="43" name="Straight Connector 43"/>
            <p:cNvCxnSpPr/>
            <p:nvPr/>
          </p:nvCxnSpPr>
          <p:spPr>
            <a:xfrm flipH="1">
              <a:off x="30555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4"/>
            <p:cNvCxnSpPr/>
            <p:nvPr/>
          </p:nvCxnSpPr>
          <p:spPr>
            <a:xfrm flipH="1">
              <a:off x="336507" y="3233213"/>
              <a:ext cx="46862" cy="9602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7"/>
          <p:cNvGrpSpPr/>
          <p:nvPr/>
        </p:nvGrpSpPr>
        <p:grpSpPr>
          <a:xfrm>
            <a:off x="6055457" y="489140"/>
            <a:ext cx="760571" cy="824601"/>
            <a:chOff x="907991" y="3370798"/>
            <a:chExt cx="743648" cy="855633"/>
          </a:xfrm>
        </p:grpSpPr>
        <p:sp>
          <p:nvSpPr>
            <p:cNvPr id="48" name="Flowchart: Multidocument 48"/>
            <p:cNvSpPr/>
            <p:nvPr/>
          </p:nvSpPr>
          <p:spPr>
            <a:xfrm>
              <a:off x="987165" y="3370798"/>
              <a:ext cx="585300" cy="451031"/>
            </a:xfrm>
            <a:prstGeom prst="flowChartMultidocument">
              <a:avLst/>
            </a:prstGeom>
            <a:solidFill>
              <a:srgbClr val="7030A0">
                <a:alpha val="67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9"/>
            <p:cNvSpPr/>
            <p:nvPr/>
          </p:nvSpPr>
          <p:spPr>
            <a:xfrm>
              <a:off x="907991" y="3846472"/>
              <a:ext cx="743648" cy="379959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&lt;Build</a:t>
              </a:r>
            </a:p>
            <a:p>
              <a:pPr algn="ctr"/>
              <a:r>
                <a:rPr lang="de-DE" sz="900" smtClean="0">
                  <a:solidFill>
                    <a:schemeClr val="tx1"/>
                  </a:solidFill>
                </a:rPr>
                <a:t>System&gt;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2" name="Rectangle 67"/>
          <p:cNvSpPr/>
          <p:nvPr/>
        </p:nvSpPr>
        <p:spPr>
          <a:xfrm>
            <a:off x="8238077" y="2332103"/>
            <a:ext cx="775222" cy="555654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3" name="Rectangle 53"/>
          <p:cNvSpPr/>
          <p:nvPr/>
        </p:nvSpPr>
        <p:spPr>
          <a:xfrm rot="16200000">
            <a:off x="8997595" y="1128840"/>
            <a:ext cx="2117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1100" dirty="0" err="1"/>
              <a:t>Number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Lines </a:t>
            </a:r>
            <a:r>
              <a:rPr lang="de-DE" sz="1100" dirty="0" err="1"/>
              <a:t>Of</a:t>
            </a:r>
            <a:r>
              <a:rPr lang="de-DE" sz="1100" dirty="0"/>
              <a:t> Code </a:t>
            </a:r>
            <a:r>
              <a:rPr lang="de-DE" sz="1100" dirty="0" smtClean="0"/>
              <a:t>= </a:t>
            </a:r>
            <a:r>
              <a:rPr lang="de-DE" sz="1600" b="1" dirty="0" smtClean="0"/>
              <a:t>LOC</a:t>
            </a:r>
            <a:r>
              <a:rPr lang="de-DE" sz="1100" dirty="0" smtClean="0"/>
              <a:t> </a:t>
            </a:r>
            <a:endParaRPr lang="en-US" sz="1100" dirty="0"/>
          </a:p>
        </p:txBody>
      </p:sp>
      <p:sp>
        <p:nvSpPr>
          <p:cNvPr id="54" name="Rectangle 54"/>
          <p:cNvSpPr/>
          <p:nvPr/>
        </p:nvSpPr>
        <p:spPr>
          <a:xfrm>
            <a:off x="2913148" y="4218832"/>
            <a:ext cx="435879" cy="135562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5" name="Rectangle 55"/>
          <p:cNvSpPr/>
          <p:nvPr/>
        </p:nvSpPr>
        <p:spPr>
          <a:xfrm>
            <a:off x="4922055" y="3927995"/>
            <a:ext cx="537086" cy="425928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56" name="Rectangle 56"/>
          <p:cNvSpPr/>
          <p:nvPr/>
        </p:nvSpPr>
        <p:spPr>
          <a:xfrm>
            <a:off x="7567883" y="3820895"/>
            <a:ext cx="2364907" cy="533029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58" name="Straight Arrow Connector 58"/>
          <p:cNvCxnSpPr/>
          <p:nvPr/>
        </p:nvCxnSpPr>
        <p:spPr>
          <a:xfrm flipH="1" flipV="1">
            <a:off x="9936851" y="3669918"/>
            <a:ext cx="3127" cy="68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9"/>
          <p:cNvSpPr/>
          <p:nvPr/>
        </p:nvSpPr>
        <p:spPr>
          <a:xfrm rot="16200000">
            <a:off x="9603075" y="3913402"/>
            <a:ext cx="899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# </a:t>
            </a:r>
            <a:r>
              <a:rPr lang="de-DE" sz="1400" b="1" dirty="0" err="1" smtClean="0"/>
              <a:t>features</a:t>
            </a:r>
            <a:endParaRPr lang="en-US" sz="1400" b="1" dirty="0"/>
          </a:p>
        </p:txBody>
      </p:sp>
      <p:sp>
        <p:nvSpPr>
          <p:cNvPr id="60" name="Rectangle 60"/>
          <p:cNvSpPr/>
          <p:nvPr/>
        </p:nvSpPr>
        <p:spPr>
          <a:xfrm>
            <a:off x="4480241" y="3971210"/>
            <a:ext cx="497932" cy="382714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1" name="Rectangle 61"/>
          <p:cNvSpPr/>
          <p:nvPr/>
        </p:nvSpPr>
        <p:spPr>
          <a:xfrm>
            <a:off x="4167139" y="4032771"/>
            <a:ext cx="369220" cy="321151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532597" y="4119778"/>
            <a:ext cx="309195" cy="234145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3" name="Rectangle 63"/>
          <p:cNvSpPr/>
          <p:nvPr/>
        </p:nvSpPr>
        <p:spPr>
          <a:xfrm>
            <a:off x="3778558" y="4076543"/>
            <a:ext cx="345965" cy="277381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4" name="Rectangle 64"/>
          <p:cNvSpPr/>
          <p:nvPr/>
        </p:nvSpPr>
        <p:spPr>
          <a:xfrm>
            <a:off x="5364799" y="3886691"/>
            <a:ext cx="868465" cy="467233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1745589" y="1223528"/>
            <a:ext cx="108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Content</a:t>
            </a:r>
          </a:p>
          <a:p>
            <a:r>
              <a:rPr lang="de-DE" b="1" dirty="0" err="1" smtClean="0"/>
              <a:t>of</a:t>
            </a:r>
            <a:r>
              <a:rPr lang="de-DE" b="1" dirty="0" smtClean="0"/>
              <a:t> SPL</a:t>
            </a:r>
            <a:endParaRPr lang="en-US" b="1" dirty="0"/>
          </a:p>
        </p:txBody>
      </p:sp>
      <p:sp>
        <p:nvSpPr>
          <p:cNvPr id="66" name="Rectangle 66"/>
          <p:cNvSpPr/>
          <p:nvPr/>
        </p:nvSpPr>
        <p:spPr>
          <a:xfrm>
            <a:off x="3285970" y="4179446"/>
            <a:ext cx="327383" cy="174477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68" name="Straight Connector 68"/>
          <p:cNvCxnSpPr/>
          <p:nvPr/>
        </p:nvCxnSpPr>
        <p:spPr>
          <a:xfrm flipV="1">
            <a:off x="2882551" y="4349161"/>
            <a:ext cx="7070938" cy="373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9"/>
          <p:cNvCxnSpPr/>
          <p:nvPr/>
        </p:nvCxnSpPr>
        <p:spPr>
          <a:xfrm>
            <a:off x="2905448" y="3817535"/>
            <a:ext cx="7020889" cy="336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1" name="Rectangle 71"/>
          <p:cNvSpPr/>
          <p:nvPr/>
        </p:nvSpPr>
        <p:spPr>
          <a:xfrm>
            <a:off x="4030621" y="4050584"/>
            <a:ext cx="194159" cy="298577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99" name="Rectangle 67"/>
          <p:cNvSpPr/>
          <p:nvPr/>
        </p:nvSpPr>
        <p:spPr>
          <a:xfrm rot="10800000" flipH="1">
            <a:off x="9003080" y="2704209"/>
            <a:ext cx="929710" cy="560055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F5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0" name="Rectangle 180"/>
          <p:cNvSpPr/>
          <p:nvPr/>
        </p:nvSpPr>
        <p:spPr>
          <a:xfrm flipV="1">
            <a:off x="8994244" y="2723202"/>
            <a:ext cx="932093" cy="161934"/>
          </a:xfrm>
          <a:custGeom>
            <a:avLst/>
            <a:gdLst>
              <a:gd name="connsiteX0" fmla="*/ 0 w 2142537"/>
              <a:gd name="connsiteY0" fmla="*/ 0 h 929566"/>
              <a:gd name="connsiteX1" fmla="*/ 2142537 w 2142537"/>
              <a:gd name="connsiteY1" fmla="*/ 0 h 929566"/>
              <a:gd name="connsiteX2" fmla="*/ 2142537 w 2142537"/>
              <a:gd name="connsiteY2" fmla="*/ 929566 h 929566"/>
              <a:gd name="connsiteX3" fmla="*/ 0 w 2142537"/>
              <a:gd name="connsiteY3" fmla="*/ 929566 h 929566"/>
              <a:gd name="connsiteX4" fmla="*/ 0 w 2142537"/>
              <a:gd name="connsiteY4" fmla="*/ 0 h 929566"/>
              <a:gd name="connsiteX0" fmla="*/ 0 w 2150157"/>
              <a:gd name="connsiteY0" fmla="*/ 0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4" fmla="*/ 0 w 2150157"/>
              <a:gd name="connsiteY4" fmla="*/ 0 h 929566"/>
              <a:gd name="connsiteX0" fmla="*/ 0 w 2150157"/>
              <a:gd name="connsiteY0" fmla="*/ 929566 h 929566"/>
              <a:gd name="connsiteX1" fmla="*/ 2142537 w 2150157"/>
              <a:gd name="connsiteY1" fmla="*/ 0 h 929566"/>
              <a:gd name="connsiteX2" fmla="*/ 2150157 w 2150157"/>
              <a:gd name="connsiteY2" fmla="*/ 274246 h 929566"/>
              <a:gd name="connsiteX3" fmla="*/ 0 w 2150157"/>
              <a:gd name="connsiteY3" fmla="*/ 929566 h 929566"/>
              <a:gd name="connsiteX0" fmla="*/ 0 w 2207307"/>
              <a:gd name="connsiteY0" fmla="*/ 929566 h 929566"/>
              <a:gd name="connsiteX1" fmla="*/ 2142537 w 2207307"/>
              <a:gd name="connsiteY1" fmla="*/ 0 h 929566"/>
              <a:gd name="connsiteX2" fmla="*/ 2207307 w 2207307"/>
              <a:gd name="connsiteY2" fmla="*/ 407596 h 929566"/>
              <a:gd name="connsiteX3" fmla="*/ 0 w 2207307"/>
              <a:gd name="connsiteY3" fmla="*/ 929566 h 929566"/>
              <a:gd name="connsiteX0" fmla="*/ 0 w 2207307"/>
              <a:gd name="connsiteY0" fmla="*/ 948616 h 948616"/>
              <a:gd name="connsiteX1" fmla="*/ 2204449 w 2207307"/>
              <a:gd name="connsiteY1" fmla="*/ 0 h 948616"/>
              <a:gd name="connsiteX2" fmla="*/ 2207307 w 2207307"/>
              <a:gd name="connsiteY2" fmla="*/ 426646 h 948616"/>
              <a:gd name="connsiteX3" fmla="*/ 0 w 2207307"/>
              <a:gd name="connsiteY3" fmla="*/ 948616 h 948616"/>
              <a:gd name="connsiteX0" fmla="*/ 0 w 2204523"/>
              <a:gd name="connsiteY0" fmla="*/ 948616 h 948616"/>
              <a:gd name="connsiteX1" fmla="*/ 2204449 w 2204523"/>
              <a:gd name="connsiteY1" fmla="*/ 0 h 948616"/>
              <a:gd name="connsiteX2" fmla="*/ 2197782 w 2204523"/>
              <a:gd name="connsiteY2" fmla="*/ 421884 h 948616"/>
              <a:gd name="connsiteX3" fmla="*/ 0 w 2204523"/>
              <a:gd name="connsiteY3" fmla="*/ 948616 h 948616"/>
              <a:gd name="connsiteX0" fmla="*/ 0 w 2197782"/>
              <a:gd name="connsiteY0" fmla="*/ 943854 h 943854"/>
              <a:gd name="connsiteX1" fmla="*/ 2190162 w 2197782"/>
              <a:gd name="connsiteY1" fmla="*/ 0 h 943854"/>
              <a:gd name="connsiteX2" fmla="*/ 2197782 w 2197782"/>
              <a:gd name="connsiteY2" fmla="*/ 417122 h 943854"/>
              <a:gd name="connsiteX3" fmla="*/ 0 w 2197782"/>
              <a:gd name="connsiteY3" fmla="*/ 943854 h 943854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12359 h 939091"/>
              <a:gd name="connsiteX3" fmla="*/ 0 w 2204523"/>
              <a:gd name="connsiteY3" fmla="*/ 939091 h 939091"/>
              <a:gd name="connsiteX0" fmla="*/ 0 w 2205066"/>
              <a:gd name="connsiteY0" fmla="*/ 939091 h 939091"/>
              <a:gd name="connsiteX1" fmla="*/ 2204449 w 2205066"/>
              <a:gd name="connsiteY1" fmla="*/ 0 h 939091"/>
              <a:gd name="connsiteX2" fmla="*/ 2205066 w 2205066"/>
              <a:gd name="connsiteY2" fmla="*/ 402474 h 939091"/>
              <a:gd name="connsiteX3" fmla="*/ 0 w 2205066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24715 h 939091"/>
              <a:gd name="connsiteX3" fmla="*/ 0 w 2204523"/>
              <a:gd name="connsiteY3" fmla="*/ 939091 h 939091"/>
              <a:gd name="connsiteX0" fmla="*/ 0 w 2204523"/>
              <a:gd name="connsiteY0" fmla="*/ 939091 h 939091"/>
              <a:gd name="connsiteX1" fmla="*/ 2204449 w 2204523"/>
              <a:gd name="connsiteY1" fmla="*/ 0 h 939091"/>
              <a:gd name="connsiteX2" fmla="*/ 2197782 w 2204523"/>
              <a:gd name="connsiteY2" fmla="*/ 409888 h 939091"/>
              <a:gd name="connsiteX3" fmla="*/ 0 w 2204523"/>
              <a:gd name="connsiteY3" fmla="*/ 939091 h 939091"/>
              <a:gd name="connsiteX0" fmla="*/ 0 w 2197240"/>
              <a:gd name="connsiteY0" fmla="*/ 934148 h 934148"/>
              <a:gd name="connsiteX1" fmla="*/ 2197166 w 2197240"/>
              <a:gd name="connsiteY1" fmla="*/ 0 h 934148"/>
              <a:gd name="connsiteX2" fmla="*/ 2190499 w 2197240"/>
              <a:gd name="connsiteY2" fmla="*/ 409888 h 934148"/>
              <a:gd name="connsiteX3" fmla="*/ 0 w 2197240"/>
              <a:gd name="connsiteY3" fmla="*/ 934148 h 934148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409888 h 946504"/>
              <a:gd name="connsiteX3" fmla="*/ 0 w 2223947"/>
              <a:gd name="connsiteY3" fmla="*/ 946504 h 946504"/>
              <a:gd name="connsiteX0" fmla="*/ 0 w 2223947"/>
              <a:gd name="connsiteY0" fmla="*/ 946504 h 946504"/>
              <a:gd name="connsiteX1" fmla="*/ 2223873 w 2223947"/>
              <a:gd name="connsiteY1" fmla="*/ 0 h 946504"/>
              <a:gd name="connsiteX2" fmla="*/ 2217206 w 2223947"/>
              <a:gd name="connsiteY2" fmla="*/ 505444 h 946504"/>
              <a:gd name="connsiteX3" fmla="*/ 0 w 2223947"/>
              <a:gd name="connsiteY3" fmla="*/ 946504 h 946504"/>
              <a:gd name="connsiteX0" fmla="*/ 0 w 2155963"/>
              <a:gd name="connsiteY0" fmla="*/ 936619 h 936619"/>
              <a:gd name="connsiteX1" fmla="*/ 2155889 w 2155963"/>
              <a:gd name="connsiteY1" fmla="*/ 0 h 936619"/>
              <a:gd name="connsiteX2" fmla="*/ 2149222 w 2155963"/>
              <a:gd name="connsiteY2" fmla="*/ 505444 h 936619"/>
              <a:gd name="connsiteX3" fmla="*/ 0 w 2155963"/>
              <a:gd name="connsiteY3" fmla="*/ 936619 h 936619"/>
              <a:gd name="connsiteX0" fmla="*/ 0 w 2198048"/>
              <a:gd name="connsiteY0" fmla="*/ 939914 h 939914"/>
              <a:gd name="connsiteX1" fmla="*/ 2197974 w 2198048"/>
              <a:gd name="connsiteY1" fmla="*/ 0 h 939914"/>
              <a:gd name="connsiteX2" fmla="*/ 2191307 w 2198048"/>
              <a:gd name="connsiteY2" fmla="*/ 505444 h 939914"/>
              <a:gd name="connsiteX3" fmla="*/ 0 w 2198048"/>
              <a:gd name="connsiteY3" fmla="*/ 939914 h 939914"/>
              <a:gd name="connsiteX0" fmla="*/ 0 w 2198048"/>
              <a:gd name="connsiteY0" fmla="*/ 949799 h 949799"/>
              <a:gd name="connsiteX1" fmla="*/ 2197974 w 2198048"/>
              <a:gd name="connsiteY1" fmla="*/ 0 h 949799"/>
              <a:gd name="connsiteX2" fmla="*/ 2191307 w 2198048"/>
              <a:gd name="connsiteY2" fmla="*/ 505444 h 949799"/>
              <a:gd name="connsiteX3" fmla="*/ 0 w 2198048"/>
              <a:gd name="connsiteY3" fmla="*/ 949799 h 949799"/>
              <a:gd name="connsiteX0" fmla="*/ 0 w 2191307"/>
              <a:gd name="connsiteY0" fmla="*/ 939914 h 939914"/>
              <a:gd name="connsiteX1" fmla="*/ 2188263 w 2191307"/>
              <a:gd name="connsiteY1" fmla="*/ 0 h 939914"/>
              <a:gd name="connsiteX2" fmla="*/ 2191307 w 2191307"/>
              <a:gd name="connsiteY2" fmla="*/ 495559 h 939914"/>
              <a:gd name="connsiteX3" fmla="*/ 0 w 2191307"/>
              <a:gd name="connsiteY3" fmla="*/ 939914 h 939914"/>
              <a:gd name="connsiteX0" fmla="*/ 0 w 2193276"/>
              <a:gd name="connsiteY0" fmla="*/ 947328 h 947328"/>
              <a:gd name="connsiteX1" fmla="*/ 2193119 w 2193276"/>
              <a:gd name="connsiteY1" fmla="*/ 0 h 947328"/>
              <a:gd name="connsiteX2" fmla="*/ 2191307 w 2193276"/>
              <a:gd name="connsiteY2" fmla="*/ 502973 h 947328"/>
              <a:gd name="connsiteX3" fmla="*/ 0 w 2193276"/>
              <a:gd name="connsiteY3" fmla="*/ 947328 h 947328"/>
              <a:gd name="connsiteX0" fmla="*/ 0 w 2193167"/>
              <a:gd name="connsiteY0" fmla="*/ 947328 h 947328"/>
              <a:gd name="connsiteX1" fmla="*/ 2193119 w 2193167"/>
              <a:gd name="connsiteY1" fmla="*/ 0 h 947328"/>
              <a:gd name="connsiteX2" fmla="*/ 2181595 w 2193167"/>
              <a:gd name="connsiteY2" fmla="*/ 502973 h 947328"/>
              <a:gd name="connsiteX3" fmla="*/ 0 w 2193167"/>
              <a:gd name="connsiteY3" fmla="*/ 947328 h 947328"/>
              <a:gd name="connsiteX0" fmla="*/ 0 w 2181595"/>
              <a:gd name="connsiteY0" fmla="*/ 949799 h 949799"/>
              <a:gd name="connsiteX1" fmla="*/ 2178552 w 2181595"/>
              <a:gd name="connsiteY1" fmla="*/ 0 h 949799"/>
              <a:gd name="connsiteX2" fmla="*/ 2181595 w 2181595"/>
              <a:gd name="connsiteY2" fmla="*/ 505444 h 949799"/>
              <a:gd name="connsiteX3" fmla="*/ 0 w 2181595"/>
              <a:gd name="connsiteY3" fmla="*/ 949799 h 949799"/>
              <a:gd name="connsiteX0" fmla="*/ 0 w 2203447"/>
              <a:gd name="connsiteY0" fmla="*/ 949799 h 949799"/>
              <a:gd name="connsiteX1" fmla="*/ 2178552 w 2203447"/>
              <a:gd name="connsiteY1" fmla="*/ 0 h 949799"/>
              <a:gd name="connsiteX2" fmla="*/ 2203447 w 2203447"/>
              <a:gd name="connsiteY2" fmla="*/ 507916 h 949799"/>
              <a:gd name="connsiteX3" fmla="*/ 0 w 2203447"/>
              <a:gd name="connsiteY3" fmla="*/ 949799 h 949799"/>
              <a:gd name="connsiteX0" fmla="*/ 0 w 2207788"/>
              <a:gd name="connsiteY0" fmla="*/ 952270 h 952270"/>
              <a:gd name="connsiteX1" fmla="*/ 2207688 w 2207788"/>
              <a:gd name="connsiteY1" fmla="*/ 0 h 952270"/>
              <a:gd name="connsiteX2" fmla="*/ 2203447 w 2207788"/>
              <a:gd name="connsiteY2" fmla="*/ 510387 h 952270"/>
              <a:gd name="connsiteX3" fmla="*/ 0 w 2207788"/>
              <a:gd name="connsiteY3" fmla="*/ 952270 h 952270"/>
              <a:gd name="connsiteX0" fmla="*/ 0 w 2210732"/>
              <a:gd name="connsiteY0" fmla="*/ 952270 h 952270"/>
              <a:gd name="connsiteX1" fmla="*/ 2207688 w 2210732"/>
              <a:gd name="connsiteY1" fmla="*/ 0 h 952270"/>
              <a:gd name="connsiteX2" fmla="*/ 2210732 w 2210732"/>
              <a:gd name="connsiteY2" fmla="*/ 510387 h 952270"/>
              <a:gd name="connsiteX3" fmla="*/ 0 w 2210732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493455 h 952270"/>
              <a:gd name="connsiteX3" fmla="*/ 0 w 2239627"/>
              <a:gd name="connsiteY3" fmla="*/ 952270 h 952270"/>
              <a:gd name="connsiteX0" fmla="*/ 0 w 2239627"/>
              <a:gd name="connsiteY0" fmla="*/ 952270 h 952270"/>
              <a:gd name="connsiteX1" fmla="*/ 2207688 w 2239627"/>
              <a:gd name="connsiteY1" fmla="*/ 0 h 952270"/>
              <a:gd name="connsiteX2" fmla="*/ 2239627 w 2239627"/>
              <a:gd name="connsiteY2" fmla="*/ 503614 h 952270"/>
              <a:gd name="connsiteX3" fmla="*/ 0 w 2239627"/>
              <a:gd name="connsiteY3" fmla="*/ 952270 h 952270"/>
              <a:gd name="connsiteX0" fmla="*/ 0 w 2243907"/>
              <a:gd name="connsiteY0" fmla="*/ 959043 h 959043"/>
              <a:gd name="connsiteX1" fmla="*/ 2243806 w 2243907"/>
              <a:gd name="connsiteY1" fmla="*/ 0 h 959043"/>
              <a:gd name="connsiteX2" fmla="*/ 2239627 w 2243907"/>
              <a:gd name="connsiteY2" fmla="*/ 510387 h 959043"/>
              <a:gd name="connsiteX3" fmla="*/ 0 w 2243907"/>
              <a:gd name="connsiteY3" fmla="*/ 959043 h 959043"/>
              <a:gd name="connsiteX0" fmla="*/ 0 w 2243806"/>
              <a:gd name="connsiteY0" fmla="*/ 959043 h 959043"/>
              <a:gd name="connsiteX1" fmla="*/ 2243806 w 2243806"/>
              <a:gd name="connsiteY1" fmla="*/ 0 h 959043"/>
              <a:gd name="connsiteX2" fmla="*/ 2239627 w 2243806"/>
              <a:gd name="connsiteY2" fmla="*/ 510387 h 959043"/>
              <a:gd name="connsiteX3" fmla="*/ 0 w 2243806"/>
              <a:gd name="connsiteY3" fmla="*/ 959043 h 959043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9627 w 2242000"/>
              <a:gd name="connsiteY2" fmla="*/ 517160 h 965816"/>
              <a:gd name="connsiteX3" fmla="*/ 0 w 2242000"/>
              <a:gd name="connsiteY3" fmla="*/ 965816 h 965816"/>
              <a:gd name="connsiteX0" fmla="*/ 0 w 2242000"/>
              <a:gd name="connsiteY0" fmla="*/ 965816 h 965816"/>
              <a:gd name="connsiteX1" fmla="*/ 2242000 w 2242000"/>
              <a:gd name="connsiteY1" fmla="*/ 0 h 965816"/>
              <a:gd name="connsiteX2" fmla="*/ 2237821 w 2242000"/>
              <a:gd name="connsiteY2" fmla="*/ 559866 h 965816"/>
              <a:gd name="connsiteX3" fmla="*/ 0 w 2242000"/>
              <a:gd name="connsiteY3" fmla="*/ 965816 h 965816"/>
              <a:gd name="connsiteX0" fmla="*/ 0 w 2126421"/>
              <a:gd name="connsiteY0" fmla="*/ 962766 h 962766"/>
              <a:gd name="connsiteX1" fmla="*/ 2126421 w 2126421"/>
              <a:gd name="connsiteY1" fmla="*/ 0 h 962766"/>
              <a:gd name="connsiteX2" fmla="*/ 2122242 w 2126421"/>
              <a:gd name="connsiteY2" fmla="*/ 559866 h 962766"/>
              <a:gd name="connsiteX3" fmla="*/ 0 w 2126421"/>
              <a:gd name="connsiteY3" fmla="*/ 962766 h 962766"/>
              <a:gd name="connsiteX0" fmla="*/ 0 w 2132410"/>
              <a:gd name="connsiteY0" fmla="*/ 962766 h 962766"/>
              <a:gd name="connsiteX1" fmla="*/ 2126421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132410"/>
              <a:gd name="connsiteY0" fmla="*/ 962766 h 962766"/>
              <a:gd name="connsiteX1" fmla="*/ 2131505 w 2132410"/>
              <a:gd name="connsiteY1" fmla="*/ 0 h 962766"/>
              <a:gd name="connsiteX2" fmla="*/ 2132410 w 2132410"/>
              <a:gd name="connsiteY2" fmla="*/ 559866 h 962766"/>
              <a:gd name="connsiteX3" fmla="*/ 0 w 2132410"/>
              <a:gd name="connsiteY3" fmla="*/ 962766 h 962766"/>
              <a:gd name="connsiteX0" fmla="*/ 0 w 2069374"/>
              <a:gd name="connsiteY0" fmla="*/ 567434 h 567434"/>
              <a:gd name="connsiteX1" fmla="*/ 2068469 w 2069374"/>
              <a:gd name="connsiteY1" fmla="*/ 0 h 567434"/>
              <a:gd name="connsiteX2" fmla="*/ 2069374 w 2069374"/>
              <a:gd name="connsiteY2" fmla="*/ 559866 h 567434"/>
              <a:gd name="connsiteX3" fmla="*/ 0 w 2069374"/>
              <a:gd name="connsiteY3" fmla="*/ 567434 h 56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374" h="567434">
                <a:moveTo>
                  <a:pt x="0" y="567434"/>
                </a:moveTo>
                <a:lnTo>
                  <a:pt x="2068469" y="0"/>
                </a:lnTo>
                <a:cubicBezTo>
                  <a:pt x="2070465" y="186622"/>
                  <a:pt x="2067378" y="373244"/>
                  <a:pt x="2069374" y="559866"/>
                </a:cubicBezTo>
                <a:lnTo>
                  <a:pt x="0" y="567434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4" name="Rectangle 64"/>
          <p:cNvSpPr/>
          <p:nvPr/>
        </p:nvSpPr>
        <p:spPr>
          <a:xfrm>
            <a:off x="6140296" y="3860606"/>
            <a:ext cx="837196" cy="488973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5" name="Rectangle 64"/>
          <p:cNvSpPr/>
          <p:nvPr/>
        </p:nvSpPr>
        <p:spPr>
          <a:xfrm>
            <a:off x="6916212" y="3846548"/>
            <a:ext cx="772844" cy="503032"/>
          </a:xfrm>
          <a:prstGeom prst="rect">
            <a:avLst/>
          </a:prstGeom>
          <a:solidFill>
            <a:srgbClr val="9F74B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24" name="TextBox 65"/>
          <p:cNvSpPr txBox="1"/>
          <p:nvPr/>
        </p:nvSpPr>
        <p:spPr>
          <a:xfrm>
            <a:off x="7778943" y="4566575"/>
            <a:ext cx="1185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Content</a:t>
            </a:r>
          </a:p>
          <a:p>
            <a:r>
              <a:rPr lang="de-DE" sz="1400" b="1" dirty="0" err="1"/>
              <a:t>o</a:t>
            </a:r>
            <a:r>
              <a:rPr lang="de-DE" sz="1400" b="1" dirty="0" err="1" smtClean="0"/>
              <a:t>f</a:t>
            </a:r>
            <a:r>
              <a:rPr lang="de-DE" sz="1400" b="1" dirty="0" smtClean="0"/>
              <a:t> </a:t>
            </a:r>
            <a:r>
              <a:rPr lang="de-DE" sz="1400" b="1" dirty="0" err="1"/>
              <a:t>i</a:t>
            </a:r>
            <a:r>
              <a:rPr lang="de-DE" sz="1400" b="1" dirty="0" err="1" smtClean="0"/>
              <a:t>solated</a:t>
            </a:r>
            <a:endParaRPr lang="de-DE" sz="1400" b="1" dirty="0" smtClean="0"/>
          </a:p>
          <a:p>
            <a:r>
              <a:rPr lang="de-DE" sz="1400" b="1" dirty="0" err="1" smtClean="0"/>
              <a:t>component</a:t>
            </a:r>
            <a:r>
              <a:rPr lang="de-DE" sz="1400" b="1" dirty="0" smtClean="0"/>
              <a:t> A</a:t>
            </a:r>
          </a:p>
        </p:txBody>
      </p:sp>
      <p:sp>
        <p:nvSpPr>
          <p:cNvPr id="125" name="TextBox 65"/>
          <p:cNvSpPr txBox="1"/>
          <p:nvPr/>
        </p:nvSpPr>
        <p:spPr>
          <a:xfrm>
            <a:off x="7785751" y="5402995"/>
            <a:ext cx="1177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Content</a:t>
            </a:r>
          </a:p>
          <a:p>
            <a:r>
              <a:rPr lang="de-DE" sz="1400" b="1" dirty="0" err="1"/>
              <a:t>o</a:t>
            </a:r>
            <a:r>
              <a:rPr lang="de-DE" sz="1400" b="1" dirty="0" err="1" smtClean="0"/>
              <a:t>f</a:t>
            </a:r>
            <a:r>
              <a:rPr lang="de-DE" sz="1400" b="1" dirty="0" smtClean="0"/>
              <a:t> </a:t>
            </a:r>
            <a:r>
              <a:rPr lang="de-DE" sz="1400" b="1" dirty="0" err="1"/>
              <a:t>i</a:t>
            </a:r>
            <a:r>
              <a:rPr lang="de-DE" sz="1400" b="1" dirty="0" err="1" smtClean="0"/>
              <a:t>solated</a:t>
            </a:r>
            <a:endParaRPr lang="de-DE" sz="1400" b="1" dirty="0" smtClean="0"/>
          </a:p>
          <a:p>
            <a:r>
              <a:rPr lang="de-DE" sz="1400" b="1" dirty="0" err="1"/>
              <a:t>c</a:t>
            </a:r>
            <a:r>
              <a:rPr lang="de-DE" sz="1400" b="1" dirty="0" err="1" smtClean="0"/>
              <a:t>omponent</a:t>
            </a:r>
            <a:r>
              <a:rPr lang="de-DE" sz="1400" b="1" dirty="0" smtClean="0"/>
              <a:t> B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1754098" y="4548737"/>
            <a:ext cx="6028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Legend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migration</a:t>
            </a:r>
            <a:r>
              <a:rPr lang="de-DE" dirty="0" smtClean="0"/>
              <a:t> </a:t>
            </a:r>
            <a:r>
              <a:rPr lang="de-DE" smtClean="0"/>
              <a:t>steps:</a:t>
            </a:r>
            <a:endParaRPr lang="de-DE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 Import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 smtClean="0"/>
              <a:t>Complexity</a:t>
            </a:r>
            <a:r>
              <a:rPr lang="de-DE" b="1" dirty="0" smtClean="0"/>
              <a:t> </a:t>
            </a:r>
            <a:r>
              <a:rPr lang="de-DE" b="1" dirty="0" err="1"/>
              <a:t>R</a:t>
            </a:r>
            <a:r>
              <a:rPr lang="de-DE" b="1" dirty="0" err="1" smtClean="0"/>
              <a:t>eduction</a:t>
            </a:r>
            <a:endParaRPr lang="de-DE" b="1" dirty="0" smtClean="0"/>
          </a:p>
          <a:p>
            <a:pPr marL="342900" indent="-342900">
              <a:buAutoNum type="arabicParenBoth"/>
            </a:pPr>
            <a:r>
              <a:rPr lang="de-DE" dirty="0"/>
              <a:t> </a:t>
            </a:r>
            <a:r>
              <a:rPr lang="de-DE" b="1" dirty="0" err="1" smtClean="0"/>
              <a:t>Modularization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sources</a:t>
            </a:r>
            <a:endParaRPr lang="de-DE" dirty="0" smtClean="0"/>
          </a:p>
          <a:p>
            <a:pPr marL="342900" indent="-342900">
              <a:buAutoNum type="arabicParenBoth"/>
            </a:pPr>
            <a:r>
              <a:rPr lang="de-DE" dirty="0" smtClean="0"/>
              <a:t> Isolation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b="1" dirty="0" err="1"/>
              <a:t>Versioned</a:t>
            </a:r>
            <a:r>
              <a:rPr lang="de-DE" b="1" dirty="0"/>
              <a:t> </a:t>
            </a:r>
            <a:r>
              <a:rPr lang="de-DE" b="1" dirty="0" err="1"/>
              <a:t>Dependency</a:t>
            </a:r>
            <a:r>
              <a:rPr lang="de-DE" b="1" dirty="0"/>
              <a:t> Management</a:t>
            </a:r>
            <a:endParaRPr lang="de-DE" b="1" dirty="0" smtClean="0"/>
          </a:p>
          <a:p>
            <a:pPr marL="342900" indent="-342900">
              <a:buAutoNum type="arabicParenBoth"/>
            </a:pPr>
            <a:endParaRPr lang="de-DE" b="1" dirty="0" smtClean="0"/>
          </a:p>
          <a:p>
            <a:r>
              <a:rPr lang="de-DE" dirty="0" smtClean="0"/>
              <a:t>(*) Adaptation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cxnSp>
        <p:nvCxnSpPr>
          <p:cNvPr id="30" name="Straight Connector 30"/>
          <p:cNvCxnSpPr/>
          <p:nvPr/>
        </p:nvCxnSpPr>
        <p:spPr>
          <a:xfrm flipV="1">
            <a:off x="3892776" y="335799"/>
            <a:ext cx="5997058" cy="1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1"/>
          <p:cNvCxnSpPr/>
          <p:nvPr/>
        </p:nvCxnSpPr>
        <p:spPr>
          <a:xfrm>
            <a:off x="8230200" y="268705"/>
            <a:ext cx="17905" cy="408087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ight Triangle 44"/>
          <p:cNvSpPr/>
          <p:nvPr/>
        </p:nvSpPr>
        <p:spPr>
          <a:xfrm flipH="1">
            <a:off x="4500020" y="2885856"/>
            <a:ext cx="2990449" cy="381221"/>
          </a:xfrm>
          <a:prstGeom prst="rtTriangle">
            <a:avLst/>
          </a:prstGeom>
          <a:solidFill>
            <a:srgbClr val="54C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2929124" y="3232476"/>
            <a:ext cx="7229728" cy="296615"/>
            <a:chOff x="1773609" y="1445199"/>
            <a:chExt cx="4163674" cy="307777"/>
          </a:xfrm>
        </p:grpSpPr>
        <p:sp>
          <p:nvSpPr>
            <p:cNvPr id="13" name="TextBox 13"/>
            <p:cNvSpPr txBox="1"/>
            <p:nvPr/>
          </p:nvSpPr>
          <p:spPr>
            <a:xfrm>
              <a:off x="5392781" y="1445199"/>
              <a:ext cx="519694" cy="307777"/>
            </a:xfrm>
            <a:prstGeom prst="rect">
              <a:avLst/>
            </a:prstGeom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time</a:t>
              </a:r>
              <a:endParaRPr lang="en-US" sz="1400" dirty="0"/>
            </a:p>
          </p:txBody>
        </p:sp>
        <p:cxnSp>
          <p:nvCxnSpPr>
            <p:cNvPr id="14" name="Straight Arrow Connector 14"/>
            <p:cNvCxnSpPr/>
            <p:nvPr/>
          </p:nvCxnSpPr>
          <p:spPr>
            <a:xfrm flipV="1">
              <a:off x="1773609" y="1486239"/>
              <a:ext cx="4163674" cy="142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9"/>
          <p:cNvCxnSpPr/>
          <p:nvPr/>
        </p:nvCxnSpPr>
        <p:spPr>
          <a:xfrm>
            <a:off x="7479014" y="2064544"/>
            <a:ext cx="13509" cy="228503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6" name="Rectangle 67"/>
          <p:cNvSpPr/>
          <p:nvPr/>
        </p:nvSpPr>
        <p:spPr>
          <a:xfrm rot="10800000" flipH="1">
            <a:off x="8994244" y="2020598"/>
            <a:ext cx="938546" cy="708942"/>
          </a:xfrm>
          <a:custGeom>
            <a:avLst/>
            <a:gdLst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7391 w 607391"/>
              <a:gd name="connsiteY2" fmla="*/ 581071 h 581071"/>
              <a:gd name="connsiteX3" fmla="*/ 0 w 607391"/>
              <a:gd name="connsiteY3" fmla="*/ 581071 h 581071"/>
              <a:gd name="connsiteX4" fmla="*/ 0 w 607391"/>
              <a:gd name="connsiteY4" fmla="*/ 0 h 581071"/>
              <a:gd name="connsiteX0" fmla="*/ 0 w 607391"/>
              <a:gd name="connsiteY0" fmla="*/ 0 h 581071"/>
              <a:gd name="connsiteX1" fmla="*/ 607391 w 607391"/>
              <a:gd name="connsiteY1" fmla="*/ 0 h 581071"/>
              <a:gd name="connsiteX2" fmla="*/ 602629 w 607391"/>
              <a:gd name="connsiteY2" fmla="*/ 421528 h 581071"/>
              <a:gd name="connsiteX3" fmla="*/ 0 w 607391"/>
              <a:gd name="connsiteY3" fmla="*/ 581071 h 581071"/>
              <a:gd name="connsiteX4" fmla="*/ 0 w 607391"/>
              <a:gd name="connsiteY4" fmla="*/ 0 h 5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391" h="581071">
                <a:moveTo>
                  <a:pt x="0" y="0"/>
                </a:moveTo>
                <a:lnTo>
                  <a:pt x="607391" y="0"/>
                </a:lnTo>
                <a:cubicBezTo>
                  <a:pt x="605804" y="140509"/>
                  <a:pt x="604216" y="281019"/>
                  <a:pt x="602629" y="421528"/>
                </a:cubicBezTo>
                <a:lnTo>
                  <a:pt x="0" y="581071"/>
                </a:lnTo>
                <a:lnTo>
                  <a:pt x="0" y="0"/>
                </a:lnTo>
                <a:close/>
              </a:path>
            </a:pathLst>
          </a:custGeom>
          <a:solidFill>
            <a:srgbClr val="54CA8A"/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2" name="Straight Connector 32"/>
          <p:cNvCxnSpPr/>
          <p:nvPr/>
        </p:nvCxnSpPr>
        <p:spPr>
          <a:xfrm>
            <a:off x="7397861" y="2332103"/>
            <a:ext cx="2528476" cy="9517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10"/>
          <p:cNvCxnSpPr/>
          <p:nvPr/>
        </p:nvCxnSpPr>
        <p:spPr>
          <a:xfrm flipH="1" flipV="1">
            <a:off x="9927426" y="153333"/>
            <a:ext cx="12552" cy="3110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0"/>
          <p:cNvCxnSpPr/>
          <p:nvPr/>
        </p:nvCxnSpPr>
        <p:spPr>
          <a:xfrm flipH="1">
            <a:off x="2991019" y="2978944"/>
            <a:ext cx="4062" cy="1407319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6"/>
          <p:cNvCxnSpPr/>
          <p:nvPr/>
        </p:nvCxnSpPr>
        <p:spPr>
          <a:xfrm flipH="1">
            <a:off x="4030621" y="252734"/>
            <a:ext cx="933" cy="410360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3"/>
          <p:cNvCxnSpPr/>
          <p:nvPr/>
        </p:nvCxnSpPr>
        <p:spPr>
          <a:xfrm>
            <a:off x="4473369" y="252734"/>
            <a:ext cx="6872" cy="4100161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 1"/>
          <p:cNvGrpSpPr/>
          <p:nvPr/>
        </p:nvGrpSpPr>
        <p:grpSpPr>
          <a:xfrm>
            <a:off x="9013299" y="4579495"/>
            <a:ext cx="1196937" cy="686421"/>
            <a:chOff x="9013299" y="4579495"/>
            <a:chExt cx="1196937" cy="686421"/>
          </a:xfrm>
        </p:grpSpPr>
        <p:sp>
          <p:nvSpPr>
            <p:cNvPr id="119" name="Rectangle 180"/>
            <p:cNvSpPr/>
            <p:nvPr/>
          </p:nvSpPr>
          <p:spPr>
            <a:xfrm>
              <a:off x="9036301" y="4750693"/>
              <a:ext cx="905326" cy="432900"/>
            </a:xfrm>
            <a:custGeom>
              <a:avLst/>
              <a:gdLst>
                <a:gd name="connsiteX0" fmla="*/ 0 w 2142537"/>
                <a:gd name="connsiteY0" fmla="*/ 0 h 929566"/>
                <a:gd name="connsiteX1" fmla="*/ 2142537 w 2142537"/>
                <a:gd name="connsiteY1" fmla="*/ 0 h 929566"/>
                <a:gd name="connsiteX2" fmla="*/ 2142537 w 2142537"/>
                <a:gd name="connsiteY2" fmla="*/ 929566 h 929566"/>
                <a:gd name="connsiteX3" fmla="*/ 0 w 2142537"/>
                <a:gd name="connsiteY3" fmla="*/ 929566 h 929566"/>
                <a:gd name="connsiteX4" fmla="*/ 0 w 2142537"/>
                <a:gd name="connsiteY4" fmla="*/ 0 h 929566"/>
                <a:gd name="connsiteX0" fmla="*/ 0 w 2150157"/>
                <a:gd name="connsiteY0" fmla="*/ 0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4" fmla="*/ 0 w 2150157"/>
                <a:gd name="connsiteY4" fmla="*/ 0 h 929566"/>
                <a:gd name="connsiteX0" fmla="*/ 0 w 2150157"/>
                <a:gd name="connsiteY0" fmla="*/ 929566 h 929566"/>
                <a:gd name="connsiteX1" fmla="*/ 2142537 w 2150157"/>
                <a:gd name="connsiteY1" fmla="*/ 0 h 929566"/>
                <a:gd name="connsiteX2" fmla="*/ 2150157 w 2150157"/>
                <a:gd name="connsiteY2" fmla="*/ 274246 h 929566"/>
                <a:gd name="connsiteX3" fmla="*/ 0 w 2150157"/>
                <a:gd name="connsiteY3" fmla="*/ 929566 h 929566"/>
                <a:gd name="connsiteX0" fmla="*/ 0 w 2207307"/>
                <a:gd name="connsiteY0" fmla="*/ 929566 h 929566"/>
                <a:gd name="connsiteX1" fmla="*/ 2142537 w 2207307"/>
                <a:gd name="connsiteY1" fmla="*/ 0 h 929566"/>
                <a:gd name="connsiteX2" fmla="*/ 2207307 w 2207307"/>
                <a:gd name="connsiteY2" fmla="*/ 407596 h 929566"/>
                <a:gd name="connsiteX3" fmla="*/ 0 w 2207307"/>
                <a:gd name="connsiteY3" fmla="*/ 929566 h 929566"/>
                <a:gd name="connsiteX0" fmla="*/ 0 w 2207307"/>
                <a:gd name="connsiteY0" fmla="*/ 948616 h 948616"/>
                <a:gd name="connsiteX1" fmla="*/ 2204449 w 2207307"/>
                <a:gd name="connsiteY1" fmla="*/ 0 h 948616"/>
                <a:gd name="connsiteX2" fmla="*/ 2207307 w 2207307"/>
                <a:gd name="connsiteY2" fmla="*/ 426646 h 948616"/>
                <a:gd name="connsiteX3" fmla="*/ 0 w 2207307"/>
                <a:gd name="connsiteY3" fmla="*/ 948616 h 948616"/>
                <a:gd name="connsiteX0" fmla="*/ 0 w 2204523"/>
                <a:gd name="connsiteY0" fmla="*/ 948616 h 948616"/>
                <a:gd name="connsiteX1" fmla="*/ 2204449 w 2204523"/>
                <a:gd name="connsiteY1" fmla="*/ 0 h 948616"/>
                <a:gd name="connsiteX2" fmla="*/ 2197782 w 2204523"/>
                <a:gd name="connsiteY2" fmla="*/ 421884 h 948616"/>
                <a:gd name="connsiteX3" fmla="*/ 0 w 2204523"/>
                <a:gd name="connsiteY3" fmla="*/ 948616 h 948616"/>
                <a:gd name="connsiteX0" fmla="*/ 0 w 2197782"/>
                <a:gd name="connsiteY0" fmla="*/ 943854 h 943854"/>
                <a:gd name="connsiteX1" fmla="*/ 2190162 w 2197782"/>
                <a:gd name="connsiteY1" fmla="*/ 0 h 943854"/>
                <a:gd name="connsiteX2" fmla="*/ 2197782 w 2197782"/>
                <a:gd name="connsiteY2" fmla="*/ 417122 h 943854"/>
                <a:gd name="connsiteX3" fmla="*/ 0 w 2197782"/>
                <a:gd name="connsiteY3" fmla="*/ 943854 h 943854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12359 h 939091"/>
                <a:gd name="connsiteX3" fmla="*/ 0 w 2204523"/>
                <a:gd name="connsiteY3" fmla="*/ 939091 h 939091"/>
                <a:gd name="connsiteX0" fmla="*/ 0 w 2205066"/>
                <a:gd name="connsiteY0" fmla="*/ 939091 h 939091"/>
                <a:gd name="connsiteX1" fmla="*/ 2204449 w 2205066"/>
                <a:gd name="connsiteY1" fmla="*/ 0 h 939091"/>
                <a:gd name="connsiteX2" fmla="*/ 2205066 w 2205066"/>
                <a:gd name="connsiteY2" fmla="*/ 402474 h 939091"/>
                <a:gd name="connsiteX3" fmla="*/ 0 w 2205066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24715 h 939091"/>
                <a:gd name="connsiteX3" fmla="*/ 0 w 2204523"/>
                <a:gd name="connsiteY3" fmla="*/ 939091 h 939091"/>
                <a:gd name="connsiteX0" fmla="*/ 0 w 2204523"/>
                <a:gd name="connsiteY0" fmla="*/ 939091 h 939091"/>
                <a:gd name="connsiteX1" fmla="*/ 2204449 w 2204523"/>
                <a:gd name="connsiteY1" fmla="*/ 0 h 939091"/>
                <a:gd name="connsiteX2" fmla="*/ 2197782 w 2204523"/>
                <a:gd name="connsiteY2" fmla="*/ 409888 h 939091"/>
                <a:gd name="connsiteX3" fmla="*/ 0 w 2204523"/>
                <a:gd name="connsiteY3" fmla="*/ 939091 h 939091"/>
                <a:gd name="connsiteX0" fmla="*/ 0 w 2197240"/>
                <a:gd name="connsiteY0" fmla="*/ 934148 h 934148"/>
                <a:gd name="connsiteX1" fmla="*/ 2197166 w 2197240"/>
                <a:gd name="connsiteY1" fmla="*/ 0 h 934148"/>
                <a:gd name="connsiteX2" fmla="*/ 2190499 w 2197240"/>
                <a:gd name="connsiteY2" fmla="*/ 409888 h 934148"/>
                <a:gd name="connsiteX3" fmla="*/ 0 w 2197240"/>
                <a:gd name="connsiteY3" fmla="*/ 934148 h 934148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409888 h 946504"/>
                <a:gd name="connsiteX3" fmla="*/ 0 w 2223947"/>
                <a:gd name="connsiteY3" fmla="*/ 946504 h 946504"/>
                <a:gd name="connsiteX0" fmla="*/ 0 w 2223947"/>
                <a:gd name="connsiteY0" fmla="*/ 946504 h 946504"/>
                <a:gd name="connsiteX1" fmla="*/ 2223873 w 2223947"/>
                <a:gd name="connsiteY1" fmla="*/ 0 h 946504"/>
                <a:gd name="connsiteX2" fmla="*/ 2217206 w 2223947"/>
                <a:gd name="connsiteY2" fmla="*/ 505444 h 946504"/>
                <a:gd name="connsiteX3" fmla="*/ 0 w 2223947"/>
                <a:gd name="connsiteY3" fmla="*/ 946504 h 946504"/>
                <a:gd name="connsiteX0" fmla="*/ 0 w 2155963"/>
                <a:gd name="connsiteY0" fmla="*/ 936619 h 936619"/>
                <a:gd name="connsiteX1" fmla="*/ 2155889 w 2155963"/>
                <a:gd name="connsiteY1" fmla="*/ 0 h 936619"/>
                <a:gd name="connsiteX2" fmla="*/ 2149222 w 2155963"/>
                <a:gd name="connsiteY2" fmla="*/ 505444 h 936619"/>
                <a:gd name="connsiteX3" fmla="*/ 0 w 2155963"/>
                <a:gd name="connsiteY3" fmla="*/ 936619 h 936619"/>
                <a:gd name="connsiteX0" fmla="*/ 0 w 2198048"/>
                <a:gd name="connsiteY0" fmla="*/ 939914 h 939914"/>
                <a:gd name="connsiteX1" fmla="*/ 2197974 w 2198048"/>
                <a:gd name="connsiteY1" fmla="*/ 0 h 939914"/>
                <a:gd name="connsiteX2" fmla="*/ 2191307 w 2198048"/>
                <a:gd name="connsiteY2" fmla="*/ 505444 h 939914"/>
                <a:gd name="connsiteX3" fmla="*/ 0 w 2198048"/>
                <a:gd name="connsiteY3" fmla="*/ 939914 h 939914"/>
                <a:gd name="connsiteX0" fmla="*/ 0 w 2198048"/>
                <a:gd name="connsiteY0" fmla="*/ 949799 h 949799"/>
                <a:gd name="connsiteX1" fmla="*/ 2197974 w 2198048"/>
                <a:gd name="connsiteY1" fmla="*/ 0 h 949799"/>
                <a:gd name="connsiteX2" fmla="*/ 2191307 w 2198048"/>
                <a:gd name="connsiteY2" fmla="*/ 505444 h 949799"/>
                <a:gd name="connsiteX3" fmla="*/ 0 w 2198048"/>
                <a:gd name="connsiteY3" fmla="*/ 949799 h 949799"/>
                <a:gd name="connsiteX0" fmla="*/ 0 w 2191307"/>
                <a:gd name="connsiteY0" fmla="*/ 939914 h 939914"/>
                <a:gd name="connsiteX1" fmla="*/ 2188263 w 2191307"/>
                <a:gd name="connsiteY1" fmla="*/ 0 h 939914"/>
                <a:gd name="connsiteX2" fmla="*/ 2191307 w 2191307"/>
                <a:gd name="connsiteY2" fmla="*/ 495559 h 939914"/>
                <a:gd name="connsiteX3" fmla="*/ 0 w 2191307"/>
                <a:gd name="connsiteY3" fmla="*/ 939914 h 939914"/>
                <a:gd name="connsiteX0" fmla="*/ 0 w 2193276"/>
                <a:gd name="connsiteY0" fmla="*/ 947328 h 947328"/>
                <a:gd name="connsiteX1" fmla="*/ 2193119 w 2193276"/>
                <a:gd name="connsiteY1" fmla="*/ 0 h 947328"/>
                <a:gd name="connsiteX2" fmla="*/ 2191307 w 2193276"/>
                <a:gd name="connsiteY2" fmla="*/ 502973 h 947328"/>
                <a:gd name="connsiteX3" fmla="*/ 0 w 2193276"/>
                <a:gd name="connsiteY3" fmla="*/ 947328 h 947328"/>
                <a:gd name="connsiteX0" fmla="*/ 0 w 2193167"/>
                <a:gd name="connsiteY0" fmla="*/ 947328 h 947328"/>
                <a:gd name="connsiteX1" fmla="*/ 2193119 w 2193167"/>
                <a:gd name="connsiteY1" fmla="*/ 0 h 947328"/>
                <a:gd name="connsiteX2" fmla="*/ 2181595 w 2193167"/>
                <a:gd name="connsiteY2" fmla="*/ 502973 h 947328"/>
                <a:gd name="connsiteX3" fmla="*/ 0 w 2193167"/>
                <a:gd name="connsiteY3" fmla="*/ 947328 h 947328"/>
                <a:gd name="connsiteX0" fmla="*/ 0 w 2181595"/>
                <a:gd name="connsiteY0" fmla="*/ 949799 h 949799"/>
                <a:gd name="connsiteX1" fmla="*/ 2178552 w 2181595"/>
                <a:gd name="connsiteY1" fmla="*/ 0 h 949799"/>
                <a:gd name="connsiteX2" fmla="*/ 2181595 w 2181595"/>
                <a:gd name="connsiteY2" fmla="*/ 505444 h 949799"/>
                <a:gd name="connsiteX3" fmla="*/ 0 w 2181595"/>
                <a:gd name="connsiteY3" fmla="*/ 949799 h 949799"/>
                <a:gd name="connsiteX0" fmla="*/ 0 w 2203447"/>
                <a:gd name="connsiteY0" fmla="*/ 949799 h 949799"/>
                <a:gd name="connsiteX1" fmla="*/ 2178552 w 2203447"/>
                <a:gd name="connsiteY1" fmla="*/ 0 h 949799"/>
                <a:gd name="connsiteX2" fmla="*/ 2203447 w 2203447"/>
                <a:gd name="connsiteY2" fmla="*/ 507916 h 949799"/>
                <a:gd name="connsiteX3" fmla="*/ 0 w 2203447"/>
                <a:gd name="connsiteY3" fmla="*/ 949799 h 949799"/>
                <a:gd name="connsiteX0" fmla="*/ 0 w 2207788"/>
                <a:gd name="connsiteY0" fmla="*/ 952270 h 952270"/>
                <a:gd name="connsiteX1" fmla="*/ 2207688 w 2207788"/>
                <a:gd name="connsiteY1" fmla="*/ 0 h 952270"/>
                <a:gd name="connsiteX2" fmla="*/ 2203447 w 2207788"/>
                <a:gd name="connsiteY2" fmla="*/ 510387 h 952270"/>
                <a:gd name="connsiteX3" fmla="*/ 0 w 2207788"/>
                <a:gd name="connsiteY3" fmla="*/ 952270 h 952270"/>
                <a:gd name="connsiteX0" fmla="*/ 0 w 2210732"/>
                <a:gd name="connsiteY0" fmla="*/ 952270 h 952270"/>
                <a:gd name="connsiteX1" fmla="*/ 2207688 w 2210732"/>
                <a:gd name="connsiteY1" fmla="*/ 0 h 952270"/>
                <a:gd name="connsiteX2" fmla="*/ 2210732 w 2210732"/>
                <a:gd name="connsiteY2" fmla="*/ 510387 h 952270"/>
                <a:gd name="connsiteX3" fmla="*/ 0 w 2210732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493455 h 952270"/>
                <a:gd name="connsiteX3" fmla="*/ 0 w 2239627"/>
                <a:gd name="connsiteY3" fmla="*/ 952270 h 952270"/>
                <a:gd name="connsiteX0" fmla="*/ 0 w 2239627"/>
                <a:gd name="connsiteY0" fmla="*/ 952270 h 952270"/>
                <a:gd name="connsiteX1" fmla="*/ 2207688 w 2239627"/>
                <a:gd name="connsiteY1" fmla="*/ 0 h 952270"/>
                <a:gd name="connsiteX2" fmla="*/ 2239627 w 2239627"/>
                <a:gd name="connsiteY2" fmla="*/ 503614 h 952270"/>
                <a:gd name="connsiteX3" fmla="*/ 0 w 2239627"/>
                <a:gd name="connsiteY3" fmla="*/ 952270 h 952270"/>
                <a:gd name="connsiteX0" fmla="*/ 0 w 2243907"/>
                <a:gd name="connsiteY0" fmla="*/ 959043 h 959043"/>
                <a:gd name="connsiteX1" fmla="*/ 2243806 w 2243907"/>
                <a:gd name="connsiteY1" fmla="*/ 0 h 959043"/>
                <a:gd name="connsiteX2" fmla="*/ 2239627 w 2243907"/>
                <a:gd name="connsiteY2" fmla="*/ 510387 h 959043"/>
                <a:gd name="connsiteX3" fmla="*/ 0 w 2243907"/>
                <a:gd name="connsiteY3" fmla="*/ 959043 h 959043"/>
                <a:gd name="connsiteX0" fmla="*/ 0 w 2243806"/>
                <a:gd name="connsiteY0" fmla="*/ 959043 h 959043"/>
                <a:gd name="connsiteX1" fmla="*/ 2243806 w 2243806"/>
                <a:gd name="connsiteY1" fmla="*/ 0 h 959043"/>
                <a:gd name="connsiteX2" fmla="*/ 2239627 w 2243806"/>
                <a:gd name="connsiteY2" fmla="*/ 510387 h 959043"/>
                <a:gd name="connsiteX3" fmla="*/ 0 w 2243806"/>
                <a:gd name="connsiteY3" fmla="*/ 959043 h 959043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9627 w 2242000"/>
                <a:gd name="connsiteY2" fmla="*/ 517160 h 965816"/>
                <a:gd name="connsiteX3" fmla="*/ 0 w 2242000"/>
                <a:gd name="connsiteY3" fmla="*/ 965816 h 965816"/>
                <a:gd name="connsiteX0" fmla="*/ 0 w 2242000"/>
                <a:gd name="connsiteY0" fmla="*/ 965816 h 965816"/>
                <a:gd name="connsiteX1" fmla="*/ 2242000 w 2242000"/>
                <a:gd name="connsiteY1" fmla="*/ 0 h 965816"/>
                <a:gd name="connsiteX2" fmla="*/ 2237821 w 2242000"/>
                <a:gd name="connsiteY2" fmla="*/ 559866 h 965816"/>
                <a:gd name="connsiteX3" fmla="*/ 0 w 2242000"/>
                <a:gd name="connsiteY3" fmla="*/ 965816 h 965816"/>
                <a:gd name="connsiteX0" fmla="*/ 0 w 2126421"/>
                <a:gd name="connsiteY0" fmla="*/ 962766 h 962766"/>
                <a:gd name="connsiteX1" fmla="*/ 2126421 w 2126421"/>
                <a:gd name="connsiteY1" fmla="*/ 0 h 962766"/>
                <a:gd name="connsiteX2" fmla="*/ 2122242 w 2126421"/>
                <a:gd name="connsiteY2" fmla="*/ 559866 h 962766"/>
                <a:gd name="connsiteX3" fmla="*/ 0 w 2126421"/>
                <a:gd name="connsiteY3" fmla="*/ 962766 h 962766"/>
                <a:gd name="connsiteX0" fmla="*/ 0 w 2132410"/>
                <a:gd name="connsiteY0" fmla="*/ 962766 h 962766"/>
                <a:gd name="connsiteX1" fmla="*/ 2126421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  <a:gd name="connsiteX0" fmla="*/ 0 w 2132410"/>
                <a:gd name="connsiteY0" fmla="*/ 962766 h 962766"/>
                <a:gd name="connsiteX1" fmla="*/ 2131505 w 2132410"/>
                <a:gd name="connsiteY1" fmla="*/ 0 h 962766"/>
                <a:gd name="connsiteX2" fmla="*/ 2132410 w 2132410"/>
                <a:gd name="connsiteY2" fmla="*/ 559866 h 962766"/>
                <a:gd name="connsiteX3" fmla="*/ 0 w 2132410"/>
                <a:gd name="connsiteY3" fmla="*/ 962766 h 96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2410" h="962766">
                  <a:moveTo>
                    <a:pt x="0" y="962766"/>
                  </a:moveTo>
                  <a:lnTo>
                    <a:pt x="2131505" y="0"/>
                  </a:lnTo>
                  <a:cubicBezTo>
                    <a:pt x="2133501" y="186622"/>
                    <a:pt x="2130414" y="373244"/>
                    <a:pt x="2132410" y="559866"/>
                  </a:cubicBezTo>
                  <a:lnTo>
                    <a:pt x="0" y="962766"/>
                  </a:lnTo>
                  <a:close/>
                </a:path>
              </a:pathLst>
            </a:custGeom>
            <a:solidFill>
              <a:srgbClr val="00B050">
                <a:alpha val="67000"/>
              </a:srgbClr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59"/>
            <p:cNvSpPr/>
            <p:nvPr/>
          </p:nvSpPr>
          <p:spPr>
            <a:xfrm rot="16200000">
              <a:off x="9769634" y="4796835"/>
              <a:ext cx="573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100" b="1" dirty="0" smtClean="0"/>
                <a:t># </a:t>
              </a:r>
              <a:r>
                <a:rPr lang="de-DE" sz="1400" b="1" dirty="0" smtClean="0"/>
                <a:t>LOC</a:t>
              </a:r>
              <a:endParaRPr lang="en-US" sz="1400" b="1" dirty="0"/>
            </a:p>
          </p:txBody>
        </p:sp>
        <p:cxnSp>
          <p:nvCxnSpPr>
            <p:cNvPr id="114" name="Straight Connector 68"/>
            <p:cNvCxnSpPr/>
            <p:nvPr/>
          </p:nvCxnSpPr>
          <p:spPr>
            <a:xfrm>
              <a:off x="9013299" y="5265916"/>
              <a:ext cx="90560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Rectangle 57"/>
            <p:cNvSpPr/>
            <p:nvPr/>
          </p:nvSpPr>
          <p:spPr>
            <a:xfrm>
              <a:off x="9024074" y="4980781"/>
              <a:ext cx="933468" cy="280702"/>
            </a:xfrm>
            <a:custGeom>
              <a:avLst/>
              <a:gdLst>
                <a:gd name="connsiteX0" fmla="*/ 0 w 599338"/>
                <a:gd name="connsiteY0" fmla="*/ 0 h 402481"/>
                <a:gd name="connsiteX1" fmla="*/ 599338 w 599338"/>
                <a:gd name="connsiteY1" fmla="*/ 0 h 402481"/>
                <a:gd name="connsiteX2" fmla="*/ 599338 w 599338"/>
                <a:gd name="connsiteY2" fmla="*/ 402481 h 402481"/>
                <a:gd name="connsiteX3" fmla="*/ 0 w 599338"/>
                <a:gd name="connsiteY3" fmla="*/ 402481 h 402481"/>
                <a:gd name="connsiteX4" fmla="*/ 0 w 599338"/>
                <a:gd name="connsiteY4" fmla="*/ 0 h 402481"/>
                <a:gd name="connsiteX0" fmla="*/ 0 w 606482"/>
                <a:gd name="connsiteY0" fmla="*/ 152400 h 554881"/>
                <a:gd name="connsiteX1" fmla="*/ 606482 w 606482"/>
                <a:gd name="connsiteY1" fmla="*/ 0 h 554881"/>
                <a:gd name="connsiteX2" fmla="*/ 599338 w 606482"/>
                <a:gd name="connsiteY2" fmla="*/ 554881 h 554881"/>
                <a:gd name="connsiteX3" fmla="*/ 0 w 606482"/>
                <a:gd name="connsiteY3" fmla="*/ 554881 h 554881"/>
                <a:gd name="connsiteX4" fmla="*/ 0 w 606482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09356"/>
                <a:gd name="connsiteY0" fmla="*/ 152400 h 554881"/>
                <a:gd name="connsiteX1" fmla="*/ 606482 w 609356"/>
                <a:gd name="connsiteY1" fmla="*/ 0 h 554881"/>
                <a:gd name="connsiteX2" fmla="*/ 608863 w 609356"/>
                <a:gd name="connsiteY2" fmla="*/ 550118 h 554881"/>
                <a:gd name="connsiteX3" fmla="*/ 0 w 609356"/>
                <a:gd name="connsiteY3" fmla="*/ 554881 h 554881"/>
                <a:gd name="connsiteX4" fmla="*/ 0 w 609356"/>
                <a:gd name="connsiteY4" fmla="*/ 152400 h 554881"/>
                <a:gd name="connsiteX0" fmla="*/ 0 w 617228"/>
                <a:gd name="connsiteY0" fmla="*/ 406586 h 554881"/>
                <a:gd name="connsiteX1" fmla="*/ 614354 w 617228"/>
                <a:gd name="connsiteY1" fmla="*/ 0 h 554881"/>
                <a:gd name="connsiteX2" fmla="*/ 616735 w 617228"/>
                <a:gd name="connsiteY2" fmla="*/ 550118 h 554881"/>
                <a:gd name="connsiteX3" fmla="*/ 7872 w 617228"/>
                <a:gd name="connsiteY3" fmla="*/ 554881 h 554881"/>
                <a:gd name="connsiteX4" fmla="*/ 0 w 617228"/>
                <a:gd name="connsiteY4" fmla="*/ 406586 h 5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228" h="554881">
                  <a:moveTo>
                    <a:pt x="0" y="406586"/>
                  </a:moveTo>
                  <a:lnTo>
                    <a:pt x="614354" y="0"/>
                  </a:lnTo>
                  <a:cubicBezTo>
                    <a:pt x="611973" y="184960"/>
                    <a:pt x="619116" y="365158"/>
                    <a:pt x="616735" y="550118"/>
                  </a:cubicBezTo>
                  <a:lnTo>
                    <a:pt x="7872" y="554881"/>
                  </a:lnTo>
                  <a:lnTo>
                    <a:pt x="0" y="406586"/>
                  </a:lnTo>
                  <a:close/>
                </a:path>
              </a:pathLst>
            </a:custGeom>
            <a:solidFill>
              <a:srgbClr val="54CAF5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5" name="Rectangle 64"/>
            <p:cNvSpPr/>
            <p:nvPr/>
          </p:nvSpPr>
          <p:spPr>
            <a:xfrm>
              <a:off x="9020728" y="5187097"/>
              <a:ext cx="922419" cy="75181"/>
            </a:xfrm>
            <a:prstGeom prst="rect">
              <a:avLst/>
            </a:prstGeom>
            <a:solidFill>
              <a:srgbClr val="9F74B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Arrow Connector 58"/>
            <p:cNvCxnSpPr/>
            <p:nvPr/>
          </p:nvCxnSpPr>
          <p:spPr>
            <a:xfrm flipH="1" flipV="1">
              <a:off x="9944366" y="4579495"/>
              <a:ext cx="3127" cy="6864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31"/>
          <p:cNvCxnSpPr/>
          <p:nvPr/>
        </p:nvCxnSpPr>
        <p:spPr>
          <a:xfrm>
            <a:off x="8985976" y="252734"/>
            <a:ext cx="43842" cy="5867944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083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Marquardt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Guenther, Karsten (SD-RM)</dc:creator>
  <cp:lastModifiedBy>Guenther, Karsten (SD-RM)</cp:lastModifiedBy>
  <cp:revision>39</cp:revision>
  <dcterms:created xsi:type="dcterms:W3CDTF">2022-03-25T09:15:04Z</dcterms:created>
  <dcterms:modified xsi:type="dcterms:W3CDTF">2022-06-09T12:00:22Z</dcterms:modified>
</cp:coreProperties>
</file>