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356F-E728-4FB0-AE5E-A7847209249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631-2BD9-4539-9D27-EE5C3318E3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356F-E728-4FB0-AE5E-A7847209249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631-2BD9-4539-9D27-EE5C3318E3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2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356F-E728-4FB0-AE5E-A7847209249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631-2BD9-4539-9D27-EE5C3318E3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356F-E728-4FB0-AE5E-A7847209249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631-2BD9-4539-9D27-EE5C3318E3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356F-E728-4FB0-AE5E-A7847209249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631-2BD9-4539-9D27-EE5C3318E3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356F-E728-4FB0-AE5E-A7847209249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631-2BD9-4539-9D27-EE5C3318E3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356F-E728-4FB0-AE5E-A7847209249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631-2BD9-4539-9D27-EE5C3318E3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356F-E728-4FB0-AE5E-A7847209249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631-2BD9-4539-9D27-EE5C3318E3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8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356F-E728-4FB0-AE5E-A7847209249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631-2BD9-4539-9D27-EE5C3318E3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356F-E728-4FB0-AE5E-A7847209249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631-2BD9-4539-9D27-EE5C3318E3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356F-E728-4FB0-AE5E-A7847209249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631-2BD9-4539-9D27-EE5C3318E3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4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356F-E728-4FB0-AE5E-A7847209249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2631-2BD9-4539-9D27-EE5C3318E3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4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811" y="4029543"/>
            <a:ext cx="3202509" cy="277822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8" y="675211"/>
            <a:ext cx="2986880" cy="213522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02" y="885619"/>
            <a:ext cx="2947091" cy="274656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98" y="4101927"/>
            <a:ext cx="3352542" cy="232847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29305" y="3632186"/>
            <a:ext cx="2103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3. </a:t>
            </a:r>
            <a:r>
              <a:rPr lang="de-DE" sz="1200" dirty="0" err="1" smtClean="0"/>
              <a:t>Rebase</a:t>
            </a:r>
            <a:r>
              <a:rPr lang="de-DE" sz="1200" dirty="0" smtClean="0"/>
              <a:t> </a:t>
            </a:r>
            <a:r>
              <a:rPr lang="de-DE" sz="1200" dirty="0" err="1" smtClean="0"/>
              <a:t>master</a:t>
            </a:r>
            <a:r>
              <a:rPr lang="de-DE" sz="1200" dirty="0" smtClean="0"/>
              <a:t> </a:t>
            </a:r>
            <a:r>
              <a:rPr lang="de-DE" sz="1200" dirty="0" err="1" smtClean="0"/>
              <a:t>branch</a:t>
            </a:r>
            <a:r>
              <a:rPr lang="de-DE" sz="1200" dirty="0" smtClean="0"/>
              <a:t> on fix</a:t>
            </a:r>
            <a:endParaRPr lang="en-US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4126337" y="3632186"/>
            <a:ext cx="2119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4. </a:t>
            </a:r>
            <a:r>
              <a:rPr lang="de-DE" sz="1200" dirty="0" err="1" smtClean="0"/>
              <a:t>Rebase</a:t>
            </a:r>
            <a:r>
              <a:rPr lang="de-DE" sz="1200" dirty="0" smtClean="0"/>
              <a:t> </a:t>
            </a:r>
            <a:r>
              <a:rPr lang="de-DE" sz="1200" dirty="0" err="1" smtClean="0"/>
              <a:t>release</a:t>
            </a:r>
            <a:r>
              <a:rPr lang="de-DE" sz="1200" dirty="0" smtClean="0"/>
              <a:t> </a:t>
            </a:r>
            <a:r>
              <a:rPr lang="de-DE" sz="1200" dirty="0" err="1" smtClean="0"/>
              <a:t>branch</a:t>
            </a:r>
            <a:r>
              <a:rPr lang="de-DE" sz="1200" dirty="0" smtClean="0"/>
              <a:t> on fix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1394557" y="409941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1. Bug </a:t>
            </a:r>
            <a:r>
              <a:rPr lang="de-DE" sz="1200" dirty="0" err="1" smtClean="0"/>
              <a:t>found</a:t>
            </a:r>
            <a:endParaRPr lang="en-US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799902" y="409941"/>
            <a:ext cx="2772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  <a:r>
              <a:rPr lang="de-DE" sz="1200" dirty="0" smtClean="0"/>
              <a:t>. Fix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on top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bug</a:t>
            </a:r>
            <a:r>
              <a:rPr lang="de-DE" sz="1200" dirty="0" smtClean="0"/>
              <a:t> </a:t>
            </a:r>
            <a:r>
              <a:rPr lang="de-DE" sz="1200" dirty="0" err="1" smtClean="0"/>
              <a:t>commit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107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Marquardt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Eggert, Matthias (SD-RM)</dc:creator>
  <cp:lastModifiedBy>Eggert, Matthias (SD-RM)</cp:lastModifiedBy>
  <cp:revision>2</cp:revision>
  <dcterms:created xsi:type="dcterms:W3CDTF">2022-05-29T09:23:13Z</dcterms:created>
  <dcterms:modified xsi:type="dcterms:W3CDTF">2022-05-29T09:23:56Z</dcterms:modified>
</cp:coreProperties>
</file>