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2" r:id="rId9"/>
    <p:sldId id="265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866317" y="37206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Filè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71061" y="3720699"/>
            <a:ext cx="295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  <a:p>
            <a:r>
              <a:rPr lang="it-IT" sz="2400" dirty="0">
                <a:solidFill>
                  <a:schemeClr val="bg1"/>
                </a:solidFill>
              </a:rPr>
              <a:t>Matricola: 1037258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78817" y="6386732"/>
            <a:ext cx="10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7792"/>
            <a:ext cx="4678017" cy="577410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797442" y="4346127"/>
            <a:ext cx="578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ORGDYN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ORGSF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19365" y="1759941"/>
            <a:ext cx="63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URL Richieste HTTP GET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036229" y="2450550"/>
            <a:ext cx="705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{</a:t>
            </a:r>
            <a:r>
              <a:rPr lang="it-IT" sz="2400" b="1" i="1" dirty="0" err="1"/>
              <a:t>orgaizationId</a:t>
            </a:r>
            <a:r>
              <a:rPr lang="it-IT" sz="2400" b="1" i="1" dirty="0"/>
              <a:t>}</a:t>
            </a:r>
            <a:r>
              <a:rPr lang="it-IT" sz="2400" i="1" dirty="0"/>
              <a:t>/{</a:t>
            </a:r>
            <a:r>
              <a:rPr lang="it-IT" sz="2400" i="1" dirty="0" err="1"/>
              <a:t>endpointRisorsa</a:t>
            </a:r>
            <a:r>
              <a:rPr lang="it-IT" sz="2400" i="1" dirty="0"/>
              <a:t>}</a:t>
            </a:r>
          </a:p>
          <a:p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169829" y="3611241"/>
            <a:ext cx="567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Esempio richieste HTTP</a:t>
            </a:r>
          </a:p>
        </p:txBody>
      </p:sp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Qualità e test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65565" y="6386732"/>
            <a:ext cx="10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77019" y="1033670"/>
            <a:ext cx="1177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delle caratteristiche di un'entità (prodotto, processo, servizio) che ne determinano la capacità di soddisfare esigenze espresse e implicite.</a:t>
            </a:r>
          </a:p>
          <a:p>
            <a:pPr algn="r"/>
            <a:r>
              <a:rPr lang="it-IT" sz="1400" i="1" dirty="0"/>
              <a:t>(ISO 8402:1994, glossario dei termini, confluito in ISO 9000:2005)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812910" y="2355331"/>
            <a:ext cx="32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Tests</a:t>
            </a:r>
            <a:r>
              <a:rPr lang="it-IT" sz="3600" dirty="0"/>
              <a:t> strutturali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15" y="3001662"/>
            <a:ext cx="7621104" cy="32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Conclusioni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92070" y="6386732"/>
            <a:ext cx="10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3097" y="2148580"/>
            <a:ext cx="44394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Requisiti 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Obbligatori:</a:t>
            </a:r>
            <a:r>
              <a:rPr lang="it-IT" sz="3200" dirty="0"/>
              <a:t>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Opzionali: </a:t>
            </a:r>
            <a:r>
              <a:rPr lang="it-IT" sz="3200" dirty="0"/>
              <a:t>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36974" y="2148580"/>
            <a:ext cx="5817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Sviluppi Futuri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Completamento requisiti opzionali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Integrare ulteriori tipologie di software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Fornire opzioni di sincronizzazione da ADProject verso 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0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2" y="6386732"/>
            <a:ext cx="8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927653" y="1836899"/>
            <a:ext cx="102969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Project Management  </a:t>
            </a:r>
          </a:p>
          <a:p>
            <a:r>
              <a:rPr lang="it-IT" sz="2000" dirty="0"/>
              <a:t>si occupa di sovraintendere la pianificazione, l'organizzazione e l'implementazione di un progetto.</a:t>
            </a:r>
          </a:p>
          <a:p>
            <a:r>
              <a:rPr lang="it-IT" sz="2000" dirty="0"/>
              <a:t>Per progetto si intende un insieme ordinato di compiti da svolgere.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927653" y="3445566"/>
            <a:ext cx="1078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ADProject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Pianificazione attività e scadenze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Assegnazione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Controllo costi di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Monitoraggio risorse aziendali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Produzione diagrammi di </a:t>
            </a:r>
            <a:r>
              <a:rPr lang="it-IT" sz="2000" dirty="0" err="1"/>
              <a:t>Gantt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Rendicontazione ore del personale aziendale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11339" y="6386732"/>
            <a:ext cx="8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37843" y="6386732"/>
            <a:ext cx="8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11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51096" y="6386732"/>
            <a:ext cx="8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ADProject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917467"/>
            <a:ext cx="11830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a </a:t>
            </a:r>
            <a:r>
              <a:rPr lang="it-IT" dirty="0" err="1">
                <a:solidFill>
                  <a:schemeClr val="bg1"/>
                </a:solidFill>
              </a:rPr>
              <a:t>Microservizi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77600" y="6386732"/>
            <a:ext cx="8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68" y="1285461"/>
            <a:ext cx="9269106" cy="2498881"/>
          </a:xfrm>
          <a:prstGeom prst="rect">
            <a:avLst/>
          </a:prstGeom>
        </p:spPr>
      </p:pic>
      <p:sp>
        <p:nvSpPr>
          <p:cNvPr id="5" name="Rettangolo con angoli arrotondati 4"/>
          <p:cNvSpPr/>
          <p:nvPr/>
        </p:nvSpPr>
        <p:spPr>
          <a:xfrm>
            <a:off x="5062329" y="1087361"/>
            <a:ext cx="2305879" cy="289508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10910" y="2849218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C00000"/>
                </a:solidFill>
              </a:rPr>
              <a:t>Microservizio</a:t>
            </a:r>
            <a:endParaRPr lang="it-IT" sz="3200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050629" y="4366417"/>
            <a:ext cx="8070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Scalabilità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Aumento Resilienza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Separazione netta tra le componenti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198087" y="6386732"/>
            <a:ext cx="8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" y="887895"/>
            <a:ext cx="11917679" cy="51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1" y="6386732"/>
            <a:ext cx="8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56591" y="1152939"/>
            <a:ext cx="10767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OAuth</a:t>
            </a:r>
          </a:p>
          <a:p>
            <a:r>
              <a:rPr lang="it-IT" sz="2000" dirty="0"/>
              <a:t>Permette di autenticare e autorizzare applicazioni web, mobile e desktop ad accedere ai dati che si vogliono esporre dalla propria applicazione.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02" y="2671966"/>
            <a:ext cx="6889228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64348" y="6386732"/>
            <a:ext cx="83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90330" y="1126435"/>
            <a:ext cx="11184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API REST</a:t>
            </a:r>
          </a:p>
          <a:p>
            <a:r>
              <a:rPr lang="it-IT" sz="2000" dirty="0"/>
              <a:t>permettono ai sistemi richiedenti, di accedere e manipolare una rappresentazione testuale delle risorse web del sistema che le espone.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0330" y="4644273"/>
            <a:ext cx="110125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Open Data </a:t>
            </a:r>
            <a:r>
              <a:rPr lang="it-IT" sz="2800" dirty="0" err="1"/>
              <a:t>Protocol</a:t>
            </a:r>
            <a:r>
              <a:rPr lang="it-IT" sz="2800" dirty="0"/>
              <a:t> (</a:t>
            </a:r>
            <a:r>
              <a:rPr lang="it-IT" sz="2800" dirty="0" err="1"/>
              <a:t>OData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7562" y="2438604"/>
            <a:ext cx="13358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Salesforce Object Query Language (SOQL)</a:t>
            </a:r>
          </a:p>
          <a:p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https://emea.salesforce.com/services/data/v37.0/query/?q=</a:t>
            </a:r>
            <a:endParaRPr lang="it-IT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3362881"/>
            <a:ext cx="11586673" cy="1077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" y="5189853"/>
            <a:ext cx="11679442" cy="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362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Microsoft YaHei UI Light</vt:lpstr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Architettura a Microservizi</vt:lpstr>
      <vt:lpstr>Architettura Generale</vt:lpstr>
      <vt:lpstr>OAuth</vt:lpstr>
      <vt:lpstr>API REST, OData e SOQL</vt:lpstr>
      <vt:lpstr>Factory Method</vt:lpstr>
      <vt:lpstr>Qualità e test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53</cp:revision>
  <dcterms:created xsi:type="dcterms:W3CDTF">2016-11-28T16:46:04Z</dcterms:created>
  <dcterms:modified xsi:type="dcterms:W3CDTF">2016-12-12T13:10:01Z</dcterms:modified>
</cp:coreProperties>
</file>