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2" r:id="rId9"/>
    <p:sldId id="265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957-8B83-4642-92C5-B1B3B46DCEA7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8139" y="1311965"/>
            <a:ext cx="10071652" cy="165465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Integrazione tra applicazioni web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5400" dirty="0">
                <a:solidFill>
                  <a:schemeClr val="bg1"/>
                </a:solidFill>
              </a:rPr>
              <a:t>mediante </a:t>
            </a:r>
            <a:r>
              <a:rPr lang="it-IT" sz="5400" dirty="0" err="1">
                <a:solidFill>
                  <a:schemeClr val="bg1"/>
                </a:solidFill>
              </a:rPr>
              <a:t>microservizi</a:t>
            </a: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5400" dirty="0" err="1">
                <a:solidFill>
                  <a:schemeClr val="bg1"/>
                </a:solidFill>
              </a:rPr>
              <a:t>RESTful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9" y="5481510"/>
            <a:ext cx="2663483" cy="12059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866317" y="3720699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Relatore: Gilberto </a:t>
            </a:r>
            <a:r>
              <a:rPr lang="it-IT" sz="2400" dirty="0" err="1">
                <a:solidFill>
                  <a:schemeClr val="bg1"/>
                </a:solidFill>
              </a:rPr>
              <a:t>Filé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71061" y="3720699"/>
            <a:ext cx="295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Autore: Andrea Venier</a:t>
            </a:r>
          </a:p>
          <a:p>
            <a:r>
              <a:rPr lang="it-IT" sz="2400" dirty="0">
                <a:solidFill>
                  <a:schemeClr val="bg1"/>
                </a:solidFill>
              </a:rPr>
              <a:t>Matricola: 1037258</a:t>
            </a:r>
          </a:p>
        </p:txBody>
      </p:sp>
    </p:spTree>
    <p:extLst>
      <p:ext uri="{BB962C8B-B14F-4D97-AF65-F5344CB8AC3E}">
        <p14:creationId xmlns:p14="http://schemas.microsoft.com/office/powerpoint/2010/main" val="2325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Factory</a:t>
            </a:r>
            <a:r>
              <a:rPr lang="it-IT" dirty="0">
                <a:solidFill>
                  <a:schemeClr val="bg1"/>
                </a:solidFill>
              </a:rPr>
              <a:t> Method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78817" y="6386732"/>
            <a:ext cx="10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di 11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7792"/>
            <a:ext cx="4678017" cy="577410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797442" y="4346127"/>
            <a:ext cx="578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ORGDYN</a:t>
            </a:r>
            <a:r>
              <a:rPr lang="it-IT" sz="2400" i="1" dirty="0"/>
              <a:t>/</a:t>
            </a:r>
            <a:r>
              <a:rPr lang="it-IT" sz="2400" i="1" dirty="0" err="1"/>
              <a:t>proposals</a:t>
            </a:r>
            <a:endParaRPr lang="it-IT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ORGSF</a:t>
            </a:r>
            <a:r>
              <a:rPr lang="it-IT" sz="2400" i="1" dirty="0"/>
              <a:t>/</a:t>
            </a:r>
            <a:r>
              <a:rPr lang="it-IT" sz="2400" i="1" dirty="0" err="1"/>
              <a:t>proposals</a:t>
            </a:r>
            <a:endParaRPr lang="it-IT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19365" y="1759941"/>
            <a:ext cx="63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URL Richieste HTTP GET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036229" y="2450550"/>
            <a:ext cx="705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{</a:t>
            </a:r>
            <a:r>
              <a:rPr lang="it-IT" sz="2400" b="1" i="1" dirty="0" err="1"/>
              <a:t>orgaizationId</a:t>
            </a:r>
            <a:r>
              <a:rPr lang="it-IT" sz="2400" b="1" i="1" dirty="0"/>
              <a:t>}</a:t>
            </a:r>
            <a:r>
              <a:rPr lang="it-IT" sz="2400" i="1" dirty="0"/>
              <a:t>/{</a:t>
            </a:r>
            <a:r>
              <a:rPr lang="it-IT" sz="2400" i="1" dirty="0" err="1"/>
              <a:t>endpointRisorsa</a:t>
            </a:r>
            <a:r>
              <a:rPr lang="it-IT" sz="2400" i="1" dirty="0"/>
              <a:t>}</a:t>
            </a:r>
          </a:p>
          <a:p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169829" y="3611241"/>
            <a:ext cx="567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Esempio richieste HTTP</a:t>
            </a:r>
          </a:p>
        </p:txBody>
      </p:sp>
    </p:spTree>
    <p:extLst>
      <p:ext uri="{BB962C8B-B14F-4D97-AF65-F5344CB8AC3E}">
        <p14:creationId xmlns:p14="http://schemas.microsoft.com/office/powerpoint/2010/main" val="396823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Qualità e test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65565" y="6386732"/>
            <a:ext cx="10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77019" y="1033670"/>
            <a:ext cx="1177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delle caratteristiche di un'entità (prodotto, processo, servizio) che ne determinano la capacità di soddisfare esigenze espresse e implicite.</a:t>
            </a:r>
          </a:p>
          <a:p>
            <a:pPr algn="r"/>
            <a:r>
              <a:rPr lang="it-IT" sz="1400" i="1" dirty="0"/>
              <a:t>(ISO 8402:1994, glossario dei termini, confluito in ISO 9000:2005)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20209" y="2355331"/>
            <a:ext cx="417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Tests</a:t>
            </a:r>
            <a:r>
              <a:rPr lang="it-IT" sz="3600" dirty="0"/>
              <a:t> strutturali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65" y="3001662"/>
            <a:ext cx="7438611" cy="31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Conclusioni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92070" y="6386732"/>
            <a:ext cx="10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3097" y="2148580"/>
            <a:ext cx="44394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Requisiti Soddisfatti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/>
              <a:t>Obbligatori:</a:t>
            </a:r>
            <a:r>
              <a:rPr lang="it-IT" sz="3200" dirty="0"/>
              <a:t>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/>
              <a:t>Opzionali: </a:t>
            </a:r>
            <a:r>
              <a:rPr lang="it-IT" sz="3200" dirty="0"/>
              <a:t>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36974" y="2148580"/>
            <a:ext cx="58177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Sviluppi Futuri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Completamento requisiti opzionali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Integrare ulteriori tipologie di software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Fornire opzioni di sincronizzazione da ADProject verso 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303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Project Management - ADProject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2" y="6386732"/>
            <a:ext cx="8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927653" y="1836899"/>
            <a:ext cx="102969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Project Management  </a:t>
            </a:r>
          </a:p>
          <a:p>
            <a:r>
              <a:rPr lang="it-IT" sz="2000" dirty="0"/>
              <a:t>si occupa di sovraintendere la pianificazione, l'organizzazione e l'implementazione di un progetto.</a:t>
            </a:r>
          </a:p>
          <a:p>
            <a:r>
              <a:rPr lang="it-IT" sz="2000" dirty="0"/>
              <a:t>Per progetto si intende un insieme ordinato di compiti da svolgere.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927653" y="3445566"/>
            <a:ext cx="1078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ADProject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Pianificazione attività e scadenze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Assegnazione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Controllo costi di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Monitoraggio risorse aziendali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Produzione diagrammi di </a:t>
            </a:r>
            <a:r>
              <a:rPr lang="it-IT" sz="2000" dirty="0" err="1"/>
              <a:t>Gantt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Rendicontazione ore del personale aziendale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8851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CRM – Salesforce &amp; Dynamics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11339" y="6386732"/>
            <a:ext cx="8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917440" y="1228632"/>
            <a:ext cx="8987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/>
              <a:t>C</a:t>
            </a:r>
            <a:r>
              <a:rPr lang="it-IT" sz="4400" i="1" dirty="0" err="1"/>
              <a:t>ustomer</a:t>
            </a:r>
            <a:r>
              <a:rPr lang="it-IT" sz="4400" i="1" dirty="0"/>
              <a:t> </a:t>
            </a:r>
            <a:r>
              <a:rPr lang="it-IT" sz="4400" b="1" i="1" dirty="0" err="1"/>
              <a:t>R</a:t>
            </a:r>
            <a:r>
              <a:rPr lang="it-IT" sz="4400" i="1" dirty="0" err="1"/>
              <a:t>elationship</a:t>
            </a:r>
            <a:r>
              <a:rPr lang="it-IT" sz="4400" i="1" dirty="0"/>
              <a:t> </a:t>
            </a:r>
            <a:r>
              <a:rPr lang="it-IT" sz="4400" b="1" i="1" dirty="0"/>
              <a:t>M</a:t>
            </a:r>
            <a:r>
              <a:rPr lang="it-IT" sz="4400" i="1" dirty="0"/>
              <a:t>anagement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1" y="3485428"/>
            <a:ext cx="3429000" cy="2152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818119"/>
            <a:ext cx="4500047" cy="148726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93788" y="2003133"/>
            <a:ext cx="782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Attraverso la raccolta di dati sul cliente si punta a fidelizzarlo attraverso offerte commerciali mirate</a:t>
            </a:r>
          </a:p>
        </p:txBody>
      </p:sp>
    </p:spTree>
    <p:extLst>
      <p:ext uri="{BB962C8B-B14F-4D97-AF65-F5344CB8AC3E}">
        <p14:creationId xmlns:p14="http://schemas.microsoft.com/office/powerpoint/2010/main" val="40940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in comune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37843" y="6386732"/>
            <a:ext cx="8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di 11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23" y="890577"/>
            <a:ext cx="2701519" cy="244374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19" y="1089232"/>
            <a:ext cx="1736967" cy="22390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0" y="3959726"/>
            <a:ext cx="1773464" cy="177346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1" y="1318315"/>
            <a:ext cx="1590583" cy="2009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4046383"/>
            <a:ext cx="1659155" cy="16868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" y="3406669"/>
            <a:ext cx="2522695" cy="2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ADCrm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51096" y="6386732"/>
            <a:ext cx="8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di 11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703385"/>
            <a:ext cx="11830050" cy="3219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62609" y="4110547"/>
            <a:ext cx="11198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Abbattimento dei tempi di data-entry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Sincronizzazione dei dati in caso di modifiche sui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Istanza di </a:t>
            </a:r>
            <a:r>
              <a:rPr lang="it-IT" sz="3200" b="1" dirty="0"/>
              <a:t>ADProject</a:t>
            </a:r>
            <a:r>
              <a:rPr lang="it-IT" sz="3200" dirty="0"/>
              <a:t> pronta all’uso già alla prima installazione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360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a </a:t>
            </a:r>
            <a:r>
              <a:rPr lang="it-IT" dirty="0" err="1">
                <a:solidFill>
                  <a:schemeClr val="bg1"/>
                </a:solidFill>
              </a:rPr>
              <a:t>Microservizi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77600" y="6386732"/>
            <a:ext cx="8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di 11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68" y="1285461"/>
            <a:ext cx="9269106" cy="2498881"/>
          </a:xfrm>
          <a:prstGeom prst="rect">
            <a:avLst/>
          </a:prstGeom>
        </p:spPr>
      </p:pic>
      <p:sp>
        <p:nvSpPr>
          <p:cNvPr id="5" name="Rettangolo con angoli arrotondati 4"/>
          <p:cNvSpPr/>
          <p:nvPr/>
        </p:nvSpPr>
        <p:spPr>
          <a:xfrm>
            <a:off x="5062329" y="1087361"/>
            <a:ext cx="2305879" cy="289508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10910" y="2849218"/>
            <a:ext cx="280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C00000"/>
                </a:solidFill>
              </a:rPr>
              <a:t>Microservizio</a:t>
            </a:r>
            <a:endParaRPr lang="it-IT" sz="3200" b="1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050629" y="4366417"/>
            <a:ext cx="8070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Scalabilità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Aumento Resilienza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Separazione netta tra le componenti</a:t>
            </a:r>
          </a:p>
        </p:txBody>
      </p:sp>
    </p:spTree>
    <p:extLst>
      <p:ext uri="{BB962C8B-B14F-4D97-AF65-F5344CB8AC3E}">
        <p14:creationId xmlns:p14="http://schemas.microsoft.com/office/powerpoint/2010/main" val="33141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Generale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198087" y="6386732"/>
            <a:ext cx="8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di 11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" y="887895"/>
            <a:ext cx="11917679" cy="51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OAuth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1" y="6386732"/>
            <a:ext cx="8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56591" y="1152939"/>
            <a:ext cx="10767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OAuth</a:t>
            </a:r>
          </a:p>
          <a:p>
            <a:r>
              <a:rPr lang="it-IT" sz="2000" dirty="0"/>
              <a:t>Permette di autenticare e autorizzare applicazioni web, mobile e desktop ad accedere ai dati che si vogliono esporre dalla propria applicazione.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02" y="2671966"/>
            <a:ext cx="6889228" cy="3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API REST, </a:t>
            </a:r>
            <a:r>
              <a:rPr lang="it-IT" dirty="0" err="1">
                <a:solidFill>
                  <a:schemeClr val="bg1"/>
                </a:solidFill>
              </a:rPr>
              <a:t>OData</a:t>
            </a:r>
            <a:r>
              <a:rPr lang="it-IT" dirty="0">
                <a:solidFill>
                  <a:schemeClr val="bg1"/>
                </a:solidFill>
              </a:rPr>
              <a:t> e SOQL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64348" y="6386732"/>
            <a:ext cx="83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di 11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90330" y="1126435"/>
            <a:ext cx="11184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API REST</a:t>
            </a:r>
          </a:p>
          <a:p>
            <a:r>
              <a:rPr lang="it-IT" sz="2000" dirty="0"/>
              <a:t>permettono ai sistemi richiedenti, di accedere e manipolare una rappresentazione testuale delle risorse web del sistema che le espone.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90330" y="4644273"/>
            <a:ext cx="110125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Open Data </a:t>
            </a:r>
            <a:r>
              <a:rPr lang="it-IT" sz="2800" dirty="0" err="1"/>
              <a:t>Protocol</a:t>
            </a:r>
            <a:r>
              <a:rPr lang="it-IT" sz="2800" dirty="0"/>
              <a:t> (</a:t>
            </a:r>
            <a:r>
              <a:rPr lang="it-IT" sz="2800" dirty="0" err="1"/>
              <a:t>OData</a:t>
            </a:r>
            <a:r>
              <a:rPr lang="it-IT" sz="2800" dirty="0"/>
              <a:t>)</a:t>
            </a:r>
          </a:p>
          <a:p>
            <a:endParaRPr lang="it-IT" sz="2800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97562" y="2438604"/>
            <a:ext cx="13358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Salesforce Object Query Language (SOQL)</a:t>
            </a:r>
          </a:p>
          <a:p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https://emea.salesforce.com/services/data/v37.0/query/?q=</a:t>
            </a:r>
            <a:endParaRPr lang="it-IT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3362881"/>
            <a:ext cx="11586673" cy="10778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2" y="5189853"/>
            <a:ext cx="11679442" cy="8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9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362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Microsoft YaHei UI Light</vt:lpstr>
      <vt:lpstr>Arial</vt:lpstr>
      <vt:lpstr>Calibri</vt:lpstr>
      <vt:lpstr>Calibri Light</vt:lpstr>
      <vt:lpstr>Tema di Office</vt:lpstr>
      <vt:lpstr>Integrazione tra applicazioni web mediante microservizi RESTful</vt:lpstr>
      <vt:lpstr>Project Management - ADProject</vt:lpstr>
      <vt:lpstr>CRM – Salesforce &amp; Dynamics</vt:lpstr>
      <vt:lpstr>I dati in comune</vt:lpstr>
      <vt:lpstr>ADCrm</vt:lpstr>
      <vt:lpstr>Architettura a Microservizi</vt:lpstr>
      <vt:lpstr>Architettura Generale</vt:lpstr>
      <vt:lpstr>OAuth</vt:lpstr>
      <vt:lpstr>API REST, OData e SOQL</vt:lpstr>
      <vt:lpstr>Factory Method</vt:lpstr>
      <vt:lpstr>Qualità e test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Venier</dc:creator>
  <cp:lastModifiedBy>Andrea Venier</cp:lastModifiedBy>
  <cp:revision>49</cp:revision>
  <dcterms:created xsi:type="dcterms:W3CDTF">2016-11-28T16:46:04Z</dcterms:created>
  <dcterms:modified xsi:type="dcterms:W3CDTF">2016-12-10T14:59:26Z</dcterms:modified>
</cp:coreProperties>
</file>