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4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4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7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6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1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6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957-8B83-4642-92C5-B1B3B46DCEA7}" type="datetimeFigureOut">
              <a:rPr lang="it-IT" smtClean="0"/>
              <a:t>02/12/2016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8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48139" y="1311965"/>
            <a:ext cx="10071652" cy="165465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Integrazione tra applicazioni web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5400" dirty="0">
                <a:solidFill>
                  <a:schemeClr val="bg1"/>
                </a:solidFill>
              </a:rPr>
              <a:t>mediante </a:t>
            </a:r>
            <a:r>
              <a:rPr lang="it-IT" sz="5400" dirty="0" err="1">
                <a:solidFill>
                  <a:schemeClr val="bg1"/>
                </a:solidFill>
              </a:rPr>
              <a:t>microservizi</a:t>
            </a: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5400" dirty="0" err="1">
                <a:solidFill>
                  <a:schemeClr val="bg1"/>
                </a:solidFill>
              </a:rPr>
              <a:t>RESTful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9" y="5481510"/>
            <a:ext cx="2663483" cy="12059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63828" y="4597863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Relatore: Gilberto </a:t>
            </a:r>
            <a:r>
              <a:rPr lang="it-IT" sz="2400" dirty="0" err="1">
                <a:solidFill>
                  <a:schemeClr val="bg1"/>
                </a:solidFill>
              </a:rPr>
              <a:t>Filé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63829" y="4125499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Autore: Andrea Venier</a:t>
            </a:r>
          </a:p>
        </p:txBody>
      </p:sp>
    </p:spTree>
    <p:extLst>
      <p:ext uri="{BB962C8B-B14F-4D97-AF65-F5344CB8AC3E}">
        <p14:creationId xmlns:p14="http://schemas.microsoft.com/office/powerpoint/2010/main" val="2325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Project Management - ADProject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 di Y</a:t>
            </a:r>
          </a:p>
        </p:txBody>
      </p:sp>
    </p:spTree>
    <p:extLst>
      <p:ext uri="{BB962C8B-B14F-4D97-AF65-F5344CB8AC3E}">
        <p14:creationId xmlns:p14="http://schemas.microsoft.com/office/powerpoint/2010/main" val="48851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CRM – Salesforce &amp; Dynamics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di Y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917440" y="1228632"/>
            <a:ext cx="8987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/>
              <a:t>C</a:t>
            </a:r>
            <a:r>
              <a:rPr lang="it-IT" sz="4400" i="1" dirty="0" err="1"/>
              <a:t>ustomer</a:t>
            </a:r>
            <a:r>
              <a:rPr lang="it-IT" sz="4400" i="1" dirty="0"/>
              <a:t> </a:t>
            </a:r>
            <a:r>
              <a:rPr lang="it-IT" sz="4400" b="1" i="1" dirty="0" err="1"/>
              <a:t>R</a:t>
            </a:r>
            <a:r>
              <a:rPr lang="it-IT" sz="4400" i="1" dirty="0" err="1"/>
              <a:t>elationship</a:t>
            </a:r>
            <a:r>
              <a:rPr lang="it-IT" sz="4400" i="1" dirty="0"/>
              <a:t> </a:t>
            </a:r>
            <a:r>
              <a:rPr lang="it-IT" sz="4400" b="1" i="1" dirty="0"/>
              <a:t>M</a:t>
            </a:r>
            <a:r>
              <a:rPr lang="it-IT" sz="4400" i="1" dirty="0"/>
              <a:t>anagement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1" y="3485428"/>
            <a:ext cx="3429000" cy="2152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818119"/>
            <a:ext cx="4500047" cy="148726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493788" y="2003133"/>
            <a:ext cx="782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Attraverso la raccolta di dati sul cliente si punta a fidelizzarlo attraverso offerte commerciali mirate</a:t>
            </a:r>
          </a:p>
        </p:txBody>
      </p:sp>
    </p:spTree>
    <p:extLst>
      <p:ext uri="{BB962C8B-B14F-4D97-AF65-F5344CB8AC3E}">
        <p14:creationId xmlns:p14="http://schemas.microsoft.com/office/powerpoint/2010/main" val="40940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 dati in comune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di Y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23" y="890577"/>
            <a:ext cx="2701519" cy="244374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19" y="1089232"/>
            <a:ext cx="1736967" cy="22390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0" y="3959726"/>
            <a:ext cx="1773464" cy="177346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1" y="1318315"/>
            <a:ext cx="1590583" cy="20099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4046383"/>
            <a:ext cx="1659155" cy="16868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" y="3406669"/>
            <a:ext cx="2522695" cy="28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ADCrm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324042" y="6386732"/>
            <a:ext cx="7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di Y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2072494"/>
            <a:ext cx="11830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2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56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Integrazione tra applicazioni web mediante microservizi RESTful</vt:lpstr>
      <vt:lpstr>Project Management - ADProject</vt:lpstr>
      <vt:lpstr>CRM – Salesforce &amp; Dynamics</vt:lpstr>
      <vt:lpstr>I dati in comune</vt:lpstr>
      <vt:lpstr>ADCrm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Venier</dc:creator>
  <cp:lastModifiedBy>Andrea Venier</cp:lastModifiedBy>
  <cp:revision>18</cp:revision>
  <dcterms:created xsi:type="dcterms:W3CDTF">2016-11-28T16:46:04Z</dcterms:created>
  <dcterms:modified xsi:type="dcterms:W3CDTF">2016-12-02T16:32:16Z</dcterms:modified>
</cp:coreProperties>
</file>