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4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00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71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43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4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79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7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64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12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02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67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8957-8B83-4642-92C5-B1B3B46DCEA7}" type="datetimeFigureOut">
              <a:rPr lang="it-IT" smtClean="0"/>
              <a:t>04/12/2016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8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48139" y="1311965"/>
            <a:ext cx="10071652" cy="1654658"/>
          </a:xfrm>
        </p:spPr>
        <p:txBody>
          <a:bodyPr>
            <a:noAutofit/>
          </a:bodyPr>
          <a:lstStyle/>
          <a:p>
            <a:r>
              <a:rPr lang="it-IT" sz="5400" dirty="0">
                <a:solidFill>
                  <a:schemeClr val="bg1"/>
                </a:solidFill>
              </a:rPr>
              <a:t>Integrazione tra applicazioni web</a:t>
            </a:r>
            <a:br>
              <a:rPr lang="it-IT" sz="5400" dirty="0">
                <a:solidFill>
                  <a:schemeClr val="bg1"/>
                </a:solidFill>
              </a:rPr>
            </a:br>
            <a:r>
              <a:rPr lang="it-IT" sz="5400" dirty="0">
                <a:solidFill>
                  <a:schemeClr val="bg1"/>
                </a:solidFill>
              </a:rPr>
              <a:t>mediante </a:t>
            </a:r>
            <a:r>
              <a:rPr lang="it-IT" sz="5400" dirty="0" err="1">
                <a:solidFill>
                  <a:schemeClr val="bg1"/>
                </a:solidFill>
              </a:rPr>
              <a:t>microservizi</a:t>
            </a:r>
            <a:r>
              <a:rPr lang="it-IT" sz="5400" dirty="0">
                <a:solidFill>
                  <a:schemeClr val="bg1"/>
                </a:solidFill>
              </a:rPr>
              <a:t> </a:t>
            </a:r>
            <a:r>
              <a:rPr lang="it-IT" sz="5400" dirty="0" err="1">
                <a:solidFill>
                  <a:schemeClr val="bg1"/>
                </a:solidFill>
              </a:rPr>
              <a:t>RESTful</a:t>
            </a:r>
            <a:endParaRPr lang="it-IT" sz="5400" dirty="0">
              <a:solidFill>
                <a:schemeClr val="bg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69" y="5481510"/>
            <a:ext cx="2663483" cy="120592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63828" y="4597863"/>
            <a:ext cx="29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Relatore: Gilberto </a:t>
            </a:r>
            <a:r>
              <a:rPr lang="it-IT" sz="2400" dirty="0" err="1">
                <a:solidFill>
                  <a:schemeClr val="bg1"/>
                </a:solidFill>
              </a:rPr>
              <a:t>Filé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63829" y="4125499"/>
            <a:ext cx="29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Autore: Andrea Venier</a:t>
            </a:r>
          </a:p>
        </p:txBody>
      </p:sp>
    </p:spTree>
    <p:extLst>
      <p:ext uri="{BB962C8B-B14F-4D97-AF65-F5344CB8AC3E}">
        <p14:creationId xmlns:p14="http://schemas.microsoft.com/office/powerpoint/2010/main" val="2325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Factory</a:t>
            </a:r>
            <a:r>
              <a:rPr lang="it-IT" dirty="0">
                <a:solidFill>
                  <a:schemeClr val="bg1"/>
                </a:solidFill>
              </a:rPr>
              <a:t> Method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9 di Y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7" y="787792"/>
            <a:ext cx="4626020" cy="57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3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Project Management - ADProject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 di Y</a:t>
            </a:r>
          </a:p>
        </p:txBody>
      </p:sp>
    </p:spTree>
    <p:extLst>
      <p:ext uri="{BB962C8B-B14F-4D97-AF65-F5344CB8AC3E}">
        <p14:creationId xmlns:p14="http://schemas.microsoft.com/office/powerpoint/2010/main" val="48851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CRM – Salesforce &amp; Dynamics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 di Y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917440" y="1228632"/>
            <a:ext cx="8987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i="1" dirty="0" err="1"/>
              <a:t>C</a:t>
            </a:r>
            <a:r>
              <a:rPr lang="it-IT" sz="4400" i="1" dirty="0" err="1"/>
              <a:t>ustomer</a:t>
            </a:r>
            <a:r>
              <a:rPr lang="it-IT" sz="4400" i="1" dirty="0"/>
              <a:t> </a:t>
            </a:r>
            <a:r>
              <a:rPr lang="it-IT" sz="4400" b="1" i="1" dirty="0" err="1"/>
              <a:t>R</a:t>
            </a:r>
            <a:r>
              <a:rPr lang="it-IT" sz="4400" i="1" dirty="0" err="1"/>
              <a:t>elationship</a:t>
            </a:r>
            <a:r>
              <a:rPr lang="it-IT" sz="4400" i="1" dirty="0"/>
              <a:t> </a:t>
            </a:r>
            <a:r>
              <a:rPr lang="it-IT" sz="4400" b="1" i="1" dirty="0"/>
              <a:t>M</a:t>
            </a:r>
            <a:r>
              <a:rPr lang="it-IT" sz="4400" i="1" dirty="0"/>
              <a:t>anagement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91" y="3485428"/>
            <a:ext cx="3429000" cy="21526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72" y="3818119"/>
            <a:ext cx="4500047" cy="148726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493788" y="2003133"/>
            <a:ext cx="7821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Attraverso la raccolta di dati sul cliente si punta a fidelizzarlo attraverso offerte commerciali mirate</a:t>
            </a:r>
          </a:p>
        </p:txBody>
      </p:sp>
    </p:spTree>
    <p:extLst>
      <p:ext uri="{BB962C8B-B14F-4D97-AF65-F5344CB8AC3E}">
        <p14:creationId xmlns:p14="http://schemas.microsoft.com/office/powerpoint/2010/main" val="40940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I dati in comune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 di Y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523" y="890577"/>
            <a:ext cx="2701519" cy="244374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19" y="1089232"/>
            <a:ext cx="1736967" cy="2239059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70" y="3959726"/>
            <a:ext cx="1773464" cy="1773464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1" y="1318315"/>
            <a:ext cx="1590583" cy="200997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04" y="4046383"/>
            <a:ext cx="1659155" cy="1686807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6" y="3406669"/>
            <a:ext cx="2522695" cy="28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ADCrm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 di Y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9" y="703385"/>
            <a:ext cx="11830050" cy="3219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662609" y="4110547"/>
            <a:ext cx="111980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Abbattimento dei tempi di data-entry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Sincronizzazione dei dati in caso di modifiche sui CRM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Istanza di </a:t>
            </a:r>
            <a:r>
              <a:rPr lang="it-IT" sz="3200" b="1" dirty="0"/>
              <a:t>ADProject</a:t>
            </a:r>
            <a:r>
              <a:rPr lang="it-IT" sz="3200" dirty="0"/>
              <a:t> pronta all’uso già alla prima installazione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73603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OAuth2.0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 di Y</a:t>
            </a:r>
          </a:p>
        </p:txBody>
      </p:sp>
    </p:spTree>
    <p:extLst>
      <p:ext uri="{BB962C8B-B14F-4D97-AF65-F5344CB8AC3E}">
        <p14:creationId xmlns:p14="http://schemas.microsoft.com/office/powerpoint/2010/main" val="14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API REST, </a:t>
            </a:r>
            <a:r>
              <a:rPr lang="it-IT" dirty="0" err="1">
                <a:solidFill>
                  <a:schemeClr val="bg1"/>
                </a:solidFill>
              </a:rPr>
              <a:t>OData</a:t>
            </a:r>
            <a:r>
              <a:rPr lang="it-IT" dirty="0">
                <a:solidFill>
                  <a:schemeClr val="bg1"/>
                </a:solidFill>
              </a:rPr>
              <a:t> e SOQL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 di Y</a:t>
            </a:r>
          </a:p>
        </p:txBody>
      </p:sp>
    </p:spTree>
    <p:extLst>
      <p:ext uri="{BB962C8B-B14F-4D97-AF65-F5344CB8AC3E}">
        <p14:creationId xmlns:p14="http://schemas.microsoft.com/office/powerpoint/2010/main" val="38903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Microservizio</a:t>
            </a:r>
            <a:r>
              <a:rPr lang="it-IT" dirty="0">
                <a:solidFill>
                  <a:schemeClr val="bg1"/>
                </a:solidFill>
              </a:rPr>
              <a:t> vs Architettura Monolitica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 di Y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488"/>
            <a:ext cx="11893725" cy="320645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4424036" y="2163636"/>
            <a:ext cx="7469689" cy="353833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/>
          <p:cNvSpPr/>
          <p:nvPr/>
        </p:nvSpPr>
        <p:spPr>
          <a:xfrm>
            <a:off x="4257209" y="1872088"/>
            <a:ext cx="3267835" cy="4121426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4675828" y="1249236"/>
            <a:ext cx="231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rgbClr val="C00000"/>
                </a:solidFill>
              </a:rPr>
              <a:t>Microservizio</a:t>
            </a:r>
            <a:endParaRPr lang="it-IT" sz="2800" b="1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818818" y="1096603"/>
            <a:ext cx="2319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2060"/>
                </a:solidFill>
              </a:rPr>
              <a:t>Architettura Monolitica</a:t>
            </a:r>
          </a:p>
        </p:txBody>
      </p:sp>
    </p:spTree>
    <p:extLst>
      <p:ext uri="{BB962C8B-B14F-4D97-AF65-F5344CB8AC3E}">
        <p14:creationId xmlns:p14="http://schemas.microsoft.com/office/powerpoint/2010/main" val="331413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Architettura Generale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 di Y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5" y="1127484"/>
            <a:ext cx="11556213" cy="499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23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112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Integrazione tra applicazioni web mediante microservizi RESTful</vt:lpstr>
      <vt:lpstr>Project Management - ADProject</vt:lpstr>
      <vt:lpstr>CRM – Salesforce &amp; Dynamics</vt:lpstr>
      <vt:lpstr>I dati in comune</vt:lpstr>
      <vt:lpstr>ADCrm</vt:lpstr>
      <vt:lpstr>OAuth2.0</vt:lpstr>
      <vt:lpstr>API REST, OData e SOQL</vt:lpstr>
      <vt:lpstr>Microservizio vs Architettura Monolitica</vt:lpstr>
      <vt:lpstr>Architettura Generale</vt:lpstr>
      <vt:lpstr>Factory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Venier</dc:creator>
  <cp:lastModifiedBy>Andrea Venier</cp:lastModifiedBy>
  <cp:revision>25</cp:revision>
  <dcterms:created xsi:type="dcterms:W3CDTF">2016-11-28T16:46:04Z</dcterms:created>
  <dcterms:modified xsi:type="dcterms:W3CDTF">2016-12-04T20:50:47Z</dcterms:modified>
</cp:coreProperties>
</file>