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2.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86.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90.xml"/>
  <Override ContentType="application/vnd.openxmlformats-officedocument.presentationml.notesSlide+xml" PartName="/ppt/notesSlides/notesSlide85.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7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87.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79.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67.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88.xml"/>
  <Override ContentType="application/vnd.openxmlformats-officedocument.presentationml.notesSlide+xml" PartName="/ppt/notesSlides/notesSlide46.xml"/>
  <Override ContentType="application/vnd.openxmlformats-officedocument.presentationml.notesSlide+xml" PartName="/ppt/notesSlides/notesSlide64.xml"/>
  <Override ContentType="application/vnd.openxmlformats-officedocument.presentationml.notesSlide+xml" PartName="/ppt/notesSlides/notesSlide76.xml"/>
  <Override ContentType="application/vnd.openxmlformats-officedocument.presentationml.notesSlide+xml" PartName="/ppt/notesSlides/notesSlide80.xml"/>
  <Override ContentType="application/vnd.openxmlformats-officedocument.presentationml.notesSlide+xml" PartName="/ppt/notesSlides/notesSlide56.xml"/>
  <Override ContentType="application/vnd.openxmlformats-officedocument.presentationml.notesSlide+xml" PartName="/ppt/notesSlides/notesSlide78.xml"/>
  <Override ContentType="application/vnd.openxmlformats-officedocument.presentationml.notesSlide+xml" PartName="/ppt/notesSlides/notesSlide81.xml"/>
  <Override ContentType="application/vnd.openxmlformats-officedocument.presentationml.notesSlide+xml" PartName="/ppt/notesSlides/notesSlide69.xml"/>
  <Override ContentType="application/vnd.openxmlformats-officedocument.presentationml.notesSlide+xml" PartName="/ppt/notesSlides/notesSlide68.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65.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83.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75.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82.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71.xml"/>
  <Override ContentType="application/vnd.openxmlformats-officedocument.presentationml.notesSlide+xml" PartName="/ppt/notesSlides/notesSlide45.xml"/>
  <Override ContentType="application/vnd.openxmlformats-officedocument.presentationml.notesSlide+xml" PartName="/ppt/notesSlides/notesSlide66.xml"/>
  <Override ContentType="application/vnd.openxmlformats-officedocument.presentationml.notesSlide+xml" PartName="/ppt/notesSlides/notesSlide89.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73.xml"/>
  <Override ContentType="application/vnd.openxmlformats-officedocument.presentationml.notesSlide+xml" PartName="/ppt/notesSlides/notesSlide19.xml"/>
  <Override ContentType="application/vnd.openxmlformats-officedocument.presentationml.notesSlide+xml" PartName="/ppt/notesSlides/notesSlide84.xml"/>
  <Override ContentType="application/vnd.openxmlformats-officedocument.presentationml.notesSlide+xml" PartName="/ppt/notesSlides/notesSlide30.xml"/>
  <Override ContentType="application/vnd.openxmlformats-officedocument.presentationml.notesSlide+xml" PartName="/ppt/notesSlides/notesSlide70.xml"/>
  <Override ContentType="application/vnd.openxmlformats-officedocument.presentationml.notesSlide+xml" PartName="/ppt/notesSlides/notesSlide7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0.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7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90.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68.xml"/>
  <Override ContentType="application/vnd.openxmlformats-officedocument.presentationml.slide+xml" PartName="/ppt/slides/slide85.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78.xml"/>
  <Override ContentType="application/vnd.openxmlformats-officedocument.presentationml.slide+xml" PartName="/ppt/slides/slide44.xml"/>
  <Override ContentType="application/vnd.openxmlformats-officedocument.presentationml.slide+xml" PartName="/ppt/slides/slide72.xml"/>
  <Override ContentType="application/vnd.openxmlformats-officedocument.presentationml.slide+xml" PartName="/ppt/slides/slide46.xml"/>
  <Override ContentType="application/vnd.openxmlformats-officedocument.presentationml.slide+xml" PartName="/ppt/slides/slide71.xml"/>
  <Override ContentType="application/vnd.openxmlformats-officedocument.presentationml.slide+xml" PartName="/ppt/slides/slide39.xml"/>
  <Override ContentType="application/vnd.openxmlformats-officedocument.presentationml.slide+xml" PartName="/ppt/slides/slide80.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74.xml"/>
  <Override ContentType="application/vnd.openxmlformats-officedocument.presentationml.slide+xml" PartName="/ppt/slides/slide79.xml"/>
  <Override ContentType="application/vnd.openxmlformats-officedocument.presentationml.slide+xml" PartName="/ppt/slides/slide89.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73.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75.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69.xml"/>
  <Override ContentType="application/vnd.openxmlformats-officedocument.presentationml.slide+xml" PartName="/ppt/slides/slide65.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67.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87.xml"/>
  <Override ContentType="application/vnd.openxmlformats-officedocument.presentationml.slide+xml" PartName="/ppt/slides/slide86.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88.xml"/>
  <Override ContentType="application/vnd.openxmlformats-officedocument.presentationml.slide+xml" PartName="/ppt/slides/slide8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66.xml"/>
  <Override ContentType="application/vnd.openxmlformats-officedocument.presentationml.slide+xml" PartName="/ppt/slides/slide84.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76.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83.xml"/>
  <Override ContentType="application/vnd.openxmlformats-officedocument.presentationml.slide+xml" PartName="/ppt/slides/slide82.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71" Type="http://schemas.openxmlformats.org/officeDocument/2006/relationships/slide" Target="slides/slide66.xml"/><Relationship Id="rId34" Type="http://schemas.openxmlformats.org/officeDocument/2006/relationships/slide" Target="slides/slide29.xml"/><Relationship Id="rId70" Type="http://schemas.openxmlformats.org/officeDocument/2006/relationships/slide" Target="slides/slide65.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80" Type="http://schemas.openxmlformats.org/officeDocument/2006/relationships/slide" Target="slides/slide75.xml"/><Relationship Id="rId43" Type="http://schemas.openxmlformats.org/officeDocument/2006/relationships/slide" Target="slides/slide38.xml"/><Relationship Id="rId44" Type="http://schemas.openxmlformats.org/officeDocument/2006/relationships/slide" Target="slides/slide39.xml"/><Relationship Id="rId82" Type="http://schemas.openxmlformats.org/officeDocument/2006/relationships/slide" Target="slides/slide77.xml"/><Relationship Id="rId45" Type="http://schemas.openxmlformats.org/officeDocument/2006/relationships/slide" Target="slides/slide40.xml"/><Relationship Id="rId81" Type="http://schemas.openxmlformats.org/officeDocument/2006/relationships/slide" Target="slides/slide76.xml"/><Relationship Id="rId46" Type="http://schemas.openxmlformats.org/officeDocument/2006/relationships/slide" Target="slides/slide41.xml"/><Relationship Id="rId84" Type="http://schemas.openxmlformats.org/officeDocument/2006/relationships/slide" Target="slides/slide79.xml"/><Relationship Id="rId83" Type="http://schemas.openxmlformats.org/officeDocument/2006/relationships/slide" Target="slides/slide78.xml"/><Relationship Id="rId9" Type="http://schemas.openxmlformats.org/officeDocument/2006/relationships/slide" Target="slides/slide4.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6" Type="http://schemas.openxmlformats.org/officeDocument/2006/relationships/slide" Target="slides/slide1.xml"/><Relationship Id="rId87" Type="http://schemas.openxmlformats.org/officeDocument/2006/relationships/slide" Target="slides/slide82.xml"/><Relationship Id="rId5" Type="http://schemas.openxmlformats.org/officeDocument/2006/relationships/notesMaster" Target="notesMasters/notesMaster1.xml"/><Relationship Id="rId8" Type="http://schemas.openxmlformats.org/officeDocument/2006/relationships/slide" Target="slides/slide3.xml"/><Relationship Id="rId89" Type="http://schemas.openxmlformats.org/officeDocument/2006/relationships/slide" Target="slides/slide84.xml"/><Relationship Id="rId7" Type="http://schemas.openxmlformats.org/officeDocument/2006/relationships/slide" Target="slides/slide2.xml"/><Relationship Id="rId94" Type="http://schemas.openxmlformats.org/officeDocument/2006/relationships/slide" Target="slides/slide89.xml"/><Relationship Id="rId95" Type="http://schemas.openxmlformats.org/officeDocument/2006/relationships/slide" Target="slides/slide90.xml"/><Relationship Id="rId58" Type="http://schemas.openxmlformats.org/officeDocument/2006/relationships/slide" Target="slides/slide53.xml"/><Relationship Id="rId59" Type="http://schemas.openxmlformats.org/officeDocument/2006/relationships/slide" Target="slides/slide5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19" Type="http://schemas.openxmlformats.org/officeDocument/2006/relationships/slide" Target="slides/slide14.xml"/><Relationship Id="rId93" Type="http://schemas.openxmlformats.org/officeDocument/2006/relationships/slide" Target="slides/slide88.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69" Type="http://schemas.openxmlformats.org/officeDocument/2006/relationships/slide" Target="slides/slide64.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4" name="Shape 4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6" name="Shape 4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2" name="Shape 4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4" name="Shape 5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2" name="Shape 5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8" name="Shape 5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4" name="Shape 5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0" name="Shape 5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2" name="Shape 5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6" name="Shape 5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4" name="Shape 5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0" name="Shape 6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6" name="Shape 6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2" name="Shape 6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9" name="Shape 6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5" name="Shape 6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1" name="Shape 6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8" name="Shape 6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5" name="Shape 6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grpSp>
        <p:nvGrpSpPr>
          <p:cNvPr id="26" name="Shape 26"/>
          <p:cNvGrpSpPr/>
          <p:nvPr/>
        </p:nvGrpSpPr>
        <p:grpSpPr>
          <a:xfrm flipH="1" rot="10800000">
            <a:off x="0" y="-941"/>
            <a:ext cx="9162288" cy="4115157"/>
            <a:chOff x="-7937" y="4255637"/>
            <a:chExt cx="9144000" cy="2606675"/>
          </a:xfrm>
        </p:grpSpPr>
        <p:sp>
          <p:nvSpPr>
            <p:cNvPr id="27" name="Shape 27"/>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8" name="Shape 28"/>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3" name="Shape 33"/>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4" name="Shape 34"/>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5" name="Shape 35"/>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6" name="Shape 36"/>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7" name="Shape 37"/>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8" name="Shape 38"/>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3" name="Shape 43"/>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4" name="Shape 44"/>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5" name="Shape 45"/>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6" name="Shape 46"/>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0" name="Shape 50"/>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1" name="Shape 51"/>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2" name="Shape 52"/>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3" name="Shape 53"/>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7" name="Shape 57"/>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58" name="Shape 58"/>
          <p:cNvSpPr txBox="1"/>
          <p:nvPr>
            <p:ph type="ctrTitle"/>
          </p:nvPr>
        </p:nvSpPr>
        <p:spPr>
          <a:xfrm>
            <a:off x="685800" y="2319514"/>
            <a:ext cx="7772400" cy="1650900"/>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59" name="Shape 59"/>
          <p:cNvSpPr txBox="1"/>
          <p:nvPr>
            <p:ph idx="1" type="subTitle"/>
          </p:nvPr>
        </p:nvSpPr>
        <p:spPr>
          <a:xfrm>
            <a:off x="685800" y="4114800"/>
            <a:ext cx="7772400" cy="881999"/>
          </a:xfrm>
          <a:prstGeom prst="rect">
            <a:avLst/>
          </a:prstGeom>
        </p:spPr>
        <p:txBody>
          <a:bodyPr anchorCtr="0" anchor="t" bIns="91425" lIns="91425" rIns="91425" tIns="91425"/>
          <a:lstStyle>
            <a:lvl1pPr algn="ctr">
              <a:spcBef>
                <a:spcPts val="0"/>
              </a:spcBef>
              <a:buSzPct val="100000"/>
              <a:buNone/>
              <a:defRPr i="1" sz="2400"/>
            </a:lvl1pPr>
            <a:lvl2pPr algn="ctr">
              <a:spcBef>
                <a:spcPts val="0"/>
              </a:spcBef>
              <a:buNone/>
              <a:defRPr i="1"/>
            </a:lvl2pPr>
            <a:lvl3pPr algn="ctr">
              <a:spcBef>
                <a:spcPts val="0"/>
              </a:spcBef>
              <a:buNone/>
              <a:defRPr i="1"/>
            </a:lvl3pPr>
            <a:lvl4pPr algn="ctr">
              <a:spcBef>
                <a:spcPts val="0"/>
              </a:spcBef>
              <a:buSzPct val="100000"/>
              <a:buNone/>
              <a:defRPr i="1" sz="2400"/>
            </a:lvl4pPr>
            <a:lvl5pPr algn="ctr">
              <a:spcBef>
                <a:spcPts val="0"/>
              </a:spcBef>
              <a:buSzPct val="100000"/>
              <a:buNone/>
              <a:defRPr i="1" sz="2400"/>
            </a:lvl5pPr>
            <a:lvl6pPr algn="ctr">
              <a:spcBef>
                <a:spcPts val="0"/>
              </a:spcBef>
              <a:buSzPct val="100000"/>
              <a:buNone/>
              <a:defRPr i="1" sz="2400"/>
            </a:lvl6pPr>
            <a:lvl7pPr algn="ctr">
              <a:spcBef>
                <a:spcPts val="0"/>
              </a:spcBef>
              <a:buSzPct val="100000"/>
              <a:buNone/>
              <a:defRPr i="1" sz="2400"/>
            </a:lvl7pPr>
            <a:lvl8pPr algn="ctr">
              <a:spcBef>
                <a:spcPts val="0"/>
              </a:spcBef>
              <a:buSzPct val="100000"/>
              <a:buNone/>
              <a:defRPr i="1" sz="2400"/>
            </a:lvl8pPr>
            <a:lvl9pPr algn="ctr">
              <a:spcBef>
                <a:spcPts val="0"/>
              </a:spcBef>
              <a:buSzPct val="100000"/>
              <a:buNone/>
              <a:defRPr i="1" sz="2400"/>
            </a:lvl9pPr>
          </a:lstStyle>
          <a:p/>
        </p:txBody>
      </p:sp>
      <p:sp>
        <p:nvSpPr>
          <p:cNvPr id="60" name="Shape 60"/>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1" name="Shape 61"/>
        <p:cNvGrpSpPr/>
        <p:nvPr/>
      </p:nvGrpSpPr>
      <p:grpSpPr>
        <a:xfrm>
          <a:off x="0" y="0"/>
          <a:ext cx="0" cy="0"/>
          <a:chOff x="0" y="0"/>
          <a:chExt cx="0" cy="0"/>
        </a:xfrm>
      </p:grpSpPr>
      <p:sp>
        <p:nvSpPr>
          <p:cNvPr id="62" name="Shape 62"/>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3" name="Shape 63"/>
          <p:cNvSpPr txBox="1"/>
          <p:nvPr>
            <p:ph idx="1" type="body"/>
          </p:nvPr>
        </p:nvSpPr>
        <p:spPr>
          <a:xfrm>
            <a:off x="457200" y="1730374"/>
            <a:ext cx="8229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7" name="Shape 67"/>
          <p:cNvSpPr txBox="1"/>
          <p:nvPr>
            <p:ph idx="1" type="body"/>
          </p:nvPr>
        </p:nvSpPr>
        <p:spPr>
          <a:xfrm>
            <a:off x="457200" y="1730374"/>
            <a:ext cx="4041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8" name="Shape 68"/>
          <p:cNvSpPr txBox="1"/>
          <p:nvPr>
            <p:ph idx="2" type="body"/>
          </p:nvPr>
        </p:nvSpPr>
        <p:spPr>
          <a:xfrm>
            <a:off x="4645148" y="1730374"/>
            <a:ext cx="4041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9" name="Shape 6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2" name="Shape 72"/>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3" name="Shape 73"/>
        <p:cNvGrpSpPr/>
        <p:nvPr/>
      </p:nvGrpSpPr>
      <p:grpSpPr>
        <a:xfrm>
          <a:off x="0" y="0"/>
          <a:ext cx="0" cy="0"/>
          <a:chOff x="0" y="0"/>
          <a:chExt cx="0" cy="0"/>
        </a:xfrm>
      </p:grpSpPr>
      <p:grpSp>
        <p:nvGrpSpPr>
          <p:cNvPr id="74" name="Shape 74"/>
          <p:cNvGrpSpPr/>
          <p:nvPr/>
        </p:nvGrpSpPr>
        <p:grpSpPr>
          <a:xfrm>
            <a:off x="0" y="5442546"/>
            <a:ext cx="9162288" cy="1430803"/>
            <a:chOff x="-7937" y="4255637"/>
            <a:chExt cx="9144000" cy="2606675"/>
          </a:xfrm>
        </p:grpSpPr>
        <p:sp>
          <p:nvSpPr>
            <p:cNvPr id="75" name="Shape 75"/>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6" name="Shape 76"/>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7" name="Shape 77"/>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8" name="Shape 78"/>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9" name="Shape 79"/>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0" name="Shape 80"/>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1" name="Shape 81"/>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2" name="Shape 82"/>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3" name="Shape 83"/>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4" name="Shape 84"/>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5" name="Shape 85"/>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6" name="Shape 86"/>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7" name="Shape 87"/>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8" name="Shape 88"/>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9" name="Shape 89"/>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0" name="Shape 90"/>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1" name="Shape 91"/>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2" name="Shape 92"/>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3" name="Shape 93"/>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4" name="Shape 94"/>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5" name="Shape 95"/>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6" name="Shape 96"/>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7" name="Shape 97"/>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8" name="Shape 98"/>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9" name="Shape 99"/>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0" name="Shape 100"/>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1" name="Shape 101"/>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2" name="Shape 102"/>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3" name="Shape 103"/>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4" name="Shape 104"/>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5" name="Shape 105"/>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106" name="Shape 106"/>
          <p:cNvSpPr txBox="1"/>
          <p:nvPr>
            <p:ph idx="1" type="body"/>
          </p:nvPr>
        </p:nvSpPr>
        <p:spPr>
          <a:xfrm>
            <a:off x="457200" y="5662087"/>
            <a:ext cx="8229600" cy="905699"/>
          </a:xfrm>
          <a:prstGeom prst="rect">
            <a:avLst/>
          </a:prstGeom>
        </p:spPr>
        <p:txBody>
          <a:bodyPr anchorCtr="0" anchor="t" bIns="91425" lIns="91425" rIns="91425" tIns="91425"/>
          <a:lstStyle>
            <a:lvl1pPr algn="ctr">
              <a:spcBef>
                <a:spcPts val="0"/>
              </a:spcBef>
              <a:buClr>
                <a:schemeClr val="lt2"/>
              </a:buClr>
              <a:buSzPct val="100000"/>
              <a:buNone/>
              <a:defRPr i="1" sz="2400">
                <a:solidFill>
                  <a:schemeClr val="lt2"/>
                </a:solidFill>
              </a:defRPr>
            </a:lvl1pPr>
          </a:lstStyle>
          <a:p/>
        </p:txBody>
      </p:sp>
      <p:sp>
        <p:nvSpPr>
          <p:cNvPr id="107" name="Shape 107"/>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x="0" y="0"/>
          <a:ext cx="0" cy="0"/>
          <a:chOff x="0" y="0"/>
          <a:chExt cx="0" cy="0"/>
        </a:xfrm>
      </p:grpSpPr>
      <p:grpSp>
        <p:nvGrpSpPr>
          <p:cNvPr id="5" name="Shape 5"/>
          <p:cNvGrpSpPr/>
          <p:nvPr/>
        </p:nvGrpSpPr>
        <p:grpSpPr>
          <a:xfrm>
            <a:off x="0" y="0"/>
            <a:ext cx="9159875" cy="6864683"/>
            <a:chOff x="0" y="0"/>
            <a:chExt cx="5770" cy="4324"/>
          </a:xfrm>
        </p:grpSpPr>
        <p:sp>
          <p:nvSpPr>
            <p:cNvPr id="6" name="Shape 6"/>
            <p:cNvSpPr/>
            <p:nvPr/>
          </p:nvSpPr>
          <p:spPr>
            <a:xfrm>
              <a:off x="69" y="91"/>
              <a:ext cx="5700" cy="41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7" name="Shape 7"/>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grpSp>
      <p:grpSp>
        <p:nvGrpSpPr>
          <p:cNvPr id="8" name="Shape 8"/>
          <p:cNvGrpSpPr/>
          <p:nvPr/>
        </p:nvGrpSpPr>
        <p:grpSpPr>
          <a:xfrm>
            <a:off x="3175" y="609600"/>
            <a:ext cx="8302625" cy="3787775"/>
            <a:chOff x="3175" y="609600"/>
            <a:chExt cx="8302625" cy="3787775"/>
          </a:xfrm>
        </p:grpSpPr>
        <p:sp>
          <p:nvSpPr>
            <p:cNvPr id="9" name="Shape 9"/>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5" name="Shape 15"/>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6" name="Shape 16"/>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7" name="Shape 17"/>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8" name="Shape 18"/>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9" name="Shape 19"/>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grpSp>
      <p:sp>
        <p:nvSpPr>
          <p:cNvPr id="22" name="Shape 22"/>
          <p:cNvSpPr txBox="1"/>
          <p:nvPr>
            <p:ph type="title"/>
          </p:nvPr>
        </p:nvSpPr>
        <p:spPr>
          <a:xfrm>
            <a:off x="457200" y="207504"/>
            <a:ext cx="8229600" cy="1392900"/>
          </a:xfrm>
          <a:prstGeom prst="rect">
            <a:avLst/>
          </a:prstGeom>
          <a:noFill/>
          <a:ln>
            <a:noFill/>
          </a:ln>
        </p:spPr>
        <p:txBody>
          <a:bodyPr anchorCtr="0" anchor="b" bIns="91425" lIns="91425" rIns="91425" tIns="91425"/>
          <a:lstStyle>
            <a:lvl1pPr>
              <a:spcBef>
                <a:spcPts val="0"/>
              </a:spcBef>
              <a:buClr>
                <a:schemeClr val="dk2"/>
              </a:buClr>
              <a:buSzPct val="100000"/>
              <a:buFont typeface="Georgia"/>
              <a:buNone/>
              <a:defRPr sz="4800">
                <a:solidFill>
                  <a:schemeClr val="dk2"/>
                </a:solidFill>
                <a:latin typeface="Georgia"/>
                <a:ea typeface="Georgia"/>
                <a:cs typeface="Georgia"/>
                <a:sym typeface="Georgia"/>
              </a:defRPr>
            </a:lvl1pPr>
            <a:lvl2pPr>
              <a:spcBef>
                <a:spcPts val="0"/>
              </a:spcBef>
              <a:buClr>
                <a:schemeClr val="dk2"/>
              </a:buClr>
              <a:buSzPct val="100000"/>
              <a:buFont typeface="Georgia"/>
              <a:buNone/>
              <a:defRPr sz="4800">
                <a:solidFill>
                  <a:schemeClr val="dk2"/>
                </a:solidFill>
                <a:latin typeface="Georgia"/>
                <a:ea typeface="Georgia"/>
                <a:cs typeface="Georgia"/>
                <a:sym typeface="Georgia"/>
              </a:defRPr>
            </a:lvl2pPr>
            <a:lvl3pPr>
              <a:spcBef>
                <a:spcPts val="0"/>
              </a:spcBef>
              <a:buClr>
                <a:schemeClr val="dk2"/>
              </a:buClr>
              <a:buSzPct val="100000"/>
              <a:buFont typeface="Georgia"/>
              <a:buNone/>
              <a:defRPr sz="4800">
                <a:solidFill>
                  <a:schemeClr val="dk2"/>
                </a:solidFill>
                <a:latin typeface="Georgia"/>
                <a:ea typeface="Georgia"/>
                <a:cs typeface="Georgia"/>
                <a:sym typeface="Georgia"/>
              </a:defRPr>
            </a:lvl3pPr>
            <a:lvl4pPr>
              <a:spcBef>
                <a:spcPts val="0"/>
              </a:spcBef>
              <a:buClr>
                <a:schemeClr val="dk2"/>
              </a:buClr>
              <a:buSzPct val="100000"/>
              <a:buFont typeface="Georgia"/>
              <a:buNone/>
              <a:defRPr sz="4800">
                <a:solidFill>
                  <a:schemeClr val="dk2"/>
                </a:solidFill>
                <a:latin typeface="Georgia"/>
                <a:ea typeface="Georgia"/>
                <a:cs typeface="Georgia"/>
                <a:sym typeface="Georgia"/>
              </a:defRPr>
            </a:lvl4pPr>
            <a:lvl5pPr>
              <a:spcBef>
                <a:spcPts val="0"/>
              </a:spcBef>
              <a:buClr>
                <a:schemeClr val="dk2"/>
              </a:buClr>
              <a:buSzPct val="100000"/>
              <a:buFont typeface="Georgia"/>
              <a:buNone/>
              <a:defRPr sz="4800">
                <a:solidFill>
                  <a:schemeClr val="dk2"/>
                </a:solidFill>
                <a:latin typeface="Georgia"/>
                <a:ea typeface="Georgia"/>
                <a:cs typeface="Georgia"/>
                <a:sym typeface="Georgia"/>
              </a:defRPr>
            </a:lvl5pPr>
            <a:lvl6pPr>
              <a:spcBef>
                <a:spcPts val="0"/>
              </a:spcBef>
              <a:buClr>
                <a:schemeClr val="dk2"/>
              </a:buClr>
              <a:buSzPct val="100000"/>
              <a:buFont typeface="Georgia"/>
              <a:buNone/>
              <a:defRPr sz="4800">
                <a:solidFill>
                  <a:schemeClr val="dk2"/>
                </a:solidFill>
                <a:latin typeface="Georgia"/>
                <a:ea typeface="Georgia"/>
                <a:cs typeface="Georgia"/>
                <a:sym typeface="Georgia"/>
              </a:defRPr>
            </a:lvl6pPr>
            <a:lvl7pPr>
              <a:spcBef>
                <a:spcPts val="0"/>
              </a:spcBef>
              <a:buClr>
                <a:schemeClr val="dk2"/>
              </a:buClr>
              <a:buSzPct val="100000"/>
              <a:buFont typeface="Georgia"/>
              <a:buNone/>
              <a:defRPr sz="4800">
                <a:solidFill>
                  <a:schemeClr val="dk2"/>
                </a:solidFill>
                <a:latin typeface="Georgia"/>
                <a:ea typeface="Georgia"/>
                <a:cs typeface="Georgia"/>
                <a:sym typeface="Georgia"/>
              </a:defRPr>
            </a:lvl7pPr>
            <a:lvl8pPr>
              <a:spcBef>
                <a:spcPts val="0"/>
              </a:spcBef>
              <a:buClr>
                <a:schemeClr val="dk2"/>
              </a:buClr>
              <a:buSzPct val="100000"/>
              <a:buFont typeface="Georgia"/>
              <a:buNone/>
              <a:defRPr sz="4800">
                <a:solidFill>
                  <a:schemeClr val="dk2"/>
                </a:solidFill>
                <a:latin typeface="Georgia"/>
                <a:ea typeface="Georgia"/>
                <a:cs typeface="Georgia"/>
                <a:sym typeface="Georgia"/>
              </a:defRPr>
            </a:lvl8pPr>
            <a:lvl9pPr>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p:txBody>
      </p:sp>
      <p:sp>
        <p:nvSpPr>
          <p:cNvPr id="23" name="Shape 23"/>
          <p:cNvSpPr txBox="1"/>
          <p:nvPr>
            <p:ph idx="1" type="body"/>
          </p:nvPr>
        </p:nvSpPr>
        <p:spPr>
          <a:xfrm>
            <a:off x="457200" y="1730374"/>
            <a:ext cx="8229600" cy="4837200"/>
          </a:xfrm>
          <a:prstGeom prst="rect">
            <a:avLst/>
          </a:prstGeom>
          <a:noFill/>
          <a:ln>
            <a:noFill/>
          </a:ln>
        </p:spPr>
        <p:txBody>
          <a:bodyPr anchorCtr="0" anchor="t" bIns="91425" lIns="91425" rIns="91425" tIns="91425"/>
          <a:lstStyle>
            <a:lvl1pPr>
              <a:spcBef>
                <a:spcPts val="600"/>
              </a:spcBef>
              <a:buClr>
                <a:schemeClr val="dk2"/>
              </a:buClr>
              <a:buSzPct val="100000"/>
              <a:buFont typeface="Georgia"/>
              <a:defRPr sz="3000">
                <a:solidFill>
                  <a:schemeClr val="dk2"/>
                </a:solidFill>
                <a:latin typeface="Georgia"/>
                <a:ea typeface="Georgia"/>
                <a:cs typeface="Georgia"/>
                <a:sym typeface="Georgia"/>
              </a:defRPr>
            </a:lvl1pPr>
            <a:lvl2pPr>
              <a:spcBef>
                <a:spcPts val="480"/>
              </a:spcBef>
              <a:buClr>
                <a:schemeClr val="dk2"/>
              </a:buClr>
              <a:buSzPct val="100000"/>
              <a:buFont typeface="Georgia"/>
              <a:defRPr sz="2400">
                <a:solidFill>
                  <a:schemeClr val="dk2"/>
                </a:solidFill>
                <a:latin typeface="Georgia"/>
                <a:ea typeface="Georgia"/>
                <a:cs typeface="Georgia"/>
                <a:sym typeface="Georgia"/>
              </a:defRPr>
            </a:lvl2pPr>
            <a:lvl3pPr>
              <a:spcBef>
                <a:spcPts val="480"/>
              </a:spcBef>
              <a:buClr>
                <a:schemeClr val="dk2"/>
              </a:buClr>
              <a:buSzPct val="100000"/>
              <a:buFont typeface="Georgia"/>
              <a:defRPr sz="2400">
                <a:solidFill>
                  <a:schemeClr val="dk2"/>
                </a:solidFill>
                <a:latin typeface="Georgia"/>
                <a:ea typeface="Georgia"/>
                <a:cs typeface="Georgia"/>
                <a:sym typeface="Georgia"/>
              </a:defRPr>
            </a:lvl3pPr>
            <a:lvl4pPr>
              <a:spcBef>
                <a:spcPts val="360"/>
              </a:spcBef>
              <a:buClr>
                <a:schemeClr val="dk2"/>
              </a:buClr>
              <a:buSzPct val="100000"/>
              <a:buFont typeface="Georgia"/>
              <a:defRPr sz="1800">
                <a:solidFill>
                  <a:schemeClr val="dk2"/>
                </a:solidFill>
                <a:latin typeface="Georgia"/>
                <a:ea typeface="Georgia"/>
                <a:cs typeface="Georgia"/>
                <a:sym typeface="Georgia"/>
              </a:defRPr>
            </a:lvl4pPr>
            <a:lvl5pPr>
              <a:spcBef>
                <a:spcPts val="360"/>
              </a:spcBef>
              <a:buClr>
                <a:schemeClr val="dk2"/>
              </a:buClr>
              <a:buSzPct val="100000"/>
              <a:buFont typeface="Georgia"/>
              <a:defRPr sz="1800">
                <a:solidFill>
                  <a:schemeClr val="dk2"/>
                </a:solidFill>
                <a:latin typeface="Georgia"/>
                <a:ea typeface="Georgia"/>
                <a:cs typeface="Georgia"/>
                <a:sym typeface="Georgia"/>
              </a:defRPr>
            </a:lvl5pPr>
            <a:lvl6pPr>
              <a:spcBef>
                <a:spcPts val="360"/>
              </a:spcBef>
              <a:buClr>
                <a:schemeClr val="dk2"/>
              </a:buClr>
              <a:buSzPct val="100000"/>
              <a:buFont typeface="Georgia"/>
              <a:defRPr sz="1800">
                <a:solidFill>
                  <a:schemeClr val="dk2"/>
                </a:solidFill>
                <a:latin typeface="Georgia"/>
                <a:ea typeface="Georgia"/>
                <a:cs typeface="Georgia"/>
                <a:sym typeface="Georgia"/>
              </a:defRPr>
            </a:lvl6pPr>
            <a:lvl7pPr>
              <a:spcBef>
                <a:spcPts val="360"/>
              </a:spcBef>
              <a:buClr>
                <a:schemeClr val="dk2"/>
              </a:buClr>
              <a:buSzPct val="100000"/>
              <a:buFont typeface="Georgia"/>
              <a:defRPr sz="1800">
                <a:solidFill>
                  <a:schemeClr val="dk2"/>
                </a:solidFill>
                <a:latin typeface="Georgia"/>
                <a:ea typeface="Georgia"/>
                <a:cs typeface="Georgia"/>
                <a:sym typeface="Georgia"/>
              </a:defRPr>
            </a:lvl7pPr>
            <a:lvl8pPr>
              <a:spcBef>
                <a:spcPts val="360"/>
              </a:spcBef>
              <a:buClr>
                <a:schemeClr val="dk2"/>
              </a:buClr>
              <a:buSzPct val="100000"/>
              <a:buFont typeface="Georgia"/>
              <a:defRPr sz="1800">
                <a:solidFill>
                  <a:schemeClr val="dk2"/>
                </a:solidFill>
                <a:latin typeface="Georgia"/>
                <a:ea typeface="Georgia"/>
                <a:cs typeface="Georgia"/>
                <a:sym typeface="Georgia"/>
              </a:defRPr>
            </a:lvl8pPr>
            <a:lvl9pPr>
              <a:spcBef>
                <a:spcPts val="360"/>
              </a:spcBef>
              <a:buClr>
                <a:schemeClr val="dk2"/>
              </a:buClr>
              <a:buSzPct val="100000"/>
              <a:buFont typeface="Georgia"/>
              <a:defRPr sz="1800">
                <a:solidFill>
                  <a:schemeClr val="dk2"/>
                </a:solidFill>
                <a:latin typeface="Georgia"/>
                <a:ea typeface="Georgia"/>
                <a:cs typeface="Georgia"/>
                <a:sym typeface="Georgia"/>
              </a:defRPr>
            </a:lvl9pPr>
          </a:lstStyle>
          <a:p/>
        </p:txBody>
      </p:sp>
      <p:sp>
        <p:nvSpPr>
          <p:cNvPr id="24" name="Shape 24"/>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04.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en.wikipedia.org/wiki/Message-oriented_middleware" TargetMode="External"/><Relationship Id="rId3" Type="http://schemas.openxmlformats.org/officeDocument/2006/relationships/hyperlink" Target="http://en.wikipedia.org/wiki/Open_source" TargetMode="External"/><Relationship Id="rId6" Type="http://schemas.openxmlformats.org/officeDocument/2006/relationships/hyperlink" Target="http://en.wikipedia.org/wiki/Sun_Microsystems" TargetMode="External"/><Relationship Id="rId5" Type="http://schemas.openxmlformats.org/officeDocument/2006/relationships/hyperlink" Target="http://en.wikipedia.org/wiki/Oracle_Corporation" TargetMode="External"/><Relationship Id="rId8" Type="http://schemas.openxmlformats.org/officeDocument/2006/relationships/hyperlink" Target="http://en.wikipedia.org/wiki/GlassFish" TargetMode="External"/><Relationship Id="rId7" Type="http://schemas.openxmlformats.org/officeDocument/2006/relationships/hyperlink" Target="http://en.wikipedia.org/wiki/Java_Message_Servic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image" Target="../media/image06.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hyperlink" Target="https://mq.java.net/downloads.html#source"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 Id="rId3" Type="http://schemas.openxmlformats.org/officeDocument/2006/relationships/image" Target="../media/image14.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57200" y="256664"/>
            <a:ext cx="8229600" cy="6310800"/>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CS 540</a:t>
            </a:r>
          </a:p>
          <a:p>
            <a:pPr rtl="0" algn="ctr">
              <a:spcBef>
                <a:spcPts val="0"/>
              </a:spcBef>
              <a:buNone/>
            </a:pPr>
            <a:r>
              <a:t/>
            </a:r>
            <a:endParaRPr/>
          </a:p>
          <a:p>
            <a:pPr rtl="0" algn="ctr">
              <a:spcBef>
                <a:spcPts val="0"/>
              </a:spcBef>
              <a:buNone/>
            </a:pPr>
            <a:r>
              <a:t/>
            </a:r>
            <a:endParaRPr/>
          </a:p>
          <a:p>
            <a:pPr rtl="0" algn="ctr">
              <a:spcBef>
                <a:spcPts val="0"/>
              </a:spcBef>
              <a:buNone/>
            </a:pPr>
            <a:r>
              <a:rPr lang="en" sz="3600"/>
              <a:t>Java Message Service(JMS) Open MQ</a:t>
            </a:r>
          </a:p>
          <a:p>
            <a:pPr rtl="0" algn="ctr">
              <a:spcBef>
                <a:spcPts val="0"/>
              </a:spcBef>
              <a:buNone/>
            </a:pPr>
            <a:r>
              <a:t/>
            </a:r>
            <a:endParaRPr/>
          </a:p>
          <a:p>
            <a:pPr rtl="0" algn="r">
              <a:spcBef>
                <a:spcPts val="0"/>
              </a:spcBef>
              <a:buNone/>
            </a:pPr>
            <a:r>
              <a:rPr lang="en"/>
              <a:t>Luis C.</a:t>
            </a:r>
          </a:p>
          <a:p>
            <a:pPr rtl="0" algn="r">
              <a:spcBef>
                <a:spcPts val="0"/>
              </a:spcBef>
              <a:buNone/>
            </a:pPr>
            <a:r>
              <a:rPr lang="en"/>
              <a:t>Sam A.</a:t>
            </a:r>
          </a:p>
          <a:p>
            <a:pPr rtl="0" algn="r">
              <a:spcBef>
                <a:spcPts val="0"/>
              </a:spcBef>
              <a:buNone/>
            </a:pPr>
            <a:r>
              <a:rPr lang="en"/>
              <a:t>Avenir F.</a:t>
            </a:r>
          </a:p>
          <a:p>
            <a:pPr algn="r">
              <a:spcBef>
                <a:spcPts val="0"/>
              </a:spcBef>
              <a:buNone/>
            </a:pPr>
            <a:r>
              <a:rPr lang="en"/>
              <a:t>Kaan O.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JMS Clients Cont.</a:t>
            </a:r>
            <a:r>
              <a:rPr lang="en" sz="1100">
                <a:solidFill>
                  <a:schemeClr val="dk1"/>
                </a:solidFill>
                <a:latin typeface="Arial"/>
                <a:ea typeface="Arial"/>
                <a:cs typeface="Arial"/>
                <a:sym typeface="Arial"/>
              </a:rPr>
              <a:t> </a:t>
            </a:r>
          </a:p>
        </p:txBody>
      </p:sp>
      <p:sp>
        <p:nvSpPr>
          <p:cNvPr id="165" name="Shape 165"/>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Producer/Publisher: A JMS client that creates and sends messages.</a:t>
            </a:r>
          </a:p>
          <a:p>
            <a:pPr lv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Consumer/subscriber: A JMS client that receives messages.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Message</a:t>
            </a:r>
            <a:r>
              <a:rPr lang="en" sz="1100">
                <a:solidFill>
                  <a:schemeClr val="dk1"/>
                </a:solidFill>
                <a:latin typeface="Arial"/>
                <a:ea typeface="Arial"/>
                <a:cs typeface="Arial"/>
                <a:sym typeface="Arial"/>
              </a:rPr>
              <a:t> </a:t>
            </a:r>
          </a:p>
        </p:txBody>
      </p:sp>
      <p:sp>
        <p:nvSpPr>
          <p:cNvPr id="171" name="Shape 171"/>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Message: An object that contains the data being transferred between JMS clients. </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 Consists of Header, Properties and Payload/Body</a:t>
            </a:r>
          </a:p>
          <a:p>
            <a:pPr lvl="0" rtl="0">
              <a:lnSpc>
                <a:spcPct val="115000"/>
              </a:lnSpc>
              <a:spcBef>
                <a:spcPts val="800"/>
              </a:spcBef>
              <a:buClr>
                <a:schemeClr val="dk1"/>
              </a:buClr>
              <a:buFont typeface="Arial"/>
              <a:buNone/>
            </a:pPr>
            <a:r>
              <a:t/>
            </a:r>
            <a:endParaRPr sz="3200">
              <a:solidFill>
                <a:schemeClr val="dk1"/>
              </a:solidFill>
              <a:latin typeface="Calibri"/>
              <a:ea typeface="Calibri"/>
              <a:cs typeface="Calibri"/>
              <a:sym typeface="Calibri"/>
            </a:endParaRPr>
          </a:p>
          <a:p>
            <a:pPr lvl="0" rtl="0">
              <a:lnSpc>
                <a:spcPct val="115000"/>
              </a:lnSpc>
              <a:spcBef>
                <a:spcPts val="80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JMS Message Cont</a:t>
            </a:r>
            <a:r>
              <a:rPr lang="en" sz="1100">
                <a:solidFill>
                  <a:schemeClr val="dk1"/>
                </a:solidFill>
                <a:latin typeface="Arial"/>
                <a:ea typeface="Arial"/>
                <a:cs typeface="Arial"/>
                <a:sym typeface="Arial"/>
              </a:rPr>
              <a:t>   </a:t>
            </a:r>
          </a:p>
        </p:txBody>
      </p:sp>
      <p:sp>
        <p:nvSpPr>
          <p:cNvPr id="177" name="Shape 177"/>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Header - All messages support the same set of header fields. Header fields contain values used by both clients and providers to identify and route messages.</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Message Cont</a:t>
            </a:r>
            <a:r>
              <a:rPr lang="en" sz="1100">
                <a:solidFill>
                  <a:schemeClr val="dk1"/>
                </a:solidFill>
                <a:latin typeface="Arial"/>
                <a:ea typeface="Arial"/>
                <a:cs typeface="Arial"/>
                <a:sym typeface="Arial"/>
              </a:rPr>
              <a:t> </a:t>
            </a:r>
          </a:p>
        </p:txBody>
      </p:sp>
      <p:sp>
        <p:nvSpPr>
          <p:cNvPr id="183" name="Shape 183"/>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Properties - Each message contains a built-in facility for supporting application-defined property values. </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Properties provide an efficient mechanism for supporting application-defined message filtering.</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JMS Message Cont</a:t>
            </a:r>
            <a:r>
              <a:rPr lang="en" sz="1100">
                <a:solidFill>
                  <a:schemeClr val="dk1"/>
                </a:solidFill>
                <a:latin typeface="Arial"/>
                <a:ea typeface="Arial"/>
                <a:cs typeface="Arial"/>
                <a:sym typeface="Arial"/>
              </a:rPr>
              <a:t> </a:t>
            </a:r>
          </a:p>
        </p:txBody>
      </p:sp>
      <p:sp>
        <p:nvSpPr>
          <p:cNvPr id="189" name="Shape 189"/>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Payload/Body - The JMS API defines several types of message body, which cover the majority of messaging styles currently in use.</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JMS Message Cont</a:t>
            </a:r>
            <a:r>
              <a:rPr lang="en" sz="1100">
                <a:solidFill>
                  <a:schemeClr val="dk1"/>
                </a:solidFill>
                <a:latin typeface="Arial"/>
                <a:ea typeface="Arial"/>
                <a:cs typeface="Arial"/>
                <a:sym typeface="Arial"/>
              </a:rPr>
              <a:t> </a:t>
            </a:r>
          </a:p>
        </p:txBody>
      </p:sp>
      <p:sp>
        <p:nvSpPr>
          <p:cNvPr id="195" name="Shape 195"/>
          <p:cNvSpPr txBox="1"/>
          <p:nvPr>
            <p:ph idx="1" type="body"/>
          </p:nvPr>
        </p:nvSpPr>
        <p:spPr>
          <a:xfrm>
            <a:off x="457200" y="1730374"/>
            <a:ext cx="8229600" cy="4837200"/>
          </a:xfrm>
          <a:prstGeom prst="rect">
            <a:avLst/>
          </a:prstGeom>
        </p:spPr>
        <p:txBody>
          <a:bodyPr anchorCtr="0" anchor="t" bIns="91425" lIns="91425" rIns="91425" tIns="91425">
            <a:noAutofit/>
          </a:bodyPr>
          <a:lstStyle/>
          <a:p>
            <a:pPr>
              <a:spcBef>
                <a:spcPts val="0"/>
              </a:spcBef>
              <a:buNone/>
            </a:pPr>
            <a:r>
              <a:t/>
            </a:r>
            <a:endParaRPr/>
          </a:p>
        </p:txBody>
      </p:sp>
      <p:pic>
        <p:nvPicPr>
          <p:cNvPr id="196" name="Shape 196"/>
          <p:cNvPicPr preferRelativeResize="0"/>
          <p:nvPr/>
        </p:nvPicPr>
        <p:blipFill>
          <a:blip r:embed="rId3">
            <a:alphaModFix/>
          </a:blip>
          <a:stretch>
            <a:fillRect/>
          </a:stretch>
        </p:blipFill>
        <p:spPr>
          <a:xfrm>
            <a:off x="2298025" y="1730366"/>
            <a:ext cx="3765025" cy="5008732"/>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Queue</a:t>
            </a:r>
            <a:r>
              <a:rPr lang="en" sz="1100">
                <a:solidFill>
                  <a:schemeClr val="dk1"/>
                </a:solidFill>
                <a:latin typeface="Arial"/>
                <a:ea typeface="Arial"/>
                <a:cs typeface="Arial"/>
                <a:sym typeface="Arial"/>
              </a:rPr>
              <a:t> </a:t>
            </a:r>
          </a:p>
        </p:txBody>
      </p:sp>
      <p:sp>
        <p:nvSpPr>
          <p:cNvPr id="202" name="Shape 202"/>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Queue: A staging area that contains messages that have been sent and are waiting to be read (by only one consumer).</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Messages don't have to be received in the order in which they were sent</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Queue Cont.</a:t>
            </a:r>
            <a:r>
              <a:rPr lang="en" sz="1100">
                <a:solidFill>
                  <a:schemeClr val="dk1"/>
                </a:solidFill>
                <a:latin typeface="Arial"/>
                <a:ea typeface="Arial"/>
                <a:cs typeface="Arial"/>
                <a:sym typeface="Arial"/>
              </a:rPr>
              <a:t> </a:t>
            </a:r>
          </a:p>
        </p:txBody>
      </p:sp>
      <p:sp>
        <p:nvSpPr>
          <p:cNvPr id="208" name="Shape 208"/>
          <p:cNvSpPr txBox="1"/>
          <p:nvPr>
            <p:ph idx="1" type="body"/>
          </p:nvPr>
        </p:nvSpPr>
        <p:spPr>
          <a:xfrm>
            <a:off x="457200" y="1730374"/>
            <a:ext cx="8229600" cy="4837200"/>
          </a:xfrm>
          <a:prstGeom prst="rect">
            <a:avLst/>
          </a:prstGeom>
        </p:spPr>
        <p:txBody>
          <a:bodyPr anchorCtr="0" anchor="t" bIns="91425" lIns="91425" rIns="91425" tIns="91425">
            <a:noAutofit/>
          </a:bodyPr>
          <a:lstStyle/>
          <a:p>
            <a:pPr>
              <a:spcBef>
                <a:spcPts val="0"/>
              </a:spcBef>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Only guarantees that each message is processed only once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Topic</a:t>
            </a:r>
            <a:r>
              <a:rPr lang="en" sz="1100">
                <a:solidFill>
                  <a:schemeClr val="dk1"/>
                </a:solidFill>
                <a:latin typeface="Arial"/>
                <a:ea typeface="Arial"/>
                <a:cs typeface="Arial"/>
                <a:sym typeface="Arial"/>
              </a:rPr>
              <a:t> </a:t>
            </a:r>
          </a:p>
        </p:txBody>
      </p:sp>
      <p:sp>
        <p:nvSpPr>
          <p:cNvPr id="214" name="Shape 214"/>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Topic: A distribution mechanism for publishing messages that are delivered to multiple subscribers.</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Models</a:t>
            </a:r>
            <a:r>
              <a:rPr lang="en" sz="1100">
                <a:solidFill>
                  <a:schemeClr val="dk1"/>
                </a:solidFill>
                <a:latin typeface="Arial"/>
                <a:ea typeface="Arial"/>
                <a:cs typeface="Arial"/>
                <a:sym typeface="Arial"/>
              </a:rPr>
              <a:t> </a:t>
            </a:r>
          </a:p>
        </p:txBody>
      </p:sp>
      <p:sp>
        <p:nvSpPr>
          <p:cNvPr id="220" name="Shape 220"/>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The JMS API supports two models:</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Point-to-point</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Publish and Subscribes</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latin typeface="Calibri"/>
                <a:ea typeface="Calibri"/>
                <a:cs typeface="Calibri"/>
                <a:sym typeface="Calibri"/>
              </a:rPr>
              <a:t>What Is JMS</a:t>
            </a:r>
            <a:r>
              <a:rPr lang="en" sz="1100">
                <a:latin typeface="Arial"/>
                <a:ea typeface="Arial"/>
                <a:cs typeface="Arial"/>
                <a:sym typeface="Arial"/>
              </a:rPr>
              <a:t> </a:t>
            </a:r>
          </a:p>
        </p:txBody>
      </p:sp>
      <p:sp>
        <p:nvSpPr>
          <p:cNvPr id="117" name="Shape 117"/>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latin typeface="Arial"/>
                <a:ea typeface="Arial"/>
                <a:cs typeface="Arial"/>
                <a:sym typeface="Arial"/>
              </a:rPr>
              <a:t>•</a:t>
            </a:r>
            <a:r>
              <a:rPr lang="en" sz="3200">
                <a:latin typeface="Calibri"/>
                <a:ea typeface="Calibri"/>
                <a:cs typeface="Calibri"/>
                <a:sym typeface="Calibri"/>
              </a:rPr>
              <a:t>Java Message Service</a:t>
            </a:r>
          </a:p>
          <a:p>
            <a:pPr lvl="0" rtl="0">
              <a:lnSpc>
                <a:spcPct val="115000"/>
              </a:lnSpc>
              <a:spcBef>
                <a:spcPts val="800"/>
              </a:spcBef>
              <a:buClr>
                <a:schemeClr val="dk1"/>
              </a:buClr>
              <a:buSzPct val="34375"/>
              <a:buFont typeface="Arial"/>
              <a:buNone/>
            </a:pPr>
            <a:r>
              <a:rPr lang="en" sz="3200">
                <a:latin typeface="Arial"/>
                <a:ea typeface="Arial"/>
                <a:cs typeface="Arial"/>
                <a:sym typeface="Arial"/>
              </a:rPr>
              <a:t>•</a:t>
            </a:r>
            <a:r>
              <a:rPr lang="en" sz="3200">
                <a:latin typeface="Calibri"/>
                <a:ea typeface="Calibri"/>
                <a:cs typeface="Calibri"/>
                <a:sym typeface="Calibri"/>
              </a:rPr>
              <a:t>Is a Java Messaging Oriented Middleware(MOM) API</a:t>
            </a:r>
          </a:p>
          <a:p>
            <a:pPr lvl="0" rtl="0">
              <a:lnSpc>
                <a:spcPct val="115000"/>
              </a:lnSpc>
              <a:spcBef>
                <a:spcPts val="800"/>
              </a:spcBef>
              <a:buClr>
                <a:schemeClr val="dk1"/>
              </a:buClr>
              <a:buSzPct val="34375"/>
              <a:buFont typeface="Arial"/>
              <a:buNone/>
            </a:pPr>
            <a:r>
              <a:rPr lang="en" sz="3200">
                <a:latin typeface="Arial"/>
                <a:ea typeface="Arial"/>
                <a:cs typeface="Arial"/>
                <a:sym typeface="Arial"/>
              </a:rPr>
              <a:t>•</a:t>
            </a:r>
            <a:r>
              <a:rPr lang="en" sz="3200">
                <a:latin typeface="Calibri"/>
                <a:ea typeface="Calibri"/>
                <a:cs typeface="Calibri"/>
                <a:sym typeface="Calibri"/>
              </a:rPr>
              <a:t>API = Application Program Interface</a:t>
            </a:r>
          </a:p>
          <a:p>
            <a:pPr lvl="0" rtl="0">
              <a:lnSpc>
                <a:spcPct val="115000"/>
              </a:lnSpc>
              <a:spcBef>
                <a:spcPts val="800"/>
              </a:spcBef>
              <a:buClr>
                <a:schemeClr val="dk1"/>
              </a:buClr>
              <a:buSzPct val="34375"/>
              <a:buFont typeface="Arial"/>
              <a:buNone/>
            </a:pPr>
            <a:r>
              <a:rPr lang="en" sz="3200">
                <a:latin typeface="Arial"/>
                <a:ea typeface="Arial"/>
                <a:cs typeface="Arial"/>
                <a:sym typeface="Arial"/>
              </a:rPr>
              <a:t>•</a:t>
            </a:r>
            <a:r>
              <a:rPr lang="en" sz="3200">
                <a:latin typeface="Calibri"/>
                <a:ea typeface="Calibri"/>
                <a:cs typeface="Calibri"/>
                <a:sym typeface="Calibri"/>
              </a:rPr>
              <a:t>It is used for sending messages between 2 or more clients</a:t>
            </a: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Point To Point Model</a:t>
            </a:r>
            <a:r>
              <a:rPr lang="en" sz="1100">
                <a:solidFill>
                  <a:schemeClr val="dk1"/>
                </a:solidFill>
                <a:latin typeface="Arial"/>
                <a:ea typeface="Arial"/>
                <a:cs typeface="Arial"/>
                <a:sym typeface="Arial"/>
              </a:rPr>
              <a:t> </a:t>
            </a:r>
          </a:p>
        </p:txBody>
      </p:sp>
      <p:sp>
        <p:nvSpPr>
          <p:cNvPr id="226" name="Shape 226"/>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Messages are routed to an individual consumer which maintains a queue of "incoming" messages</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This messaging type is built on the concept of message queues, senders, and receivers</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Point To Point Model Cont</a:t>
            </a:r>
          </a:p>
        </p:txBody>
      </p:sp>
      <p:sp>
        <p:nvSpPr>
          <p:cNvPr id="232" name="Shape 232"/>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Each message is addressed to a specific queue</a:t>
            </a:r>
          </a:p>
          <a:p>
            <a:pPr rtl="0">
              <a:spcBef>
                <a:spcPts val="0"/>
              </a:spcBef>
              <a:buNone/>
            </a:pPr>
            <a:r>
              <a:rPr lang="en" sz="3200">
                <a:solidFill>
                  <a:schemeClr val="dk1"/>
                </a:solidFill>
                <a:latin typeface="Arial"/>
                <a:ea typeface="Arial"/>
                <a:cs typeface="Arial"/>
                <a:sym typeface="Arial"/>
              </a:rPr>
              <a:t>•</a:t>
            </a:r>
            <a:r>
              <a:rPr lang="en">
                <a:solidFill>
                  <a:schemeClr val="dk1"/>
                </a:solidFill>
                <a:latin typeface="Calibri"/>
                <a:ea typeface="Calibri"/>
                <a:cs typeface="Calibri"/>
                <a:sym typeface="Calibri"/>
              </a:rPr>
              <a:t>Each message is guaranteed to be delivered, and consumed by one consumer.</a:t>
            </a:r>
          </a:p>
          <a:p>
            <a:pPr>
              <a:spcBef>
                <a:spcPts val="0"/>
              </a:spcBef>
              <a:buNone/>
            </a:pPr>
            <a:r>
              <a:rPr lang="en" sz="3200">
                <a:solidFill>
                  <a:schemeClr val="dk1"/>
                </a:solidFill>
                <a:latin typeface="Arial"/>
                <a:ea typeface="Arial"/>
                <a:cs typeface="Arial"/>
                <a:sym typeface="Arial"/>
              </a:rPr>
              <a:t>•</a:t>
            </a:r>
            <a:r>
              <a:rPr lang="en">
                <a:solidFill>
                  <a:schemeClr val="dk1"/>
                </a:solidFill>
                <a:latin typeface="Calibri"/>
                <a:ea typeface="Calibri"/>
                <a:cs typeface="Calibri"/>
                <a:sym typeface="Calibri"/>
              </a:rPr>
              <a:t>Queues retain all messages sent to them until the messages are consumed or until the messages expire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Point to Point Cont.</a:t>
            </a:r>
            <a:r>
              <a:rPr lang="en" sz="1100">
                <a:solidFill>
                  <a:schemeClr val="dk1"/>
                </a:solidFill>
                <a:latin typeface="Arial"/>
                <a:ea typeface="Arial"/>
                <a:cs typeface="Arial"/>
                <a:sym typeface="Arial"/>
              </a:rPr>
              <a:t> </a:t>
            </a:r>
          </a:p>
        </p:txBody>
      </p:sp>
      <p:sp>
        <p:nvSpPr>
          <p:cNvPr id="238" name="Shape 238"/>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700"/>
              </a:spcBef>
              <a:buClr>
                <a:schemeClr val="dk1"/>
              </a:buClr>
              <a:buSzPct val="36666"/>
              <a:buFont typeface="Arial"/>
              <a:buNone/>
            </a:pPr>
            <a:r>
              <a:rPr lang="en">
                <a:solidFill>
                  <a:schemeClr val="dk1"/>
                </a:solidFill>
                <a:latin typeface="Arial"/>
                <a:ea typeface="Arial"/>
                <a:cs typeface="Arial"/>
                <a:sym typeface="Arial"/>
              </a:rPr>
              <a:t>•</a:t>
            </a:r>
            <a:r>
              <a:rPr lang="en">
                <a:solidFill>
                  <a:schemeClr val="dk1"/>
                </a:solidFill>
                <a:latin typeface="Calibri"/>
                <a:ea typeface="Calibri"/>
                <a:cs typeface="Calibri"/>
                <a:sym typeface="Calibri"/>
              </a:rPr>
              <a:t>If no consumers are registered to consume the messages, the queue holds them until a consumer registers to consume them</a:t>
            </a:r>
          </a:p>
          <a:p>
            <a:pPr lvl="0" rtl="0">
              <a:lnSpc>
                <a:spcPct val="115000"/>
              </a:lnSpc>
              <a:spcBef>
                <a:spcPts val="700"/>
              </a:spcBef>
              <a:buClr>
                <a:schemeClr val="dk1"/>
              </a:buClr>
              <a:buFont typeface="Arial"/>
              <a:buNone/>
            </a:pPr>
            <a:r>
              <a:t/>
            </a:r>
            <a:endParaRPr>
              <a:solidFill>
                <a:schemeClr val="dk1"/>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Publish &amp; Subscribe Model</a:t>
            </a:r>
            <a:r>
              <a:rPr lang="en" sz="1100">
                <a:solidFill>
                  <a:schemeClr val="dk1"/>
                </a:solidFill>
                <a:latin typeface="Arial"/>
                <a:ea typeface="Arial"/>
                <a:cs typeface="Arial"/>
                <a:sym typeface="Arial"/>
              </a:rPr>
              <a:t> </a:t>
            </a:r>
          </a:p>
        </p:txBody>
      </p:sp>
      <p:sp>
        <p:nvSpPr>
          <p:cNvPr id="244" name="Shape 244"/>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Publishing messages to a particular message topic</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i="1" lang="en" sz="3200">
                <a:solidFill>
                  <a:schemeClr val="dk1"/>
                </a:solidFill>
                <a:latin typeface="Calibri"/>
                <a:ea typeface="Calibri"/>
                <a:cs typeface="Calibri"/>
                <a:sym typeface="Calibri"/>
              </a:rPr>
              <a:t>Subscribers</a:t>
            </a:r>
            <a:r>
              <a:rPr lang="en" sz="3200">
                <a:solidFill>
                  <a:schemeClr val="dk1"/>
                </a:solidFill>
                <a:latin typeface="Calibri"/>
                <a:ea typeface="Calibri"/>
                <a:cs typeface="Calibri"/>
                <a:sym typeface="Calibri"/>
              </a:rPr>
              <a:t> may register interest in receiving messages on a particular message topic</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Neither the </a:t>
            </a:r>
            <a:r>
              <a:rPr i="1" lang="en" sz="3200">
                <a:solidFill>
                  <a:schemeClr val="dk1"/>
                </a:solidFill>
                <a:latin typeface="Calibri"/>
                <a:ea typeface="Calibri"/>
                <a:cs typeface="Calibri"/>
                <a:sym typeface="Calibri"/>
              </a:rPr>
              <a:t>publisher</a:t>
            </a:r>
            <a:r>
              <a:rPr lang="en" sz="3200">
                <a:solidFill>
                  <a:schemeClr val="dk1"/>
                </a:solidFill>
                <a:latin typeface="Calibri"/>
                <a:ea typeface="Calibri"/>
                <a:cs typeface="Calibri"/>
                <a:sym typeface="Calibri"/>
              </a:rPr>
              <a:t> nor the subscriber knows about each other</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Publish &amp; Subscribe Cont.</a:t>
            </a:r>
            <a:r>
              <a:rPr lang="en" sz="1100">
                <a:solidFill>
                  <a:schemeClr val="dk1"/>
                </a:solidFill>
                <a:latin typeface="Arial"/>
                <a:ea typeface="Arial"/>
                <a:cs typeface="Arial"/>
                <a:sym typeface="Arial"/>
              </a:rPr>
              <a:t> </a:t>
            </a:r>
          </a:p>
        </p:txBody>
      </p:sp>
      <p:sp>
        <p:nvSpPr>
          <p:cNvPr id="250" name="Shape 250"/>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A good analogy for this is an anonymous bulletin board</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Zero or more consumers will receive the message.</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The publisher has to create a message topic for clients to subscribe.</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Comparing Both Models</a:t>
            </a:r>
            <a:r>
              <a:rPr lang="en" sz="1100">
                <a:solidFill>
                  <a:schemeClr val="dk1"/>
                </a:solidFill>
                <a:latin typeface="Arial"/>
                <a:ea typeface="Arial"/>
                <a:cs typeface="Arial"/>
                <a:sym typeface="Arial"/>
              </a:rPr>
              <a:t> </a:t>
            </a:r>
          </a:p>
        </p:txBody>
      </p:sp>
      <p:sp>
        <p:nvSpPr>
          <p:cNvPr id="256" name="Shape 256"/>
          <p:cNvSpPr txBox="1"/>
          <p:nvPr>
            <p:ph idx="1" type="body"/>
          </p:nvPr>
        </p:nvSpPr>
        <p:spPr>
          <a:xfrm>
            <a:off x="457200" y="1730374"/>
            <a:ext cx="8229600" cy="4837200"/>
          </a:xfrm>
          <a:prstGeom prst="rect">
            <a:avLst/>
          </a:prstGeom>
        </p:spPr>
        <p:txBody>
          <a:bodyPr anchorCtr="0" anchor="t" bIns="91425" lIns="91425" rIns="91425" tIns="91425">
            <a:noAutofit/>
          </a:bodyPr>
          <a:lstStyle/>
          <a:p>
            <a:pPr>
              <a:spcBef>
                <a:spcPts val="0"/>
              </a:spcBef>
              <a:buNone/>
            </a:pPr>
            <a:r>
              <a:t/>
            </a:r>
            <a:endParaRPr/>
          </a:p>
        </p:txBody>
      </p:sp>
      <p:pic>
        <p:nvPicPr>
          <p:cNvPr id="257" name="Shape 257"/>
          <p:cNvPicPr preferRelativeResize="0"/>
          <p:nvPr/>
        </p:nvPicPr>
        <p:blipFill>
          <a:blip r:embed="rId3">
            <a:alphaModFix/>
          </a:blip>
          <a:stretch>
            <a:fillRect/>
          </a:stretch>
        </p:blipFill>
        <p:spPr>
          <a:xfrm>
            <a:off x="457200" y="1840800"/>
            <a:ext cx="8229600" cy="4576033"/>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b="1" lang="en"/>
              <a:t>Open Message Queue</a:t>
            </a:r>
          </a:p>
        </p:txBody>
      </p:sp>
      <p:sp>
        <p:nvSpPr>
          <p:cNvPr id="263" name="Shape 263"/>
          <p:cNvSpPr txBox="1"/>
          <p:nvPr>
            <p:ph idx="1" type="body"/>
          </p:nvPr>
        </p:nvSpPr>
        <p:spPr>
          <a:xfrm>
            <a:off x="457200" y="1730374"/>
            <a:ext cx="8229600" cy="4837200"/>
          </a:xfrm>
          <a:prstGeom prst="rect">
            <a:avLst/>
          </a:prstGeom>
        </p:spPr>
        <p:txBody>
          <a:bodyPr anchorCtr="0" anchor="t" bIns="91425" lIns="91425" rIns="91425" tIns="91425">
            <a:noAutofit/>
          </a:bodyPr>
          <a:lstStyle/>
          <a:p>
            <a:pPr algn="just">
              <a:spcBef>
                <a:spcPts val="0"/>
              </a:spcBef>
              <a:buNone/>
            </a:pPr>
            <a:r>
              <a:rPr lang="en"/>
              <a:t>OpenMQ or Open MQ is an </a:t>
            </a:r>
            <a:r>
              <a:rPr lang="en">
                <a:hlinkClick r:id="rId3"/>
              </a:rPr>
              <a:t>open sourc</a:t>
            </a:r>
            <a:r>
              <a:rPr lang="en"/>
              <a:t>e </a:t>
            </a:r>
            <a:r>
              <a:rPr lang="en">
                <a:hlinkClick r:id="rId4"/>
              </a:rPr>
              <a:t>message-oriented middleware</a:t>
            </a:r>
            <a:r>
              <a:rPr lang="en"/>
              <a:t> project by </a:t>
            </a:r>
            <a:r>
              <a:rPr lang="en">
                <a:hlinkClick r:id="rId5"/>
              </a:rPr>
              <a:t>Oracle</a:t>
            </a:r>
            <a:r>
              <a:rPr lang="en"/>
              <a:t> (formerly </a:t>
            </a:r>
            <a:r>
              <a:rPr lang="en">
                <a:hlinkClick r:id="rId6"/>
              </a:rPr>
              <a:t>Sun Microsystems</a:t>
            </a:r>
            <a:r>
              <a:rPr lang="en"/>
              <a:t>) that implements the </a:t>
            </a:r>
            <a:r>
              <a:rPr lang="en">
                <a:hlinkClick r:id="rId7"/>
              </a:rPr>
              <a:t>Java Message Service</a:t>
            </a:r>
            <a:r>
              <a:rPr lang="en"/>
              <a:t> 2.0 API (JMS). It is the default JMS provider integrated into </a:t>
            </a:r>
            <a:r>
              <a:rPr lang="en">
                <a:hlinkClick r:id="rId8"/>
              </a:rPr>
              <a:t>GlassFish</a:t>
            </a:r>
            <a:r>
              <a:rPr lang="en"/>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522825" y="221612"/>
            <a:ext cx="6098349" cy="641477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Installation Platforms</a:t>
            </a:r>
          </a:p>
        </p:txBody>
      </p:sp>
      <p:pic>
        <p:nvPicPr>
          <p:cNvPr id="274" name="Shape 274"/>
          <p:cNvPicPr preferRelativeResize="0"/>
          <p:nvPr/>
        </p:nvPicPr>
        <p:blipFill>
          <a:blip r:embed="rId3">
            <a:alphaModFix/>
          </a:blip>
          <a:stretch>
            <a:fillRect/>
          </a:stretch>
        </p:blipFill>
        <p:spPr>
          <a:xfrm>
            <a:off x="663825" y="1841983"/>
            <a:ext cx="7816350" cy="3760049"/>
          </a:xfrm>
          <a:prstGeom prst="rect">
            <a:avLst/>
          </a:prstGeom>
          <a:noFill/>
          <a:ln>
            <a:noFill/>
          </a:ln>
        </p:spPr>
      </p:pic>
      <p:sp>
        <p:nvSpPr>
          <p:cNvPr id="275" name="Shape 275"/>
          <p:cNvSpPr txBox="1"/>
          <p:nvPr/>
        </p:nvSpPr>
        <p:spPr>
          <a:xfrm>
            <a:off x="663825" y="5783925"/>
            <a:ext cx="8016300" cy="804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n" sz="1800"/>
              <a:t>1. JDK 1.6.0_13 or higher</a:t>
            </a:r>
            <a:br>
              <a:rPr b="1" lang="en" sz="1800"/>
            </a:br>
            <a:r>
              <a:rPr b="1" lang="en" sz="1800"/>
              <a:t>2. Ant 1.7.1 or higher</a:t>
            </a:r>
          </a:p>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Installation Process</a:t>
            </a:r>
          </a:p>
        </p:txBody>
      </p:sp>
      <p:sp>
        <p:nvSpPr>
          <p:cNvPr id="281" name="Shape 281"/>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sz="1800"/>
              <a:t>You can run the Open MQ Installer in either of two modes: </a:t>
            </a:r>
          </a:p>
          <a:p>
            <a:pPr indent="-342900" lvl="0" marL="457200" rtl="0">
              <a:spcBef>
                <a:spcPts val="0"/>
              </a:spcBef>
              <a:buClr>
                <a:schemeClr val="dk2"/>
              </a:buClr>
              <a:buSzPct val="100000"/>
              <a:buFont typeface="Arial"/>
              <a:buChar char="●"/>
            </a:pPr>
            <a:r>
              <a:rPr lang="en" sz="1800"/>
              <a:t>In GUI (graphical user interface) mode, the Installer presents a series of graphical screens with which you interact using mouse clicks and keyboard text entry. </a:t>
            </a:r>
          </a:p>
          <a:p>
            <a:pPr lvl="0" rtl="0">
              <a:spcBef>
                <a:spcPts val="0"/>
              </a:spcBef>
              <a:buNone/>
            </a:pPr>
            <a:r>
              <a:t/>
            </a:r>
            <a:endParaRPr sz="1800"/>
          </a:p>
          <a:p>
            <a:pPr indent="-342900" lvl="0" marL="457200">
              <a:spcBef>
                <a:spcPts val="0"/>
              </a:spcBef>
              <a:buClr>
                <a:schemeClr val="dk2"/>
              </a:buClr>
              <a:buSzPct val="100000"/>
              <a:buFont typeface="Arial"/>
              <a:buChar char="●"/>
            </a:pPr>
            <a:r>
              <a:rPr lang="en" sz="1800"/>
              <a:t>In silent mode, the Installer operates from a predefined answer filerepresenting your responses to the GUI screens. This allows you to script the installation process in advance and then perform it in batch mode without actually displaying the GUI screens and responding to them interactively.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Cont.</a:t>
            </a:r>
            <a:r>
              <a:rPr lang="en" sz="1100">
                <a:solidFill>
                  <a:schemeClr val="dk1"/>
                </a:solidFill>
                <a:latin typeface="Arial"/>
                <a:ea typeface="Arial"/>
                <a:cs typeface="Arial"/>
                <a:sym typeface="Arial"/>
              </a:rPr>
              <a:t> </a:t>
            </a:r>
          </a:p>
        </p:txBody>
      </p:sp>
      <p:sp>
        <p:nvSpPr>
          <p:cNvPr id="123" name="Shape 123"/>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is part of the Java Platform Enterprise Edition (JavaEE)</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allows applications to Create, Receive, Send and read messages</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Messaging is loosely coupled, reliable and asynchronous</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Loosely coupled: requires little or no knowledge of separate components</a:t>
            </a:r>
          </a:p>
          <a:p>
            <a:pPr>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Installing in GUI Mode</a:t>
            </a:r>
          </a:p>
        </p:txBody>
      </p:sp>
      <p:sp>
        <p:nvSpPr>
          <p:cNvPr id="287" name="Shape 287"/>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a:t>Create a temporary directory. From your system’s command line, enter the command </a:t>
            </a:r>
          </a:p>
          <a:p>
            <a:pPr rtl="0">
              <a:spcBef>
                <a:spcPts val="0"/>
              </a:spcBef>
              <a:buNone/>
            </a:pPr>
            <a:r>
              <a:rPr lang="en">
                <a:solidFill>
                  <a:srgbClr val="000000"/>
                </a:solidFill>
              </a:rPr>
              <a:t>$ mkdir tempDir </a:t>
            </a:r>
          </a:p>
          <a:p>
            <a:pPr>
              <a:spcBef>
                <a:spcPts val="0"/>
              </a:spcBef>
              <a:buNone/>
            </a:pPr>
            <a:r>
              <a:rPr lang="en"/>
              <a:t>where tempDir is any name you choose for your temporary directory</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3000"/>
              <a:t>Download the Open MQ Installer to the temporary directory.</a:t>
            </a:r>
          </a:p>
        </p:txBody>
      </p:sp>
      <p:sp>
        <p:nvSpPr>
          <p:cNvPr id="293" name="Shape 293"/>
          <p:cNvSpPr txBox="1"/>
          <p:nvPr>
            <p:ph idx="1" type="body"/>
          </p:nvPr>
        </p:nvSpPr>
        <p:spPr>
          <a:xfrm>
            <a:off x="457200" y="2990249"/>
            <a:ext cx="8229600" cy="877499"/>
          </a:xfrm>
          <a:prstGeom prst="rect">
            <a:avLst/>
          </a:prstGeom>
        </p:spPr>
        <p:txBody>
          <a:bodyPr anchorCtr="0" anchor="t" bIns="91425" lIns="91425" rIns="91425" tIns="91425">
            <a:noAutofit/>
          </a:bodyPr>
          <a:lstStyle/>
          <a:p>
            <a:pPr rtl="0">
              <a:spcBef>
                <a:spcPts val="0"/>
              </a:spcBef>
              <a:buNone/>
            </a:pPr>
            <a:r>
              <a:rPr lang="en">
                <a:solidFill>
                  <a:srgbClr val="000000"/>
                </a:solidFill>
                <a:hlinkClick r:id="rId3"/>
              </a:rPr>
              <a:t>https://mq.java.net/downloads.html#source</a:t>
            </a:r>
          </a:p>
          <a:p>
            <a:pPr>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pic>
        <p:nvPicPr>
          <p:cNvPr id="298" name="Shape 298"/>
          <p:cNvPicPr preferRelativeResize="0"/>
          <p:nvPr/>
        </p:nvPicPr>
        <p:blipFill>
          <a:blip r:embed="rId3">
            <a:alphaModFix/>
          </a:blip>
          <a:stretch>
            <a:fillRect/>
          </a:stretch>
        </p:blipFill>
        <p:spPr>
          <a:xfrm>
            <a:off x="0" y="146675"/>
            <a:ext cx="9144001" cy="657017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Go to the temporary directory</a:t>
            </a:r>
          </a:p>
        </p:txBody>
      </p:sp>
      <p:sp>
        <p:nvSpPr>
          <p:cNvPr id="304" name="Shape 304"/>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a:t>Enter the following command: </a:t>
            </a:r>
          </a:p>
          <a:p>
            <a:pPr rtl="0">
              <a:spcBef>
                <a:spcPts val="0"/>
              </a:spcBef>
              <a:buNone/>
            </a:pPr>
            <a:r>
              <a:rPr lang="en">
                <a:solidFill>
                  <a:srgbClr val="000000"/>
                </a:solidFill>
              </a:rPr>
              <a:t>$ cd tempDir </a:t>
            </a:r>
          </a:p>
          <a:p>
            <a:pPr>
              <a:spcBef>
                <a:spcPts val="0"/>
              </a:spcBef>
              <a:buNone/>
            </a:pPr>
            <a:r>
              <a:rPr lang="en"/>
              <a:t>where tempDiris the temporary directory to which you downloaded the Installer in step 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3600"/>
              <a:t>Decompress the Installer archive.</a:t>
            </a:r>
          </a:p>
        </p:txBody>
      </p:sp>
      <p:sp>
        <p:nvSpPr>
          <p:cNvPr id="310" name="Shape 310"/>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a:t>Enter the following command: </a:t>
            </a:r>
          </a:p>
          <a:p>
            <a:pPr rtl="0">
              <a:spcBef>
                <a:spcPts val="0"/>
              </a:spcBef>
              <a:buNone/>
            </a:pPr>
            <a:r>
              <a:rPr lang="en">
                <a:solidFill>
                  <a:srgbClr val="000000"/>
                </a:solidFill>
              </a:rPr>
              <a:t>$ unzip openmqversion-installer-OS_platform [-build#].zip</a:t>
            </a:r>
            <a:r>
              <a:rPr lang="en"/>
              <a:t> </a:t>
            </a:r>
          </a:p>
          <a:p>
            <a:pPr>
              <a:spcBef>
                <a:spcPts val="0"/>
              </a:spcBef>
              <a:buNone/>
            </a:pPr>
            <a:r>
              <a:rPr lang="en"/>
              <a:t>This creates a subdirectory named mq4_3-installer containing the files needed for Open MQ 4.3 installation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3600"/>
              <a:t>Switch to the Installer subdirectory.</a:t>
            </a:r>
          </a:p>
        </p:txBody>
      </p:sp>
      <p:sp>
        <p:nvSpPr>
          <p:cNvPr id="316" name="Shape 316"/>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a:t>Enter the following command: </a:t>
            </a:r>
          </a:p>
          <a:p>
            <a:pPr>
              <a:spcBef>
                <a:spcPts val="0"/>
              </a:spcBef>
              <a:buNone/>
            </a:pPr>
            <a:r>
              <a:rPr lang="en">
                <a:solidFill>
                  <a:srgbClr val="000000"/>
                </a:solidFill>
              </a:rPr>
              <a:t>$ cd mq4_3-installer</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Start the Installer.</a:t>
            </a:r>
          </a:p>
        </p:txBody>
      </p:sp>
      <p:sp>
        <p:nvSpPr>
          <p:cNvPr id="322" name="Shape 322"/>
          <p:cNvSpPr txBox="1"/>
          <p:nvPr>
            <p:ph idx="1" type="body"/>
          </p:nvPr>
        </p:nvSpPr>
        <p:spPr>
          <a:xfrm>
            <a:off x="457200" y="1600307"/>
            <a:ext cx="8229600" cy="4837200"/>
          </a:xfrm>
          <a:prstGeom prst="rect">
            <a:avLst/>
          </a:prstGeom>
        </p:spPr>
        <p:txBody>
          <a:bodyPr anchorCtr="0" anchor="t" bIns="91425" lIns="91425" rIns="91425" tIns="91425">
            <a:noAutofit/>
          </a:bodyPr>
          <a:lstStyle/>
          <a:p>
            <a:pPr rtl="0">
              <a:spcBef>
                <a:spcPts val="0"/>
              </a:spcBef>
              <a:buNone/>
            </a:pPr>
            <a:r>
              <a:rPr lang="en" sz="2400"/>
              <a:t>Enter the following command: </a:t>
            </a:r>
          </a:p>
          <a:p>
            <a:pPr rtl="0">
              <a:spcBef>
                <a:spcPts val="0"/>
              </a:spcBef>
              <a:buNone/>
            </a:pPr>
            <a:r>
              <a:rPr lang="en" sz="2400">
                <a:solidFill>
                  <a:srgbClr val="000000"/>
                </a:solidFill>
              </a:rPr>
              <a:t>$ installer </a:t>
            </a:r>
          </a:p>
          <a:p>
            <a:pPr rtl="0" algn="just">
              <a:spcBef>
                <a:spcPts val="0"/>
              </a:spcBef>
              <a:buNone/>
            </a:pPr>
            <a:r>
              <a:rPr lang="en" sz="2400"/>
              <a:t>Note – The installer command requires that a JDK or JRE be specified, either by using the JAVA_HOME environment variable or by using the -j option on the command line, as follows: </a:t>
            </a:r>
          </a:p>
          <a:p>
            <a:pPr rtl="0" algn="just">
              <a:spcBef>
                <a:spcPts val="0"/>
              </a:spcBef>
              <a:buNone/>
            </a:pPr>
            <a:r>
              <a:rPr lang="en" sz="2400">
                <a:solidFill>
                  <a:srgbClr val="000000"/>
                </a:solidFill>
              </a:rPr>
              <a:t>$ installer -j JDK/JRE-path </a:t>
            </a:r>
          </a:p>
          <a:p>
            <a:pPr algn="just">
              <a:spcBef>
                <a:spcPts val="0"/>
              </a:spcBef>
              <a:buNone/>
            </a:pPr>
            <a:r>
              <a:rPr lang="en" sz="2400"/>
              <a:t>where JDK/JRE-path is the path of the specified JDK or JRE. The Installer’s Welcome screen appears.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pic>
        <p:nvPicPr>
          <p:cNvPr id="327" name="Shape 327"/>
          <p:cNvPicPr preferRelativeResize="0"/>
          <p:nvPr/>
        </p:nvPicPr>
        <p:blipFill>
          <a:blip r:embed="rId3">
            <a:alphaModFix/>
          </a:blip>
          <a:stretch>
            <a:fillRect/>
          </a:stretch>
        </p:blipFill>
        <p:spPr>
          <a:xfrm>
            <a:off x="1057275" y="171433"/>
            <a:ext cx="7029450" cy="488632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pic>
        <p:nvPicPr>
          <p:cNvPr id="332" name="Shape 332"/>
          <p:cNvPicPr preferRelativeResize="0"/>
          <p:nvPr/>
        </p:nvPicPr>
        <p:blipFill>
          <a:blip r:embed="rId3">
            <a:alphaModFix/>
          </a:blip>
          <a:stretch>
            <a:fillRect/>
          </a:stretch>
        </p:blipFill>
        <p:spPr>
          <a:xfrm>
            <a:off x="1062037" y="158750"/>
            <a:ext cx="7019925" cy="490537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pic>
        <p:nvPicPr>
          <p:cNvPr id="337" name="Shape 337"/>
          <p:cNvPicPr preferRelativeResize="0"/>
          <p:nvPr/>
        </p:nvPicPr>
        <p:blipFill>
          <a:blip r:embed="rId3">
            <a:alphaModFix/>
          </a:blip>
          <a:stretch>
            <a:fillRect/>
          </a:stretch>
        </p:blipFill>
        <p:spPr>
          <a:xfrm>
            <a:off x="1071562" y="158750"/>
            <a:ext cx="7000875" cy="49053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History Of JMS</a:t>
            </a:r>
            <a:r>
              <a:rPr lang="en" sz="1100">
                <a:solidFill>
                  <a:schemeClr val="dk1"/>
                </a:solidFill>
                <a:latin typeface="Arial"/>
                <a:ea typeface="Arial"/>
                <a:cs typeface="Arial"/>
                <a:sym typeface="Arial"/>
              </a:rPr>
              <a:t> </a:t>
            </a:r>
          </a:p>
        </p:txBody>
      </p:sp>
      <p:sp>
        <p:nvSpPr>
          <p:cNvPr id="129" name="Shape 129"/>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1.0.b(June 25,2001)</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1.1 (April 12, 2002)</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2.0 (May 21,2013)</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2.0 is currently maintained by Java Community Process</a:t>
            </a:r>
          </a:p>
          <a:p>
            <a:pPr>
              <a:spcBef>
                <a:spcPts val="0"/>
              </a:spcBef>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pic>
        <p:nvPicPr>
          <p:cNvPr id="342" name="Shape 342"/>
          <p:cNvPicPr preferRelativeResize="0"/>
          <p:nvPr/>
        </p:nvPicPr>
        <p:blipFill>
          <a:blip r:embed="rId3">
            <a:alphaModFix/>
          </a:blip>
          <a:stretch>
            <a:fillRect/>
          </a:stretch>
        </p:blipFill>
        <p:spPr>
          <a:xfrm>
            <a:off x="1081087" y="165100"/>
            <a:ext cx="6981825" cy="4895850"/>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pic>
        <p:nvPicPr>
          <p:cNvPr id="347" name="Shape 347"/>
          <p:cNvPicPr preferRelativeResize="0"/>
          <p:nvPr/>
        </p:nvPicPr>
        <p:blipFill>
          <a:blip r:embed="rId3">
            <a:alphaModFix/>
          </a:blip>
          <a:stretch>
            <a:fillRect/>
          </a:stretch>
        </p:blipFill>
        <p:spPr>
          <a:xfrm>
            <a:off x="1066800" y="177800"/>
            <a:ext cx="7010400" cy="4876800"/>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1066800" y="171450"/>
            <a:ext cx="7010400" cy="488632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pic>
        <p:nvPicPr>
          <p:cNvPr id="357" name="Shape 357"/>
          <p:cNvPicPr preferRelativeResize="0"/>
          <p:nvPr/>
        </p:nvPicPr>
        <p:blipFill>
          <a:blip r:embed="rId3">
            <a:alphaModFix/>
          </a:blip>
          <a:stretch>
            <a:fillRect/>
          </a:stretch>
        </p:blipFill>
        <p:spPr>
          <a:xfrm>
            <a:off x="842575" y="110716"/>
            <a:ext cx="7458850" cy="497742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3600"/>
              <a:t>Open MQ installation is now complete.</a:t>
            </a:r>
          </a:p>
        </p:txBody>
      </p:sp>
      <p:sp>
        <p:nvSpPr>
          <p:cNvPr id="363" name="Shape 363"/>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sz="2400"/>
              <a:t>Tip – After installation is complete, you can check that the expected version of Open MQ has been installed by navigating to the Open MQ /bin directory and executing the command </a:t>
            </a:r>
          </a:p>
          <a:p>
            <a:pPr rtl="0">
              <a:spcBef>
                <a:spcPts val="0"/>
              </a:spcBef>
              <a:buNone/>
            </a:pPr>
            <a:r>
              <a:rPr lang="en" sz="2400">
                <a:solidFill>
                  <a:srgbClr val="000000"/>
                </a:solidFill>
              </a:rPr>
              <a:t>$ imqbrokerd -version</a:t>
            </a:r>
            <a:r>
              <a:rPr lang="en" sz="2400"/>
              <a:t> </a:t>
            </a:r>
          </a:p>
          <a:p>
            <a:pPr>
              <a:spcBef>
                <a:spcPts val="0"/>
              </a:spcBef>
              <a:buNone/>
            </a:pPr>
            <a:r>
              <a:rPr lang="en" sz="2400"/>
              <a:t>The output from this command identifies the versions of Open MQ and the Java SDK that are installed on your system.</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pic>
        <p:nvPicPr>
          <p:cNvPr id="368" name="Shape 368"/>
          <p:cNvPicPr preferRelativeResize="0"/>
          <p:nvPr/>
        </p:nvPicPr>
        <p:blipFill>
          <a:blip r:embed="rId3">
            <a:alphaModFix/>
          </a:blip>
          <a:stretch>
            <a:fillRect/>
          </a:stretch>
        </p:blipFill>
        <p:spPr>
          <a:xfrm>
            <a:off x="1184175" y="1367379"/>
            <a:ext cx="6743750" cy="4739075"/>
          </a:xfrm>
          <a:prstGeom prst="rect">
            <a:avLst/>
          </a:prstGeom>
          <a:noFill/>
          <a:ln>
            <a:noFill/>
          </a:ln>
        </p:spPr>
      </p:pic>
      <p:sp>
        <p:nvSpPr>
          <p:cNvPr id="369" name="Shape 369"/>
          <p:cNvSpPr txBox="1"/>
          <p:nvPr/>
        </p:nvSpPr>
        <p:spPr>
          <a:xfrm>
            <a:off x="720100" y="513875"/>
            <a:ext cx="7671900" cy="853500"/>
          </a:xfrm>
          <a:prstGeom prst="rect">
            <a:avLst/>
          </a:prstGeom>
          <a:noFill/>
          <a:ln>
            <a:noFill/>
          </a:ln>
        </p:spPr>
        <p:txBody>
          <a:bodyPr anchorCtr="0" anchor="t" bIns="91425" lIns="91425" rIns="91425" tIns="91425">
            <a:noAutofit/>
          </a:bodyPr>
          <a:lstStyle/>
          <a:p>
            <a:pPr rtl="0">
              <a:spcBef>
                <a:spcPts val="0"/>
              </a:spcBef>
              <a:buNone/>
            </a:pPr>
            <a:r>
              <a:rPr lang="en" sz="1800"/>
              <a:t>C:\ProgrammingLanguages\OpenMQ\mq\bin</a:t>
            </a:r>
          </a:p>
          <a:p>
            <a:pPr>
              <a:spcBef>
                <a:spcPts val="0"/>
              </a:spcBef>
              <a:buNone/>
            </a:pPr>
            <a:r>
              <a:rPr b="1" lang="en" sz="1800"/>
              <a:t>imqbrokerd.exe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457200" y="3163800"/>
            <a:ext cx="8229600" cy="2441399"/>
          </a:xfrm>
          <a:prstGeom prst="rect">
            <a:avLst/>
          </a:prstGeom>
        </p:spPr>
        <p:txBody>
          <a:bodyPr anchorCtr="0" anchor="t" bIns="91425" lIns="91425" rIns="91425" tIns="91425">
            <a:noAutofit/>
          </a:bodyPr>
          <a:lstStyle/>
          <a:p>
            <a:pPr rtl="0">
              <a:spcBef>
                <a:spcPts val="0"/>
              </a:spcBef>
              <a:buNone/>
            </a:pPr>
            <a:r>
              <a:rPr lang="en"/>
              <a:t>C:\ProgrammingLanguages\OpenMQ\mq\lib</a:t>
            </a:r>
          </a:p>
          <a:p>
            <a:pPr rtl="0">
              <a:spcBef>
                <a:spcPts val="0"/>
              </a:spcBef>
              <a:buNone/>
            </a:pPr>
            <a:r>
              <a:rPr lang="en"/>
              <a:t>imq.jar and jms.jar</a:t>
            </a:r>
          </a:p>
          <a:p>
            <a:pPr rtl="0">
              <a:spcBef>
                <a:spcPts val="0"/>
              </a:spcBef>
              <a:buNone/>
            </a:pPr>
            <a:r>
              <a:rPr lang="en">
                <a:solidFill>
                  <a:srgbClr val="000000"/>
                </a:solidFill>
              </a:rPr>
              <a:t>$ java -cp Path\lib\imq.jar;Path\lib\jms.jar;. </a:t>
            </a:r>
          </a:p>
          <a:p>
            <a:pPr rtl="0">
              <a:spcBef>
                <a:spcPts val="0"/>
              </a:spcBef>
              <a:buNone/>
            </a:pPr>
            <a:r>
              <a:rPr lang="en">
                <a:solidFill>
                  <a:srgbClr val="000000"/>
                </a:solidFill>
              </a:rPr>
              <a:t>HelloWorldMessage</a:t>
            </a:r>
          </a:p>
          <a:p>
            <a:pPr>
              <a:spcBef>
                <a:spcPts val="0"/>
              </a:spcBef>
              <a:buNone/>
            </a:pPr>
            <a:r>
              <a:t/>
            </a:r>
            <a:endParaRPr>
              <a:solidFill>
                <a:srgbClr val="000000"/>
              </a:solidFill>
            </a:endParaRPr>
          </a:p>
        </p:txBody>
      </p:sp>
      <p:pic>
        <p:nvPicPr>
          <p:cNvPr id="375" name="Shape 375"/>
          <p:cNvPicPr preferRelativeResize="0"/>
          <p:nvPr/>
        </p:nvPicPr>
        <p:blipFill>
          <a:blip r:embed="rId3">
            <a:alphaModFix/>
          </a:blip>
          <a:stretch>
            <a:fillRect/>
          </a:stretch>
        </p:blipFill>
        <p:spPr>
          <a:xfrm>
            <a:off x="542925" y="311200"/>
            <a:ext cx="8058150" cy="2590800"/>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nvSpPr>
        <p:spPr>
          <a:xfrm>
            <a:off x="340650" y="2608825"/>
            <a:ext cx="8462699" cy="843900"/>
          </a:xfrm>
          <a:prstGeom prst="rect">
            <a:avLst/>
          </a:prstGeom>
          <a:noFill/>
          <a:ln>
            <a:noFill/>
          </a:ln>
        </p:spPr>
        <p:txBody>
          <a:bodyPr anchorCtr="0" anchor="t" bIns="91425" lIns="91425" rIns="91425" tIns="91425">
            <a:noAutofit/>
          </a:bodyPr>
          <a:lstStyle/>
          <a:p>
            <a:pPr>
              <a:spcBef>
                <a:spcPts val="0"/>
              </a:spcBef>
              <a:buNone/>
            </a:pPr>
            <a:r>
              <a:rPr b="1" lang="en" sz="3000"/>
              <a:t>https://github.com/burgui/CS540-Spring-2015</a:t>
            </a:r>
          </a:p>
        </p:txBody>
      </p:sp>
      <p:sp>
        <p:nvSpPr>
          <p:cNvPr id="381" name="Shape 381"/>
          <p:cNvSpPr txBox="1"/>
          <p:nvPr/>
        </p:nvSpPr>
        <p:spPr>
          <a:xfrm>
            <a:off x="2421875" y="3678575"/>
            <a:ext cx="4160100" cy="570600"/>
          </a:xfrm>
          <a:prstGeom prst="rect">
            <a:avLst/>
          </a:prstGeom>
          <a:noFill/>
          <a:ln>
            <a:noFill/>
          </a:ln>
        </p:spPr>
        <p:txBody>
          <a:bodyPr anchorCtr="0" anchor="t" bIns="91425" lIns="91425" rIns="91425" tIns="91425">
            <a:noAutofit/>
          </a:bodyPr>
          <a:lstStyle/>
          <a:p>
            <a:pPr>
              <a:spcBef>
                <a:spcPts val="0"/>
              </a:spcBef>
              <a:buNone/>
            </a:pPr>
            <a:r>
              <a:rPr b="1" lang="en" sz="2400"/>
              <a:t>avenir.fetisov@gmail.com</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387" name="Shape 38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All messaging occurs within the context of a connection</a:t>
            </a:r>
          </a:p>
          <a:p>
            <a:pPr indent="-381000" lvl="1" marL="914400" rtl="0">
              <a:spcBef>
                <a:spcPts val="0"/>
              </a:spcBef>
              <a:buClr>
                <a:schemeClr val="dk2"/>
              </a:buClr>
              <a:buSzPct val="80000"/>
              <a:buFont typeface="Courier New"/>
              <a:buChar char="o"/>
            </a:pPr>
            <a:r>
              <a:rPr lang="en"/>
              <a:t>Created using a connection factory encapsulating all of the needed configuration properties</a:t>
            </a:r>
          </a:p>
          <a:p>
            <a:pPr indent="-381000" lvl="1" marL="914400" rtl="0">
              <a:spcBef>
                <a:spcPts val="0"/>
              </a:spcBef>
              <a:buClr>
                <a:schemeClr val="dk2"/>
              </a:buClr>
              <a:buSzPct val="80000"/>
              <a:buFont typeface="Courier New"/>
              <a:buChar char="o"/>
            </a:pPr>
            <a:r>
              <a:rPr lang="en"/>
              <a:t>Connection’s config. properties are completely determined by the connection factory</a:t>
            </a:r>
          </a:p>
          <a:p>
            <a:pPr indent="-381000" lvl="1" marL="914400" rtl="0">
              <a:spcBef>
                <a:spcPts val="0"/>
              </a:spcBef>
              <a:buClr>
                <a:schemeClr val="dk2"/>
              </a:buClr>
              <a:buSzPct val="80000"/>
              <a:buFont typeface="Courier New"/>
              <a:buChar char="o"/>
            </a:pPr>
            <a:r>
              <a:rPr lang="en"/>
              <a:t>Cannot be changed once the connection is created</a:t>
            </a:r>
          </a:p>
          <a:p>
            <a:pPr indent="-381000" lvl="1" marL="914400">
              <a:spcBef>
                <a:spcPts val="0"/>
              </a:spcBef>
              <a:buClr>
                <a:schemeClr val="dk2"/>
              </a:buClr>
              <a:buSzPct val="80000"/>
              <a:buFont typeface="Courier New"/>
              <a:buChar char="o"/>
            </a:pPr>
            <a:r>
              <a:rPr lang="en"/>
              <a:t>Only way to control the properties of a connection is by setting those of the connection factory you use to create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393" name="Shape 393"/>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Two ways</a:t>
            </a:r>
          </a:p>
          <a:p>
            <a:pPr indent="-381000" lvl="1" marL="914400" rtl="0">
              <a:spcBef>
                <a:spcPts val="0"/>
              </a:spcBef>
              <a:buClr>
                <a:schemeClr val="dk2"/>
              </a:buClr>
              <a:buSzPct val="80000"/>
              <a:buFont typeface="Courier New"/>
              <a:buChar char="o"/>
            </a:pPr>
            <a:r>
              <a:rPr lang="en"/>
              <a:t>Default</a:t>
            </a:r>
          </a:p>
          <a:p>
            <a:pPr indent="-381000" lvl="2" marL="1371600" rtl="0">
              <a:spcBef>
                <a:spcPts val="0"/>
              </a:spcBef>
              <a:buClr>
                <a:schemeClr val="dk2"/>
              </a:buClr>
              <a:buSzPct val="80000"/>
              <a:buFont typeface="Wingdings"/>
              <a:buChar char="§"/>
            </a:pPr>
            <a:r>
              <a:rPr lang="en"/>
              <a:t>Created for the user by a Message Queue administrator and preconfigured</a:t>
            </a:r>
          </a:p>
          <a:p>
            <a:pPr indent="-381000" lvl="2" marL="1371600" rtl="0">
              <a:spcBef>
                <a:spcPts val="0"/>
              </a:spcBef>
              <a:buClr>
                <a:schemeClr val="dk2"/>
              </a:buClr>
              <a:buSzPct val="80000"/>
              <a:buFont typeface="Wingdings"/>
              <a:buChar char="§"/>
            </a:pPr>
            <a:r>
              <a:rPr lang="en"/>
              <a:t>Keeps client code provider-independent</a:t>
            </a:r>
          </a:p>
          <a:p>
            <a:pPr indent="-381000" lvl="2" marL="1371600" rtl="0">
              <a:spcBef>
                <a:spcPts val="0"/>
              </a:spcBef>
              <a:buClr>
                <a:schemeClr val="dk2"/>
              </a:buClr>
              <a:buSzPct val="80000"/>
              <a:buFont typeface="Wingdings"/>
              <a:buChar char="§"/>
            </a:pPr>
            <a:r>
              <a:rPr lang="en"/>
              <a:t>More easily portable from one JMS provider to another</a:t>
            </a:r>
          </a:p>
          <a:p>
            <a:pPr indent="-381000" lvl="1" marL="914400" rtl="0">
              <a:spcBef>
                <a:spcPts val="0"/>
              </a:spcBef>
              <a:buClr>
                <a:schemeClr val="dk2"/>
              </a:buClr>
              <a:buSzPct val="80000"/>
              <a:buFont typeface="Courier New"/>
              <a:buChar char="o"/>
            </a:pPr>
            <a:r>
              <a:rPr lang="en"/>
              <a:t>Manual</a:t>
            </a:r>
          </a:p>
          <a:p>
            <a:pPr indent="-381000" lvl="2" marL="1371600" rtl="0">
              <a:spcBef>
                <a:spcPts val="0"/>
              </a:spcBef>
              <a:buClr>
                <a:schemeClr val="dk2"/>
              </a:buClr>
              <a:buSzPct val="80000"/>
              <a:buFont typeface="Wingdings"/>
              <a:buChar char="§"/>
            </a:pPr>
            <a:r>
              <a:rPr lang="en"/>
              <a:t>Simply create your own connection factory by direct instantiation</a:t>
            </a:r>
          </a:p>
          <a:p>
            <a:pPr indent="-381000" lvl="2" marL="1371600" rtl="0">
              <a:spcBef>
                <a:spcPts val="0"/>
              </a:spcBef>
              <a:buClr>
                <a:schemeClr val="dk2"/>
              </a:buClr>
              <a:buSzPct val="80000"/>
              <a:buFont typeface="Wingdings"/>
              <a:buChar char="§"/>
            </a:pPr>
            <a:r>
              <a:rPr lang="en"/>
              <a:t>More convinient</a:t>
            </a:r>
          </a:p>
          <a:p>
            <a:pPr indent="-381000" lvl="2" marL="1371600">
              <a:spcBef>
                <a:spcPts val="0"/>
              </a:spcBef>
              <a:buClr>
                <a:schemeClr val="dk2"/>
              </a:buClr>
              <a:buSzPct val="80000"/>
              <a:buFont typeface="Wingdings"/>
              <a:buChar char="§"/>
            </a:pPr>
            <a:r>
              <a:rPr lang="en"/>
              <a:t>Sacrifices flexibility and provider-independence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Elements</a:t>
            </a:r>
            <a:r>
              <a:rPr lang="en" sz="1100">
                <a:solidFill>
                  <a:schemeClr val="dk1"/>
                </a:solidFill>
                <a:latin typeface="Arial"/>
                <a:ea typeface="Arial"/>
                <a:cs typeface="Arial"/>
                <a:sym typeface="Arial"/>
              </a:rPr>
              <a:t> </a:t>
            </a:r>
          </a:p>
        </p:txBody>
      </p:sp>
      <p:sp>
        <p:nvSpPr>
          <p:cNvPr id="135" name="Shape 135"/>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Provider</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Client</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Producer/Publisher</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Consumer/Subscriber</a:t>
            </a:r>
          </a:p>
          <a:p>
            <a:pPr>
              <a:spcBef>
                <a:spcPts val="0"/>
              </a:spcBef>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399" name="Shape 399"/>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Instantiating a connection factory</a:t>
            </a:r>
          </a:p>
          <a:p>
            <a:pPr indent="-381000" lvl="1" marL="914400" rtl="0">
              <a:spcBef>
                <a:spcPts val="0"/>
              </a:spcBef>
              <a:buClr>
                <a:schemeClr val="dk2"/>
              </a:buClr>
              <a:buSzPct val="80000"/>
              <a:buFont typeface="Courier New"/>
              <a:buChar char="o"/>
            </a:pPr>
            <a:r>
              <a:rPr lang="en"/>
              <a:t>com.sun.messaging.ConnectionFactory myFactory = new com.sun.messaging.ConnectionFactory();</a:t>
            </a:r>
          </a:p>
          <a:p>
            <a:pPr indent="-381000" lvl="1" marL="914400" rtl="0">
              <a:spcBef>
                <a:spcPts val="0"/>
              </a:spcBef>
              <a:buClr>
                <a:schemeClr val="dk2"/>
              </a:buClr>
              <a:buSzPct val="80000"/>
              <a:buFont typeface="Courier New"/>
              <a:buChar char="o"/>
            </a:pPr>
            <a:r>
              <a:rPr lang="en"/>
              <a:t>Use the constructor defined in Message Queue to instantiate</a:t>
            </a:r>
          </a:p>
          <a:p>
            <a:pPr indent="0" marL="457200" rtl="0">
              <a:spcBef>
                <a:spcPts val="0"/>
              </a:spcBef>
              <a:buNone/>
            </a:pPr>
            <a:r>
              <a:t/>
            </a:r>
            <a:endParaRPr/>
          </a:p>
          <a:p>
            <a:pPr indent="0" marL="457200" rtl="0">
              <a:spcBef>
                <a:spcPts val="0"/>
              </a:spcBef>
              <a:buNone/>
            </a:pPr>
            <a:r>
              <a:t/>
            </a:r>
            <a:endParaRPr/>
          </a:p>
          <a:p>
            <a:pPr indent="-419100" lvl="0" marL="457200" rtl="0">
              <a:spcBef>
                <a:spcPts val="0"/>
              </a:spcBef>
              <a:buClr>
                <a:schemeClr val="dk2"/>
              </a:buClr>
              <a:buSzPct val="100000"/>
              <a:buFont typeface="Arial"/>
              <a:buChar char="●"/>
            </a:pPr>
            <a:r>
              <a:rPr lang="en"/>
              <a:t>ConnectionFactory is a class defined as</a:t>
            </a:r>
          </a:p>
          <a:p>
            <a:pPr indent="-381000" lvl="1" marL="914400" rtl="0">
              <a:spcBef>
                <a:spcPts val="0"/>
              </a:spcBef>
              <a:buClr>
                <a:schemeClr val="dk2"/>
              </a:buClr>
              <a:buSzPct val="80000"/>
              <a:buFont typeface="Courier New"/>
              <a:buChar char="o"/>
            </a:pPr>
            <a:r>
              <a:rPr lang="en"/>
              <a:t>JSM interface(packace javax.jms)</a:t>
            </a:r>
          </a:p>
          <a:p>
            <a:pPr indent="-381000" lvl="1" marL="914400">
              <a:spcBef>
                <a:spcPts val="0"/>
              </a:spcBef>
              <a:buClr>
                <a:schemeClr val="dk2"/>
              </a:buClr>
              <a:buSzPct val="80000"/>
              <a:buFont typeface="Courier New"/>
              <a:buChar char="o"/>
            </a:pPr>
            <a:r>
              <a:rPr lang="en"/>
              <a:t>Message Queue class(com.sun.messaging)</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05" name="Shape 405"/>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Packages to be included</a:t>
            </a:r>
          </a:p>
          <a:p>
            <a:pPr indent="-381000" lvl="1" marL="914400" rtl="0">
              <a:spcBef>
                <a:spcPts val="0"/>
              </a:spcBef>
              <a:buClr>
                <a:schemeClr val="dk2"/>
              </a:buClr>
              <a:buSzPct val="80000"/>
              <a:buFont typeface="Courier New"/>
              <a:buChar char="o"/>
            </a:pPr>
            <a:r>
              <a:rPr lang="en"/>
              <a:t>javax.jms.Connection</a:t>
            </a:r>
          </a:p>
          <a:p>
            <a:pPr indent="-381000" lvl="1" marL="914400" rtl="0">
              <a:spcBef>
                <a:spcPts val="0"/>
              </a:spcBef>
              <a:buClr>
                <a:schemeClr val="dk2"/>
              </a:buClr>
              <a:buSzPct val="80000"/>
              <a:buFont typeface="Courier New"/>
              <a:buChar char="o"/>
            </a:pPr>
            <a:r>
              <a:rPr lang="en"/>
              <a:t>javax.jms.ConnectionFactory</a:t>
            </a:r>
          </a:p>
          <a:p>
            <a:pPr indent="-381000" lvl="1" marL="914400" rtl="0">
              <a:spcBef>
                <a:spcPts val="0"/>
              </a:spcBef>
              <a:buClr>
                <a:schemeClr val="dk2"/>
              </a:buClr>
              <a:buSzPct val="80000"/>
              <a:buFont typeface="Courier New"/>
              <a:buChar char="o"/>
            </a:pPr>
            <a:r>
              <a:rPr lang="en"/>
              <a:t>javax.jms.Destination</a:t>
            </a:r>
          </a:p>
          <a:p>
            <a:pPr indent="-381000" lvl="1" marL="914400" rtl="0">
              <a:spcBef>
                <a:spcPts val="0"/>
              </a:spcBef>
              <a:buClr>
                <a:schemeClr val="dk2"/>
              </a:buClr>
              <a:buSzPct val="80000"/>
              <a:buFont typeface="Courier New"/>
              <a:buChar char="o"/>
            </a:pPr>
            <a:r>
              <a:rPr lang="en"/>
              <a:t>javax.jms.JMSException</a:t>
            </a:r>
          </a:p>
          <a:p>
            <a:pPr indent="-381000" lvl="1" marL="914400" rtl="0">
              <a:spcBef>
                <a:spcPts val="0"/>
              </a:spcBef>
              <a:buClr>
                <a:schemeClr val="dk2"/>
              </a:buClr>
              <a:buSzPct val="80000"/>
              <a:buFont typeface="Courier New"/>
              <a:buChar char="o"/>
            </a:pPr>
            <a:r>
              <a:rPr lang="en"/>
              <a:t>javax.jms.Session</a:t>
            </a:r>
          </a:p>
          <a:p>
            <a:pPr indent="-381000" lvl="1" marL="914400">
              <a:spcBef>
                <a:spcPts val="0"/>
              </a:spcBef>
              <a:buClr>
                <a:schemeClr val="dk2"/>
              </a:buClr>
              <a:buSzPct val="80000"/>
              <a:buFont typeface="Courier New"/>
              <a:buChar char="o"/>
            </a:pPr>
            <a:r>
              <a:rPr lang="en"/>
              <a:t>javax.jms.TextMessage</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11" name="Shape 411"/>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Message Queue supports the use of broker clusters</a:t>
            </a:r>
          </a:p>
          <a:p>
            <a:pPr indent="-381000" lvl="1" marL="914400" rtl="0">
              <a:spcBef>
                <a:spcPts val="0"/>
              </a:spcBef>
              <a:buClr>
                <a:schemeClr val="dk2"/>
              </a:buClr>
              <a:buSzPct val="80000"/>
              <a:buFont typeface="Courier New"/>
              <a:buChar char="o"/>
            </a:pPr>
            <a:r>
              <a:rPr lang="en"/>
              <a:t>Broker clusters are groups of brokers working together to provide message delivery services to clients</a:t>
            </a:r>
          </a:p>
          <a:p>
            <a:pPr indent="-419100" lvl="0" marL="457200" rtl="0">
              <a:spcBef>
                <a:spcPts val="0"/>
              </a:spcBef>
              <a:buClr>
                <a:schemeClr val="dk2"/>
              </a:buClr>
              <a:buSzPct val="100000"/>
              <a:buFont typeface="Arial"/>
              <a:buChar char="●"/>
            </a:pPr>
            <a:r>
              <a:rPr lang="en"/>
              <a:t>There are a few ways to use brokers</a:t>
            </a:r>
          </a:p>
          <a:p>
            <a:pPr indent="-381000" lvl="1" marL="914400" rtl="0">
              <a:spcBef>
                <a:spcPts val="0"/>
              </a:spcBef>
              <a:buClr>
                <a:schemeClr val="dk2"/>
              </a:buClr>
              <a:buSzPct val="80000"/>
              <a:buFont typeface="Courier New"/>
              <a:buChar char="o"/>
            </a:pPr>
            <a:r>
              <a:rPr lang="en"/>
              <a:t>Start a broker interactively using the Message Queue command line utilities</a:t>
            </a:r>
          </a:p>
          <a:p>
            <a:pPr indent="-381000" lvl="1" marL="914400" rtl="0">
              <a:spcBef>
                <a:spcPts val="0"/>
              </a:spcBef>
              <a:buClr>
                <a:schemeClr val="dk2"/>
              </a:buClr>
              <a:buSzPct val="80000"/>
              <a:buFont typeface="Courier New"/>
              <a:buChar char="o"/>
            </a:pPr>
            <a:r>
              <a:rPr lang="en"/>
              <a:t>Create and connect to an embedded broker</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17" name="Shape 41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To start your broker, simply run imqbrokerd.exe from your openmq folder</a:t>
            </a:r>
          </a:p>
          <a:p>
            <a:pPr indent="-381000" lvl="1" marL="914400" rtl="0">
              <a:spcBef>
                <a:spcPts val="0"/>
              </a:spcBef>
              <a:buClr>
                <a:schemeClr val="dk2"/>
              </a:buClr>
              <a:buSzPct val="80000"/>
              <a:buFont typeface="Courier New"/>
              <a:buChar char="o"/>
            </a:pPr>
            <a:r>
              <a:rPr lang="en"/>
              <a:t>/openmq/mq/bin/imgbrokerd.exe</a:t>
            </a:r>
          </a:p>
          <a:p>
            <a:pPr rtl="0">
              <a:spcBef>
                <a:spcPts val="0"/>
              </a:spcBef>
              <a:buNone/>
            </a:pPr>
            <a:r>
              <a:t/>
            </a:r>
            <a:endParaRPr/>
          </a:p>
          <a:p>
            <a:pPr indent="-419100" lvl="0" marL="457200" rtl="0">
              <a:spcBef>
                <a:spcPts val="0"/>
              </a:spcBef>
              <a:buClr>
                <a:schemeClr val="dk2"/>
              </a:buClr>
              <a:buSzPct val="100000"/>
              <a:buFont typeface="Arial"/>
              <a:buChar char="●"/>
            </a:pPr>
            <a:r>
              <a:rPr lang="en"/>
              <a:t>A new feature in OpenMQ 4.4 is the ability to start and connect to an embedded broker</a:t>
            </a:r>
          </a:p>
          <a:p>
            <a:pPr indent="-381000" lvl="1" marL="914400" rtl="0">
              <a:spcBef>
                <a:spcPts val="0"/>
              </a:spcBef>
              <a:buClr>
                <a:schemeClr val="dk2"/>
              </a:buClr>
              <a:buSzPct val="80000"/>
              <a:buFont typeface="Courier New"/>
              <a:buChar char="o"/>
            </a:pPr>
            <a:r>
              <a:rPr lang="en"/>
              <a:t>Use an embedded broker running in the same JVM as some other application</a:t>
            </a:r>
          </a:p>
          <a:p>
            <a:pPr indent="-381000" lvl="1" marL="914400">
              <a:spcBef>
                <a:spcPts val="0"/>
              </a:spcBef>
              <a:buClr>
                <a:schemeClr val="dk2"/>
              </a:buClr>
              <a:buSzPct val="80000"/>
              <a:buFont typeface="Courier New"/>
              <a:buChar char="o"/>
            </a:pPr>
            <a:r>
              <a:rPr lang="en"/>
              <a:t>After starting, behaves exactly the same as regular brokers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23" name="Shape 423"/>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To manually start an embedded broker from your code</a:t>
            </a:r>
          </a:p>
          <a:p>
            <a:pPr indent="-381000" lvl="1" marL="914400" rtl="0">
              <a:spcBef>
                <a:spcPts val="0"/>
              </a:spcBef>
              <a:buClr>
                <a:schemeClr val="dk2"/>
              </a:buClr>
              <a:buSzPct val="80000"/>
              <a:buFont typeface="Courier New"/>
              <a:buChar char="o"/>
            </a:pPr>
            <a:r>
              <a:rPr lang="en"/>
              <a:t>Include these packages</a:t>
            </a:r>
          </a:p>
          <a:p>
            <a:pPr indent="-381000" lvl="2" marL="1371600" rtl="0">
              <a:spcBef>
                <a:spcPts val="0"/>
              </a:spcBef>
              <a:buClr>
                <a:schemeClr val="dk2"/>
              </a:buClr>
              <a:buSzPct val="80000"/>
              <a:buFont typeface="Wingdings"/>
              <a:buChar char="§"/>
            </a:pPr>
            <a:r>
              <a:rPr lang="en"/>
              <a:t>com.sun.messaging.jmq.jmsclient.runtime.BrokerInstance</a:t>
            </a:r>
          </a:p>
          <a:p>
            <a:pPr indent="-381000" lvl="2" marL="1371600" rtl="0">
              <a:spcBef>
                <a:spcPts val="0"/>
              </a:spcBef>
              <a:buClr>
                <a:schemeClr val="dk2"/>
              </a:buClr>
              <a:buSzPct val="80000"/>
              <a:buFont typeface="Wingdings"/>
              <a:buChar char="§"/>
            </a:pPr>
            <a:r>
              <a:rPr lang="en"/>
              <a:t>ClientRuntime</a:t>
            </a:r>
          </a:p>
          <a:p>
            <a:pPr indent="-381000" lvl="2" marL="1371600" rtl="0">
              <a:spcBef>
                <a:spcPts val="0"/>
              </a:spcBef>
              <a:buClr>
                <a:schemeClr val="dk2"/>
              </a:buClr>
              <a:buSzPct val="80000"/>
              <a:buFont typeface="Wingdings"/>
              <a:buChar char="§"/>
            </a:pPr>
            <a:r>
              <a:rPr lang="en"/>
              <a:t>BrokerEvent</a:t>
            </a:r>
          </a:p>
          <a:p>
            <a:pPr indent="-381000" lvl="2" marL="1371600">
              <a:spcBef>
                <a:spcPts val="0"/>
              </a:spcBef>
              <a:buClr>
                <a:schemeClr val="dk2"/>
              </a:buClr>
              <a:buSzPct val="80000"/>
              <a:buFont typeface="Wingdings"/>
              <a:buChar char="§"/>
            </a:pPr>
            <a:r>
              <a:rPr lang="en"/>
              <a:t>BrokerEventListener</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29" name="Shape 429"/>
          <p:cNvSpPr txBox="1"/>
          <p:nvPr>
            <p:ph idx="1" type="body"/>
          </p:nvPr>
        </p:nvSpPr>
        <p:spPr>
          <a:xfrm>
            <a:off x="457200" y="1730375"/>
            <a:ext cx="8686800" cy="4837200"/>
          </a:xfrm>
          <a:prstGeom prst="rect">
            <a:avLst/>
          </a:prstGeom>
        </p:spPr>
        <p:txBody>
          <a:bodyPr anchorCtr="0" anchor="t" bIns="91425" lIns="91425" rIns="91425" tIns="91425">
            <a:noAutofit/>
          </a:bodyPr>
          <a:lstStyle/>
          <a:p>
            <a:pPr indent="-368300" lvl="0" marL="457200" rtl="0">
              <a:spcBef>
                <a:spcPts val="0"/>
              </a:spcBef>
              <a:buClr>
                <a:schemeClr val="dk2"/>
              </a:buClr>
              <a:buSzPct val="100000"/>
              <a:buFont typeface="Arial"/>
              <a:buChar char="●"/>
            </a:pPr>
            <a:r>
              <a:rPr lang="en" sz="2200"/>
              <a:t>ClientRuntime clientRuntime = ClientRuntime.getRuntime();</a:t>
            </a:r>
          </a:p>
          <a:p>
            <a:pPr indent="457200" marL="457200" rtl="0">
              <a:spcBef>
                <a:spcPts val="0"/>
              </a:spcBef>
              <a:buNone/>
            </a:pPr>
            <a:r>
              <a:rPr lang="en" sz="2200"/>
              <a:t>BrokerInstance brokerInstance = clientRuntime.createBrokerInstance;</a:t>
            </a:r>
          </a:p>
          <a:p>
            <a:pPr indent="457200" rtl="0">
              <a:spcBef>
                <a:spcPts val="0"/>
              </a:spcBef>
              <a:buNone/>
            </a:pPr>
            <a:r>
              <a:rPr lang="en" sz="2200"/>
              <a:t>Properties props = brokerInstance.parseArgs(args);</a:t>
            </a:r>
          </a:p>
          <a:p>
            <a:pPr indent="457200" marL="457200" rtl="0">
              <a:spcBef>
                <a:spcPts val="0"/>
              </a:spcBef>
              <a:buNone/>
            </a:pPr>
            <a:r>
              <a:rPr lang="en" sz="2200"/>
              <a:t>BrokerEventListener listener = new ExampleBrokerEventListener brokerInstance.init(props, listener);</a:t>
            </a:r>
          </a:p>
          <a:p>
            <a:pPr indent="457200" rtl="0">
              <a:spcBef>
                <a:spcPts val="0"/>
              </a:spcBef>
              <a:buNone/>
            </a:pPr>
            <a:r>
              <a:rPr lang="en" sz="2200"/>
              <a:t>brokerInstance.start();</a:t>
            </a:r>
          </a:p>
          <a:p>
            <a:pPr rtl="0">
              <a:spcBef>
                <a:spcPts val="0"/>
              </a:spcBef>
              <a:buNone/>
            </a:pPr>
            <a:r>
              <a:t/>
            </a:r>
            <a:endParaRPr sz="2200"/>
          </a:p>
          <a:p>
            <a:pPr indent="-368300" lvl="0" marL="457200" rtl="0">
              <a:spcBef>
                <a:spcPts val="0"/>
              </a:spcBef>
              <a:buClr>
                <a:schemeClr val="dk2"/>
              </a:buClr>
              <a:buSzPct val="100000"/>
              <a:buFont typeface="Arial"/>
              <a:buChar char="●"/>
            </a:pPr>
            <a:r>
              <a:rPr lang="en" sz="2200"/>
              <a:t>Stopping brokers</a:t>
            </a:r>
          </a:p>
          <a:p>
            <a:pPr indent="-368300" lvl="1" marL="914400" rtl="0">
              <a:spcBef>
                <a:spcPts val="0"/>
              </a:spcBef>
              <a:buClr>
                <a:schemeClr val="dk2"/>
              </a:buClr>
              <a:buSzPct val="100000"/>
              <a:buFont typeface="Courier New"/>
              <a:buChar char="o"/>
            </a:pPr>
            <a:r>
              <a:rPr lang="en" sz="2200"/>
              <a:t>brokerInstance.stop();</a:t>
            </a:r>
          </a:p>
          <a:p>
            <a:pPr indent="-368300" lvl="1" marL="914400" rtl="0">
              <a:spcBef>
                <a:spcPts val="0"/>
              </a:spcBef>
              <a:buClr>
                <a:schemeClr val="dk2"/>
              </a:buClr>
              <a:buSzPct val="100000"/>
              <a:buFont typeface="Courier New"/>
              <a:buChar char="o"/>
            </a:pPr>
            <a:r>
              <a:rPr lang="en" sz="2200"/>
              <a:t>brokerInstance.shutdown();</a:t>
            </a:r>
          </a:p>
          <a:p>
            <a:pPr lvl="0">
              <a:spcBef>
                <a:spcPts val="0"/>
              </a:spcBef>
              <a:buNone/>
            </a:pPr>
            <a:r>
              <a:t/>
            </a:r>
            <a:endParaRPr sz="2200"/>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35" name="Shape 435"/>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Once the broker is running, create direct connections to it from threads running in the same JVM</a:t>
            </a:r>
          </a:p>
          <a:p>
            <a:pPr indent="-381000" lvl="1" marL="914400" rtl="0">
              <a:spcBef>
                <a:spcPts val="0"/>
              </a:spcBef>
              <a:buClr>
                <a:schemeClr val="dk2"/>
              </a:buClr>
              <a:buSzPct val="80000"/>
              <a:buFont typeface="Courier New"/>
              <a:buChar char="o"/>
            </a:pPr>
            <a:r>
              <a:rPr lang="en"/>
              <a:t>Direct connections are similar to ordinary connections</a:t>
            </a:r>
          </a:p>
          <a:p>
            <a:pPr indent="-381000" lvl="1" marL="914400" rtl="0">
              <a:spcBef>
                <a:spcPts val="0"/>
              </a:spcBef>
              <a:buClr>
                <a:schemeClr val="dk2"/>
              </a:buClr>
              <a:buSzPct val="80000"/>
              <a:buFont typeface="Courier New"/>
              <a:buChar char="o"/>
            </a:pPr>
            <a:r>
              <a:rPr lang="en"/>
              <a:t>Ordinary connections use TCP, direct connections use direct-in memory transport</a:t>
            </a:r>
          </a:p>
          <a:p>
            <a:pPr indent="-381000" lvl="1" marL="914400" rtl="0">
              <a:spcBef>
                <a:spcPts val="0"/>
              </a:spcBef>
              <a:buClr>
                <a:schemeClr val="dk2"/>
              </a:buClr>
              <a:buSzPct val="80000"/>
              <a:buFont typeface="Courier New"/>
              <a:buChar char="o"/>
            </a:pPr>
            <a:r>
              <a:rPr lang="en"/>
              <a:t>Faster performance</a:t>
            </a:r>
          </a:p>
          <a:p>
            <a:pPr lvl="0" rtl="0">
              <a:spcBef>
                <a:spcPts val="0"/>
              </a:spcBef>
              <a:buNone/>
            </a:pPr>
            <a:r>
              <a:rPr lang="en" sz="2400"/>
              <a:t>com.sun.messaging.ConnectionFactory connectionFactory = new com.sun.messaging.ConnectionFactory();</a:t>
            </a:r>
          </a:p>
          <a:p>
            <a:pPr lvl="0">
              <a:spcBef>
                <a:spcPts val="0"/>
              </a:spcBef>
              <a:buNone/>
            </a:pPr>
            <a:r>
              <a:rPr lang="en" sz="2400"/>
              <a:t>    connectionFactory.setProperty(ConnectionConfiguration.imqAddressList, “mq://localhost/direct”);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41" name="Shape 441"/>
          <p:cNvSpPr txBox="1"/>
          <p:nvPr>
            <p:ph idx="1" type="body"/>
          </p:nvPr>
        </p:nvSpPr>
        <p:spPr>
          <a:xfrm>
            <a:off x="457200" y="1730374"/>
            <a:ext cx="8229600" cy="4837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61111"/>
              <a:buFont typeface="Arial"/>
              <a:buNone/>
            </a:pPr>
            <a:r>
              <a:rPr lang="en" sz="1800"/>
              <a:t>public class Tiger {</a:t>
            </a:r>
          </a:p>
          <a:p>
            <a:pPr lvl="0" marR="0" rtl="0" algn="l">
              <a:lnSpc>
                <a:spcPct val="100000"/>
              </a:lnSpc>
              <a:spcBef>
                <a:spcPts val="600"/>
              </a:spcBef>
              <a:spcAft>
                <a:spcPts val="0"/>
              </a:spcAft>
              <a:buClr>
                <a:schemeClr val="dk1"/>
              </a:buClr>
              <a:buSzPct val="61111"/>
              <a:buFont typeface="Arial"/>
              <a:buNone/>
            </a:pPr>
            <a:r>
              <a:rPr lang="en" sz="1800"/>
              <a:t>		public static void sendMsg() {</a:t>
            </a:r>
          </a:p>
          <a:p>
            <a:pPr lvl="0" marR="0" rtl="0" algn="l">
              <a:lnSpc>
                <a:spcPct val="100000"/>
              </a:lnSpc>
              <a:spcBef>
                <a:spcPts val="600"/>
              </a:spcBef>
              <a:spcAft>
                <a:spcPts val="0"/>
              </a:spcAft>
              <a:buClr>
                <a:schemeClr val="dk1"/>
              </a:buClr>
              <a:buSzPct val="61111"/>
              <a:buFont typeface="Arial"/>
              <a:buNone/>
            </a:pPr>
            <a:r>
              <a:rPr lang="en" sz="1800"/>
              <a:t>			try {</a:t>
            </a:r>
          </a:p>
          <a:p>
            <a:pPr lvl="0" marR="0" rtl="0" algn="l">
              <a:lnSpc>
                <a:spcPct val="100000"/>
              </a:lnSpc>
              <a:spcBef>
                <a:spcPts val="600"/>
              </a:spcBef>
              <a:spcAft>
                <a:spcPts val="0"/>
              </a:spcAft>
              <a:buClr>
                <a:schemeClr val="dk1"/>
              </a:buClr>
              <a:buSzPct val="61111"/>
              <a:buFont typeface="Arial"/>
              <a:buNone/>
            </a:pPr>
            <a:r>
              <a:rPr lang="en" sz="1800"/>
              <a:t>				ConnectionFactory connectionFactory = new com.sun.messaging.ConnectionFactory();</a:t>
            </a:r>
          </a:p>
          <a:p>
            <a:pPr lvl="0" marR="0" rtl="0" algn="l">
              <a:lnSpc>
                <a:spcPct val="100000"/>
              </a:lnSpc>
              <a:spcBef>
                <a:spcPts val="600"/>
              </a:spcBef>
              <a:spcAft>
                <a:spcPts val="0"/>
              </a:spcAft>
              <a:buClr>
                <a:schemeClr val="dk1"/>
              </a:buClr>
              <a:buSzPct val="61111"/>
              <a:buFont typeface="Arial"/>
              <a:buNone/>
            </a:pPr>
            <a:r>
              <a:rPr lang="en" sz="1800"/>
              <a:t>				Connection newConnection = connectionFactory.createConnection();</a:t>
            </a:r>
          </a:p>
          <a:p>
            <a:pPr lvl="0" marR="0" rtl="0" algn="l">
              <a:lnSpc>
                <a:spcPct val="100000"/>
              </a:lnSpc>
              <a:spcBef>
                <a:spcPts val="600"/>
              </a:spcBef>
              <a:spcAft>
                <a:spcPts val="0"/>
              </a:spcAft>
              <a:buClr>
                <a:schemeClr val="dk1"/>
              </a:buClr>
              <a:buSzPct val="61111"/>
              <a:buFont typeface="Arial"/>
              <a:buNone/>
            </a:pPr>
            <a:r>
              <a:rPr lang="en" sz="1800"/>
              <a:t>				Session newSession = newConnection.createSession(false, Session.AUTO_ACKNOWLEDGE);</a:t>
            </a:r>
          </a:p>
          <a:p>
            <a:pPr lvl="0" marR="0" rtl="0" algn="l">
              <a:lnSpc>
                <a:spcPct val="100000"/>
              </a:lnSpc>
              <a:spcBef>
                <a:spcPts val="600"/>
              </a:spcBef>
              <a:spcAft>
                <a:spcPts val="0"/>
              </a:spcAft>
              <a:buClr>
                <a:schemeClr val="dk1"/>
              </a:buClr>
              <a:buSzPct val="61111"/>
              <a:buFont typeface="Arial"/>
              <a:buNone/>
            </a:pPr>
            <a:r>
              <a:rPr lang="en" sz="1800"/>
              <a:t>				Destination newDestination = newSession.createTopic("Message Queue");</a:t>
            </a:r>
          </a:p>
          <a:p>
            <a:pPr lvl="0" marR="0" rtl="0" algn="l">
              <a:lnSpc>
                <a:spcPct val="100000"/>
              </a:lnSpc>
              <a:spcBef>
                <a:spcPts val="600"/>
              </a:spcBef>
              <a:spcAft>
                <a:spcPts val="0"/>
              </a:spcAft>
              <a:buClr>
                <a:schemeClr val="dk1"/>
              </a:buClr>
              <a:buSzPct val="61111"/>
              <a:buFont typeface="Arial"/>
              <a:buNone/>
            </a:pPr>
            <a:r>
              <a:rPr lang="en" sz="1800"/>
              <a:t>				MessageProducer newProducer = newSession.createProducer(newDestination);</a:t>
            </a:r>
          </a:p>
          <a:p>
            <a:pPr lvl="0" marR="0" rtl="0" algn="l">
              <a:lnSpc>
                <a:spcPct val="100000"/>
              </a:lnSpc>
              <a:spcBef>
                <a:spcPts val="600"/>
              </a:spcBef>
              <a:spcAft>
                <a:spcPts val="0"/>
              </a:spcAft>
              <a:buClr>
                <a:schemeClr val="dk1"/>
              </a:buClr>
              <a:buSzPct val="61111"/>
              <a:buFont typeface="Arial"/>
              <a:buNone/>
            </a:pPr>
            <a:r>
              <a:rPr lang="en" sz="1800"/>
              <a:t>				newConnection.start();</a:t>
            </a:r>
          </a:p>
          <a:p>
            <a:pPr lvl="0" marR="0" rtl="0" algn="l">
              <a:lnSpc>
                <a:spcPct val="100000"/>
              </a:lnSpc>
              <a:spcBef>
                <a:spcPts val="600"/>
              </a:spcBef>
              <a:spcAft>
                <a:spcPts val="0"/>
              </a:spcAft>
              <a:buClr>
                <a:schemeClr val="dk1"/>
              </a:buClr>
              <a:buFont typeface="Arial"/>
              <a:buNone/>
            </a:pPr>
            <a:r>
              <a:t/>
            </a:r>
            <a:endParaRPr sz="1800"/>
          </a:p>
          <a:p>
            <a:pPr lvl="0" marR="0" rtl="0" algn="l">
              <a:lnSpc>
                <a:spcPct val="100000"/>
              </a:lnSpc>
              <a:spcBef>
                <a:spcPts val="600"/>
              </a:spcBef>
              <a:spcAft>
                <a:spcPts val="0"/>
              </a:spcAft>
              <a:buClr>
                <a:schemeClr val="dk1"/>
              </a:buClr>
              <a:buSzPct val="61111"/>
              <a:buFont typeface="Arial"/>
              <a:buNone/>
            </a:pPr>
            <a:r>
              <a:rPr lang="en" sz="1800"/>
              <a:t>				</a:t>
            </a:r>
          </a:p>
          <a:p>
            <a:pPr lvl="0" marR="0" rtl="0" algn="l">
              <a:lnSpc>
                <a:spcPct val="100000"/>
              </a:lnSpc>
              <a:spcBef>
                <a:spcPts val="600"/>
              </a:spcBef>
              <a:spcAft>
                <a:spcPts val="0"/>
              </a:spcAft>
              <a:buClr>
                <a:schemeClr val="dk1"/>
              </a:buClr>
              <a:buSzPct val="61111"/>
              <a:buFont typeface="Arial"/>
              <a:buNone/>
            </a:pPr>
            <a:r>
              <a:rPr lang="en" sz="1800"/>
              <a:t>				</a:t>
            </a:r>
          </a:p>
          <a:p>
            <a:pPr lvl="0" marR="0" rtl="0" algn="l">
              <a:lnSpc>
                <a:spcPct val="100000"/>
              </a:lnSpc>
              <a:spcBef>
                <a:spcPts val="600"/>
              </a:spcBef>
              <a:spcAft>
                <a:spcPts val="0"/>
              </a:spcAft>
              <a:buClr>
                <a:schemeClr val="dk1"/>
              </a:buClr>
              <a:buFont typeface="Arial"/>
              <a:buNone/>
            </a:pPr>
            <a:r>
              <a:t/>
            </a:r>
            <a:endParaRPr sz="1800"/>
          </a:p>
          <a:p>
            <a:pPr lvl="0" marR="0" rtl="0" algn="l">
              <a:lnSpc>
                <a:spcPct val="100000"/>
              </a:lnSpc>
              <a:spcBef>
                <a:spcPts val="600"/>
              </a:spcBef>
              <a:spcAft>
                <a:spcPts val="0"/>
              </a:spcAft>
              <a:buNone/>
            </a:pPr>
            <a:r>
              <a:t/>
            </a:r>
            <a:endParaRPr sz="1800"/>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47" name="Shape 447"/>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TextMessage message = session.createTextMessage();</a:t>
            </a:r>
          </a:p>
          <a:p>
            <a:pPr lvl="0" rtl="0">
              <a:spcBef>
                <a:spcPts val="0"/>
              </a:spcBef>
              <a:buClr>
                <a:schemeClr val="dk1"/>
              </a:buClr>
              <a:buSzPct val="61111"/>
              <a:buFont typeface="Arial"/>
              <a:buNone/>
            </a:pPr>
            <a:r>
              <a:rPr lang="en" sz="1800"/>
              <a:t>				message.setText("Message Queue (" + System.currentTimeMillis() </a:t>
            </a:r>
          </a:p>
          <a:p>
            <a:pPr lvl="0" rtl="0">
              <a:spcBef>
                <a:spcPts val="0"/>
              </a:spcBef>
              <a:buClr>
                <a:schemeClr val="dk1"/>
              </a:buClr>
              <a:buSzPct val="61111"/>
              <a:buFont typeface="Arial"/>
              <a:buNone/>
            </a:pPr>
            <a:r>
              <a:rPr lang="en" sz="1800"/>
              <a:t>	                                + ") from Tiger.java");</a:t>
            </a:r>
          </a:p>
          <a:p>
            <a:pPr lvl="0" rtl="0">
              <a:spcBef>
                <a:spcPts val="0"/>
              </a:spcBef>
              <a:buClr>
                <a:schemeClr val="dk1"/>
              </a:buClr>
              <a:buSzPct val="61111"/>
              <a:buFont typeface="Arial"/>
              <a:buNone/>
            </a:pPr>
            <a:r>
              <a:rPr lang="en" sz="1800"/>
              <a:t>				System.out.println("Sent from Tiger");</a:t>
            </a:r>
          </a:p>
          <a:p>
            <a:pPr lvl="0" rtl="0">
              <a:spcBef>
                <a:spcPts val="0"/>
              </a:spcBef>
              <a:buClr>
                <a:schemeClr val="dk1"/>
              </a:buClr>
              <a:buSzPct val="61111"/>
              <a:buFont typeface="Arial"/>
              <a:buNone/>
            </a:pPr>
            <a:r>
              <a:rPr lang="en" sz="1800"/>
              <a:t>				newProducer.send(message);</a:t>
            </a:r>
          </a:p>
          <a:p>
            <a:pPr lvl="0" rtl="0">
              <a:spcBef>
                <a:spcPts val="0"/>
              </a:spcBef>
              <a:buClr>
                <a:schemeClr val="dk1"/>
              </a:buClr>
              <a:buSzPct val="61111"/>
              <a:buFont typeface="Arial"/>
              <a:buNone/>
            </a:pPr>
            <a:r>
              <a:rPr lang="en" sz="1800"/>
              <a:t>				newProducer.close();</a:t>
            </a:r>
          </a:p>
          <a:p>
            <a:pPr lvl="0" rtl="0">
              <a:spcBef>
                <a:spcPts val="0"/>
              </a:spcBef>
              <a:buClr>
                <a:schemeClr val="dk1"/>
              </a:buClr>
              <a:buSzPct val="61111"/>
              <a:buFont typeface="Arial"/>
              <a:buNone/>
            </a:pPr>
            <a:r>
              <a:rPr lang="en" sz="1800"/>
              <a:t>				newSession.close();</a:t>
            </a:r>
          </a:p>
          <a:p>
            <a:pPr lvl="0" rtl="0">
              <a:spcBef>
                <a:spcPts val="0"/>
              </a:spcBef>
              <a:buClr>
                <a:schemeClr val="dk1"/>
              </a:buClr>
              <a:buSzPct val="61111"/>
              <a:buFont typeface="Arial"/>
              <a:buNone/>
            </a:pPr>
            <a:r>
              <a:rPr lang="en" sz="1800"/>
              <a:t>				newConnection.close();</a:t>
            </a:r>
          </a:p>
          <a:p>
            <a:pPr lvl="0" rtl="0">
              <a:spcBef>
                <a:spcPts val="0"/>
              </a:spcBef>
              <a:buClr>
                <a:schemeClr val="dk1"/>
              </a:buClr>
              <a:buSzPct val="61111"/>
              <a:buFont typeface="Arial"/>
              <a:buNone/>
            </a:pPr>
            <a:r>
              <a:rPr lang="en" sz="1800"/>
              <a:t>			} catch (JMSException ex) {</a:t>
            </a:r>
          </a:p>
          <a:p>
            <a:pPr lvl="0" rtl="0">
              <a:spcBef>
                <a:spcPts val="0"/>
              </a:spcBef>
              <a:buClr>
                <a:schemeClr val="dk1"/>
              </a:buClr>
              <a:buSzPct val="61111"/>
              <a:buFont typeface="Arial"/>
              <a:buNone/>
            </a:pPr>
            <a:r>
              <a:rPr lang="en" sz="1800"/>
              <a:t>				System.out.println("Error = " + ex.getMessage());</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a:t>
            </a:r>
          </a:p>
          <a:p>
            <a:pPr lvl="0">
              <a:spcBef>
                <a:spcPts val="0"/>
              </a:spcBef>
              <a:buClr>
                <a:schemeClr val="dk1"/>
              </a:buClr>
              <a:buSzPct val="61111"/>
              <a:buFont typeface="Arial"/>
              <a:buNone/>
            </a:pPr>
            <a:r>
              <a:rPr lang="en" sz="1800"/>
              <a:t>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53" name="Shape 453"/>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sz="2000"/>
              <a:t>public static void main(String args[]) {</a:t>
            </a:r>
          </a:p>
          <a:p>
            <a:pPr lvl="0" rtl="0">
              <a:spcBef>
                <a:spcPts val="0"/>
              </a:spcBef>
              <a:buClr>
                <a:schemeClr val="dk1"/>
              </a:buClr>
              <a:buSzPct val="55000"/>
              <a:buFont typeface="Arial"/>
              <a:buNone/>
            </a:pPr>
            <a:r>
              <a:rPr lang="en" sz="2000"/>
              <a:t>			Tiger.sendMsg();</a:t>
            </a:r>
          </a:p>
          <a:p>
            <a:pPr lvl="0" rtl="0">
              <a:spcBef>
                <a:spcPts val="0"/>
              </a:spcBef>
              <a:buClr>
                <a:schemeClr val="dk1"/>
              </a:buClr>
              <a:buSzPct val="55000"/>
              <a:buFont typeface="Arial"/>
              <a:buNone/>
            </a:pPr>
            <a:r>
              <a:rPr lang="en" sz="2000"/>
              <a:t>		}</a:t>
            </a:r>
          </a:p>
          <a:p>
            <a:pPr lvl="0" rtl="0">
              <a:spcBef>
                <a:spcPts val="0"/>
              </a:spcBef>
              <a:buNone/>
            </a:pPr>
            <a:r>
              <a:rPr lang="en" sz="2000"/>
              <a:t>	}</a:t>
            </a:r>
          </a:p>
          <a:p>
            <a:pPr lvl="0" rtl="0">
              <a:spcBef>
                <a:spcPts val="0"/>
              </a:spcBef>
              <a:buNone/>
            </a:pPr>
            <a:r>
              <a:t/>
            </a:r>
            <a:endParaRPr sz="2000"/>
          </a:p>
          <a:p>
            <a:pPr lvl="0" rtl="0">
              <a:spcBef>
                <a:spcPts val="0"/>
              </a:spcBef>
              <a:buClr>
                <a:schemeClr val="dk1"/>
              </a:buClr>
              <a:buFont typeface="Arial"/>
              <a:buNone/>
            </a:pPr>
            <a:r>
              <a:t/>
            </a:r>
            <a:endParaRPr sz="2000"/>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 sz="4400">
                <a:solidFill>
                  <a:schemeClr val="dk1"/>
                </a:solidFill>
                <a:latin typeface="Calibri"/>
                <a:ea typeface="Calibri"/>
                <a:cs typeface="Calibri"/>
                <a:sym typeface="Calibri"/>
              </a:rPr>
              <a:t>JMS Elements</a:t>
            </a:r>
            <a:r>
              <a:rPr lang="en" sz="1100">
                <a:solidFill>
                  <a:schemeClr val="dk1"/>
                </a:solidFill>
                <a:latin typeface="Arial"/>
                <a:ea typeface="Arial"/>
                <a:cs typeface="Arial"/>
                <a:sym typeface="Arial"/>
              </a:rPr>
              <a:t> </a:t>
            </a:r>
          </a:p>
        </p:txBody>
      </p:sp>
      <p:sp>
        <p:nvSpPr>
          <p:cNvPr id="141" name="Shape 141"/>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Message</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Queue</a:t>
            </a:r>
          </a:p>
          <a:p>
            <a:pPr lv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Topic</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59" name="Shape 459"/>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public class StrongTiger {</a:t>
            </a:r>
          </a:p>
          <a:p>
            <a:pPr lvl="0" rtl="0">
              <a:spcBef>
                <a:spcPts val="0"/>
              </a:spcBef>
              <a:buClr>
                <a:schemeClr val="dk1"/>
              </a:buClr>
              <a:buSzPct val="61111"/>
              <a:buFont typeface="Arial"/>
              <a:buNone/>
            </a:pPr>
            <a:r>
              <a:rPr lang="en" sz="1800"/>
              <a:t>	public static void getMsg() {</a:t>
            </a:r>
          </a:p>
          <a:p>
            <a:pPr lvl="0" rtl="0">
              <a:spcBef>
                <a:spcPts val="0"/>
              </a:spcBef>
              <a:buClr>
                <a:schemeClr val="dk1"/>
              </a:buClr>
              <a:buSzPct val="61111"/>
              <a:buFont typeface="Arial"/>
              <a:buNone/>
            </a:pPr>
            <a:r>
              <a:rPr lang="en" sz="1800"/>
              <a:t>		try {</a:t>
            </a:r>
          </a:p>
          <a:p>
            <a:pPr lvl="0" rtl="0">
              <a:spcBef>
                <a:spcPts val="0"/>
              </a:spcBef>
              <a:buClr>
                <a:schemeClr val="dk1"/>
              </a:buClr>
              <a:buSzPct val="61111"/>
              <a:buFont typeface="Arial"/>
              <a:buNone/>
            </a:pPr>
            <a:r>
              <a:rPr lang="en" sz="1800"/>
              <a:t>			ConnectionFactory connectionFactory= new com.sun.messaging.ConnectionFactory();</a:t>
            </a:r>
          </a:p>
          <a:p>
            <a:pPr lvl="0" rtl="0">
              <a:spcBef>
                <a:spcPts val="0"/>
              </a:spcBef>
              <a:buClr>
                <a:schemeClr val="dk1"/>
              </a:buClr>
              <a:buSzPct val="61111"/>
              <a:buFont typeface="Arial"/>
              <a:buNone/>
            </a:pPr>
            <a:r>
              <a:rPr lang="en" sz="1800"/>
              <a:t>			Connection newConnection = connectionFactory.createConnection();</a:t>
            </a:r>
          </a:p>
          <a:p>
            <a:pPr lvl="0" rtl="0">
              <a:spcBef>
                <a:spcPts val="0"/>
              </a:spcBef>
              <a:buClr>
                <a:schemeClr val="dk1"/>
              </a:buClr>
              <a:buSzPct val="61111"/>
              <a:buFont typeface="Arial"/>
              <a:buNone/>
            </a:pPr>
            <a:r>
              <a:rPr lang="en" sz="1800"/>
              <a:t>			Session newSession = newConnection.createSession(false, Session.AUTO_ACKNOWLEDGE);</a:t>
            </a:r>
          </a:p>
          <a:p>
            <a:pPr lvl="0" rtl="0">
              <a:spcBef>
                <a:spcPts val="0"/>
              </a:spcBef>
              <a:buClr>
                <a:schemeClr val="dk1"/>
              </a:buClr>
              <a:buSzPct val="61111"/>
              <a:buFont typeface="Arial"/>
              <a:buNone/>
            </a:pPr>
            <a:r>
              <a:rPr lang="en" sz="1800"/>
              <a:t>			Destination newDestination = newSession.createTopic("Message Queue");</a:t>
            </a:r>
          </a:p>
          <a:p>
            <a:pPr lvl="0" rtl="0">
              <a:spcBef>
                <a:spcPts val="0"/>
              </a:spcBef>
              <a:buClr>
                <a:schemeClr val="dk1"/>
              </a:buClr>
              <a:buSzPct val="61111"/>
              <a:buFont typeface="Arial"/>
              <a:buNone/>
            </a:pPr>
            <a:r>
              <a:rPr lang="en" sz="1800"/>
              <a:t>			MessageConsumer newConsumer = newSession.createConsumer(newDestination);</a:t>
            </a:r>
          </a:p>
          <a:p>
            <a:pPr lvl="0" rtl="0">
              <a:spcBef>
                <a:spcPts val="0"/>
              </a:spcBef>
              <a:buClr>
                <a:schemeClr val="dk1"/>
              </a:buClr>
              <a:buSzPct val="61111"/>
              <a:buFont typeface="Arial"/>
              <a:buNone/>
            </a:pPr>
            <a:r>
              <a:rPr lang="en" sz="1800"/>
              <a:t>			newConnection.start();</a:t>
            </a:r>
          </a:p>
          <a:p>
            <a:pPr>
              <a:spcBef>
                <a:spcPts val="0"/>
              </a:spcBef>
              <a:buNone/>
            </a:pPr>
            <a:r>
              <a:t/>
            </a:r>
            <a:endParaRPr sz="1800"/>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65" name="Shape 465"/>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System.out.println("Start listen Message Queue from StrongTiger.java");</a:t>
            </a:r>
          </a:p>
          <a:p>
            <a:pPr lvl="0" rtl="0">
              <a:spcBef>
                <a:spcPts val="0"/>
              </a:spcBef>
              <a:buClr>
                <a:schemeClr val="dk1"/>
              </a:buClr>
              <a:buSzPct val="61111"/>
              <a:buFont typeface="Arial"/>
              <a:buNone/>
            </a:pPr>
            <a:r>
              <a:rPr lang="en" sz="1800"/>
              <a:t>			long now = System.currentTimeMillis();</a:t>
            </a:r>
          </a:p>
          <a:p>
            <a:pPr lvl="0" rtl="0">
              <a:spcBef>
                <a:spcPts val="0"/>
              </a:spcBef>
              <a:buClr>
                <a:schemeClr val="dk1"/>
              </a:buClr>
              <a:buSzPct val="61111"/>
              <a:buFont typeface="Arial"/>
              <a:buNone/>
            </a:pPr>
            <a:r>
              <a:rPr lang="en" sz="1800"/>
              <a:t>			do {</a:t>
            </a:r>
          </a:p>
          <a:p>
            <a:pPr lvl="0" rtl="0">
              <a:spcBef>
                <a:spcPts val="0"/>
              </a:spcBef>
              <a:buClr>
                <a:schemeClr val="dk1"/>
              </a:buClr>
              <a:buSzPct val="61111"/>
              <a:buFont typeface="Arial"/>
              <a:buNone/>
            </a:pPr>
            <a:r>
              <a:rPr lang="en" sz="1800"/>
              <a:t>				TextMessage message = (TextMessage) newConsumer.receive();</a:t>
            </a:r>
          </a:p>
          <a:p>
            <a:pPr lvl="0" rtl="0">
              <a:spcBef>
                <a:spcPts val="0"/>
              </a:spcBef>
              <a:buClr>
                <a:schemeClr val="dk1"/>
              </a:buClr>
              <a:buSzPct val="61111"/>
              <a:buFont typeface="Arial"/>
              <a:buNone/>
            </a:pPr>
            <a:r>
              <a:rPr lang="en" sz="1800"/>
              <a:t>				System.out.println(message.getText() + " timestamp=" + message.getJMSTimestamp());</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lang="en" sz="1800"/>
              <a:t>			} while (now + 1000 * 60 * 10 &gt; System.currentTimeMillis());</a:t>
            </a:r>
          </a:p>
          <a:p>
            <a:pPr lvl="0" rtl="0">
              <a:spcBef>
                <a:spcPts val="0"/>
              </a:spcBef>
              <a:buClr>
                <a:schemeClr val="dk1"/>
              </a:buClr>
              <a:buSzPct val="61111"/>
              <a:buFont typeface="Arial"/>
              <a:buNone/>
            </a:pPr>
            <a:r>
              <a:rPr lang="en" sz="1800"/>
              <a:t>			System.out.println("End listen Message Queue from StrongTiger.java");</a:t>
            </a:r>
          </a:p>
          <a:p>
            <a:pPr lvl="0" rtl="0">
              <a:spcBef>
                <a:spcPts val="0"/>
              </a:spcBef>
              <a:buClr>
                <a:schemeClr val="dk1"/>
              </a:buClr>
              <a:buSzPct val="61111"/>
              <a:buFont typeface="Arial"/>
              <a:buNone/>
            </a:pPr>
            <a:r>
              <a:rPr lang="en" sz="1800"/>
              <a:t>			newSession.close();</a:t>
            </a:r>
          </a:p>
          <a:p>
            <a:pPr lvl="0" rtl="0">
              <a:spcBef>
                <a:spcPts val="0"/>
              </a:spcBef>
              <a:buClr>
                <a:schemeClr val="dk1"/>
              </a:buClr>
              <a:buSzPct val="61111"/>
              <a:buFont typeface="Arial"/>
              <a:buNone/>
            </a:pPr>
            <a:r>
              <a:rPr lang="en" sz="1800"/>
              <a:t>			connection.close();</a:t>
            </a:r>
          </a:p>
          <a:p>
            <a:pPr lvl="0" rtl="0">
              <a:spcBef>
                <a:spcPts val="0"/>
              </a:spcBef>
              <a:buClr>
                <a:schemeClr val="dk1"/>
              </a:buClr>
              <a:buSzPct val="61111"/>
              <a:buFont typeface="Arial"/>
              <a:buNone/>
            </a:pPr>
            <a:r>
              <a:rPr lang="en" sz="1800"/>
              <a:t>			consumer.close();</a:t>
            </a:r>
          </a:p>
          <a:p>
            <a:pPr>
              <a:spcBef>
                <a:spcPts val="0"/>
              </a:spcBef>
              <a:buNone/>
            </a:pPr>
            <a:r>
              <a:t/>
            </a:r>
            <a:endParaRPr sz="1800"/>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Using OpenMQ(Java)</a:t>
            </a:r>
          </a:p>
        </p:txBody>
      </p:sp>
      <p:sp>
        <p:nvSpPr>
          <p:cNvPr id="471" name="Shape 471"/>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 catch (JMSException ex) {</a:t>
            </a:r>
          </a:p>
          <a:p>
            <a:pPr lvl="0" rtl="0">
              <a:spcBef>
                <a:spcPts val="0"/>
              </a:spcBef>
              <a:buClr>
                <a:schemeClr val="dk1"/>
              </a:buClr>
              <a:buSzPct val="61111"/>
              <a:buFont typeface="Arial"/>
              <a:buNone/>
            </a:pPr>
            <a:r>
              <a:rPr lang="en" sz="1800"/>
              <a:t>			System.out.println("Error = " + ex.getMessage());</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public static void main(String args[]) {</a:t>
            </a:r>
          </a:p>
          <a:p>
            <a:pPr lvl="0" rtl="0">
              <a:spcBef>
                <a:spcPts val="0"/>
              </a:spcBef>
              <a:buClr>
                <a:schemeClr val="dk1"/>
              </a:buClr>
              <a:buSzPct val="61111"/>
              <a:buFont typeface="Arial"/>
              <a:buNone/>
            </a:pPr>
            <a:r>
              <a:rPr lang="en" sz="1800"/>
              <a:t>		StrongTiger.getMsg();</a:t>
            </a:r>
          </a:p>
          <a:p>
            <a:pPr lvl="0" rtl="0">
              <a:spcBef>
                <a:spcPts val="0"/>
              </a:spcBef>
              <a:buNone/>
            </a:pPr>
            <a:r>
              <a:rPr lang="en" sz="1800"/>
              <a:t>	}</a:t>
            </a:r>
          </a:p>
          <a:p>
            <a:pPr indent="-342900" lvl="0" marL="457200" rtl="0">
              <a:spcBef>
                <a:spcPts val="0"/>
              </a:spcBef>
              <a:buClr>
                <a:schemeClr val="dk2"/>
              </a:buClr>
              <a:buSzPct val="100000"/>
              <a:buFont typeface="Arial"/>
              <a:buChar char="●"/>
            </a:pPr>
            <a:r>
              <a:rPr lang="en" sz="1800"/>
              <a:t>OUTPUT</a:t>
            </a:r>
          </a:p>
          <a:p>
            <a:pPr rtl="0">
              <a:spcBef>
                <a:spcPts val="0"/>
              </a:spcBef>
              <a:buNone/>
            </a:pPr>
            <a:r>
              <a:rPr lang="en" sz="1800"/>
              <a:t>Start listen Message Queue from StrongTiger.java</a:t>
            </a:r>
          </a:p>
          <a:p>
            <a:pPr rtl="0">
              <a:spcBef>
                <a:spcPts val="0"/>
              </a:spcBef>
              <a:buNone/>
            </a:pPr>
            <a:r>
              <a:rPr lang="en" sz="1800"/>
              <a:t>Message Queue (1366143531484)  from Tiger.Java timestamp=1366143531484</a:t>
            </a:r>
          </a:p>
          <a:p>
            <a:pPr rtl="0">
              <a:spcBef>
                <a:spcPts val="0"/>
              </a:spcBef>
              <a:buNone/>
            </a:pPr>
            <a:r>
              <a:rPr lang="en" sz="1800"/>
              <a:t>Message Queue (1366143536218) from Tiger.Java timestamp=1366143536218</a:t>
            </a:r>
          </a:p>
          <a:p>
            <a:pPr lvl="0" rtl="0">
              <a:spcBef>
                <a:spcPts val="0"/>
              </a:spcBef>
              <a:buNone/>
            </a:pPr>
            <a:r>
              <a:rPr lang="en" sz="1800"/>
              <a:t>MessageQueue (1366143540957) from Tiger.Java timestamp=1366143540957)</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OpenMQ C API</a:t>
            </a:r>
          </a:p>
        </p:txBody>
      </p:sp>
      <p:sp>
        <p:nvSpPr>
          <p:cNvPr id="477" name="Shape 47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419100" lvl="0" marL="457200" rtl="0">
              <a:spcBef>
                <a:spcPts val="0"/>
              </a:spcBef>
              <a:buClr>
                <a:srgbClr val="222222"/>
              </a:buClr>
              <a:buSzPct val="100000"/>
              <a:buFont typeface="Arial"/>
              <a:buChar char="●"/>
            </a:pPr>
            <a:r>
              <a:rPr lang="en">
                <a:solidFill>
                  <a:srgbClr val="222222"/>
                </a:solidFill>
              </a:rPr>
              <a:t>provides a C API to its messaging services to enable legacy C applications and C++ applications to participate in JMS-based messaging</a:t>
            </a:r>
          </a:p>
          <a:p>
            <a:pPr indent="-419100" lvl="0" marL="457200" rtl="0">
              <a:spcBef>
                <a:spcPts val="0"/>
              </a:spcBef>
              <a:buClr>
                <a:srgbClr val="222222"/>
              </a:buClr>
              <a:buSzPct val="100000"/>
              <a:buFont typeface="Arial"/>
              <a:buChar char="●"/>
            </a:pPr>
            <a:r>
              <a:rPr lang="en">
                <a:solidFill>
                  <a:srgbClr val="222222"/>
                </a:solidFill>
              </a:rPr>
              <a:t>the Java Message Service specification is a standard for </a:t>
            </a:r>
            <a:r>
              <a:rPr b="1" lang="en">
                <a:solidFill>
                  <a:srgbClr val="222222"/>
                </a:solidFill>
              </a:rPr>
              <a:t>Java</a:t>
            </a:r>
            <a:r>
              <a:rPr lang="en">
                <a:solidFill>
                  <a:srgbClr val="222222"/>
                </a:solidFill>
              </a:rPr>
              <a:t> clients only</a:t>
            </a:r>
          </a:p>
          <a:p>
            <a:pPr indent="-381000" lvl="1" marL="914400" rtl="0">
              <a:spcBef>
                <a:spcPts val="0"/>
              </a:spcBef>
              <a:buClr>
                <a:srgbClr val="222222"/>
              </a:buClr>
              <a:buSzPct val="80000"/>
              <a:buFont typeface="Courier New"/>
              <a:buChar char="o"/>
            </a:pPr>
            <a:r>
              <a:rPr lang="en">
                <a:solidFill>
                  <a:srgbClr val="222222"/>
                </a:solidFill>
              </a:rPr>
              <a:t>thus the C API described is specific to the Message Queue provider</a:t>
            </a:r>
          </a:p>
          <a:p>
            <a:pPr indent="-381000" lvl="1" marL="914400">
              <a:spcBef>
                <a:spcPts val="0"/>
              </a:spcBef>
              <a:buClr>
                <a:srgbClr val="222222"/>
              </a:buClr>
              <a:buSzPct val="80000"/>
              <a:buFont typeface="Courier New"/>
              <a:buChar char="o"/>
            </a:pPr>
            <a:r>
              <a:rPr lang="en">
                <a:solidFill>
                  <a:srgbClr val="222222"/>
                </a:solidFill>
              </a:rPr>
              <a:t>cannot be used with other JMS providers</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OpenMQ C API</a:t>
            </a:r>
          </a:p>
        </p:txBody>
      </p:sp>
      <p:sp>
        <p:nvSpPr>
          <p:cNvPr id="483" name="Shape 483"/>
          <p:cNvSpPr txBox="1"/>
          <p:nvPr>
            <p:ph idx="1" type="body"/>
          </p:nvPr>
        </p:nvSpPr>
        <p:spPr>
          <a:xfrm>
            <a:off x="457200" y="1730374"/>
            <a:ext cx="8229600" cy="48372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222222"/>
                </a:solidFill>
              </a:rPr>
              <a:t>C Interface does not support following:</a:t>
            </a:r>
          </a:p>
          <a:p>
            <a:pPr indent="-368300" lvl="0" marL="711200" rtl="0">
              <a:lnSpc>
                <a:spcPct val="115000"/>
              </a:lnSpc>
              <a:spcBef>
                <a:spcPts val="0"/>
              </a:spcBef>
              <a:buClr>
                <a:srgbClr val="222222"/>
              </a:buClr>
              <a:buSzPct val="100000"/>
              <a:buFont typeface="Arial"/>
              <a:buChar char="●"/>
            </a:pPr>
            <a:r>
              <a:rPr lang="en" sz="2200">
                <a:solidFill>
                  <a:srgbClr val="222222"/>
                </a:solidFill>
              </a:rPr>
              <a:t>The use of administered objects</a:t>
            </a:r>
          </a:p>
          <a:p>
            <a:pPr indent="-368300" lvl="0" marL="711200" rtl="0">
              <a:lnSpc>
                <a:spcPct val="115000"/>
              </a:lnSpc>
              <a:spcBef>
                <a:spcPts val="0"/>
              </a:spcBef>
              <a:buClr>
                <a:srgbClr val="222222"/>
              </a:buClr>
              <a:buSzPct val="100000"/>
              <a:buFont typeface="Arial"/>
              <a:buChar char="●"/>
            </a:pPr>
            <a:r>
              <a:rPr lang="en" sz="2200">
                <a:solidFill>
                  <a:srgbClr val="222222"/>
                </a:solidFill>
              </a:rPr>
              <a:t>Map, stream, or object message types</a:t>
            </a:r>
          </a:p>
          <a:p>
            <a:pPr indent="-368300" lvl="0" marL="711200" rtl="0">
              <a:lnSpc>
                <a:spcPct val="115000"/>
              </a:lnSpc>
              <a:spcBef>
                <a:spcPts val="0"/>
              </a:spcBef>
              <a:buClr>
                <a:srgbClr val="222222"/>
              </a:buClr>
              <a:buSzPct val="100000"/>
              <a:buFont typeface="Arial"/>
              <a:buChar char="●"/>
            </a:pPr>
            <a:r>
              <a:rPr lang="en" sz="2200">
                <a:solidFill>
                  <a:srgbClr val="222222"/>
                </a:solidFill>
              </a:rPr>
              <a:t>Consumer-based flow control</a:t>
            </a:r>
          </a:p>
          <a:p>
            <a:pPr indent="-368300" lvl="0" marL="711200" rtl="0">
              <a:lnSpc>
                <a:spcPct val="115000"/>
              </a:lnSpc>
              <a:spcBef>
                <a:spcPts val="0"/>
              </a:spcBef>
              <a:buClr>
                <a:srgbClr val="222222"/>
              </a:buClr>
              <a:buSzPct val="100000"/>
              <a:buFont typeface="Arial"/>
              <a:buChar char="●"/>
            </a:pPr>
            <a:r>
              <a:rPr lang="en" sz="2200">
                <a:solidFill>
                  <a:srgbClr val="222222"/>
                </a:solidFill>
              </a:rPr>
              <a:t>Queue browsers</a:t>
            </a:r>
          </a:p>
          <a:p>
            <a:pPr indent="-368300" lvl="0" marL="711200" rtl="0">
              <a:lnSpc>
                <a:spcPct val="115000"/>
              </a:lnSpc>
              <a:spcBef>
                <a:spcPts val="0"/>
              </a:spcBef>
              <a:buClr>
                <a:srgbClr val="222222"/>
              </a:buClr>
              <a:buSzPct val="100000"/>
              <a:buFont typeface="Arial"/>
              <a:buChar char="●"/>
            </a:pPr>
            <a:r>
              <a:rPr lang="en" sz="2200">
                <a:solidFill>
                  <a:srgbClr val="222222"/>
                </a:solidFill>
              </a:rPr>
              <a:t>JMS application server facilities (ConnectionConsumer, distributed transactions)</a:t>
            </a:r>
          </a:p>
          <a:p>
            <a:pPr indent="-368300" lvl="0" marL="711200" rtl="0">
              <a:lnSpc>
                <a:spcPct val="115000"/>
              </a:lnSpc>
              <a:spcBef>
                <a:spcPts val="0"/>
              </a:spcBef>
              <a:buClr>
                <a:srgbClr val="222222"/>
              </a:buClr>
              <a:buSzPct val="100000"/>
              <a:buFont typeface="Arial"/>
              <a:buChar char="●"/>
            </a:pPr>
            <a:r>
              <a:rPr lang="en" sz="2200">
                <a:solidFill>
                  <a:srgbClr val="222222"/>
                </a:solidFill>
              </a:rPr>
              <a:t>Receiving or sending SOAP messages</a:t>
            </a:r>
          </a:p>
          <a:p>
            <a:pPr indent="-368300" lvl="0" marL="711200" rtl="0">
              <a:lnSpc>
                <a:spcPct val="115000"/>
              </a:lnSpc>
              <a:spcBef>
                <a:spcPts val="0"/>
              </a:spcBef>
              <a:buClr>
                <a:srgbClr val="222222"/>
              </a:buClr>
              <a:buSzPct val="100000"/>
              <a:buFont typeface="Arial"/>
              <a:buChar char="●"/>
            </a:pPr>
            <a:r>
              <a:rPr lang="en" sz="2200">
                <a:solidFill>
                  <a:srgbClr val="222222"/>
                </a:solidFill>
              </a:rPr>
              <a:t>Receiving or sending compressed JMS messages</a:t>
            </a:r>
          </a:p>
          <a:p>
            <a:pPr indent="-368300" lvl="0" marL="711200" rtl="0">
              <a:lnSpc>
                <a:spcPct val="115000"/>
              </a:lnSpc>
              <a:spcBef>
                <a:spcPts val="0"/>
              </a:spcBef>
              <a:buClr>
                <a:srgbClr val="222222"/>
              </a:buClr>
              <a:buSzPct val="100000"/>
              <a:buFont typeface="Arial"/>
              <a:buChar char="●"/>
            </a:pPr>
            <a:r>
              <a:rPr lang="en" sz="2200">
                <a:solidFill>
                  <a:srgbClr val="222222"/>
                </a:solidFill>
              </a:rPr>
              <a:t>Auto-reconnect or failover, which allows the client runtime to automatically reconnect to a broker if a connection fails</a:t>
            </a:r>
          </a:p>
          <a:p>
            <a:pPr indent="-368300" lvl="0" marL="711200" rtl="0">
              <a:lnSpc>
                <a:spcPct val="115000"/>
              </a:lnSpc>
              <a:spcBef>
                <a:spcPts val="0"/>
              </a:spcBef>
              <a:buClr>
                <a:srgbClr val="222222"/>
              </a:buClr>
              <a:buSzPct val="100000"/>
              <a:buFont typeface="Arial"/>
              <a:buChar char="●"/>
            </a:pPr>
            <a:r>
              <a:rPr lang="en" sz="2200">
                <a:solidFill>
                  <a:srgbClr val="222222"/>
                </a:solidFill>
              </a:rPr>
              <a:t>The </a:t>
            </a:r>
            <a:r>
              <a:rPr lang="en" sz="2200">
                <a:solidFill>
                  <a:srgbClr val="555555"/>
                </a:solidFill>
              </a:rPr>
              <a:t>NO_ACKNOWLEDGE</a:t>
            </a:r>
            <a:r>
              <a:rPr lang="en" sz="2200">
                <a:solidFill>
                  <a:srgbClr val="222222"/>
                </a:solidFill>
              </a:rPr>
              <a:t> mode</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OpenMQ C API</a:t>
            </a:r>
          </a:p>
        </p:txBody>
      </p:sp>
      <p:sp>
        <p:nvSpPr>
          <p:cNvPr id="489" name="Shape 489"/>
          <p:cNvSpPr txBox="1"/>
          <p:nvPr>
            <p:ph idx="1" type="body"/>
          </p:nvPr>
        </p:nvSpPr>
        <p:spPr>
          <a:xfrm>
            <a:off x="457200" y="1730374"/>
            <a:ext cx="8229600" cy="48372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solidFill>
                  <a:srgbClr val="222222"/>
                </a:solidFill>
              </a:rPr>
              <a:t>C Interface (vs Java API) does support following:</a:t>
            </a:r>
          </a:p>
          <a:p>
            <a:pPr lvl="0" marR="0" rtl="0" algn="l">
              <a:lnSpc>
                <a:spcPct val="100000"/>
              </a:lnSpc>
              <a:spcBef>
                <a:spcPts val="600"/>
              </a:spcBef>
              <a:spcAft>
                <a:spcPts val="0"/>
              </a:spcAft>
              <a:buNone/>
            </a:pPr>
            <a:r>
              <a:t/>
            </a:r>
            <a:endParaRPr sz="2400">
              <a:solidFill>
                <a:srgbClr val="222222"/>
              </a:solidFill>
            </a:endParaRPr>
          </a:p>
          <a:p>
            <a:pPr indent="-381000" lvl="0" marL="914400" rtl="0">
              <a:lnSpc>
                <a:spcPct val="115000"/>
              </a:lnSpc>
              <a:spcBef>
                <a:spcPts val="0"/>
              </a:spcBef>
              <a:buClr>
                <a:srgbClr val="222222"/>
              </a:buClr>
              <a:buSzPct val="100000"/>
              <a:buFont typeface="Arial"/>
              <a:buChar char="●"/>
            </a:pPr>
            <a:r>
              <a:rPr lang="en" sz="2400">
                <a:solidFill>
                  <a:srgbClr val="222222"/>
                </a:solidFill>
              </a:rPr>
              <a:t>Publish/subscribe and point-to-point connections</a:t>
            </a:r>
          </a:p>
          <a:p>
            <a:pPr indent="-381000" lvl="0" marL="914400" rtl="0">
              <a:lnSpc>
                <a:spcPct val="115000"/>
              </a:lnSpc>
              <a:spcBef>
                <a:spcPts val="0"/>
              </a:spcBef>
              <a:buClr>
                <a:srgbClr val="222222"/>
              </a:buClr>
              <a:buSzPct val="100000"/>
              <a:buFont typeface="Arial"/>
              <a:buChar char="●"/>
            </a:pPr>
            <a:r>
              <a:rPr lang="en" sz="2400">
                <a:solidFill>
                  <a:srgbClr val="222222"/>
                </a:solidFill>
              </a:rPr>
              <a:t>Synchronous and asynchronous receives</a:t>
            </a:r>
          </a:p>
          <a:p>
            <a:pPr indent="-381000" lvl="0" marL="914400" rtl="0">
              <a:lnSpc>
                <a:spcPct val="115000"/>
              </a:lnSpc>
              <a:spcBef>
                <a:spcPts val="0"/>
              </a:spcBef>
              <a:buClr>
                <a:schemeClr val="dk2"/>
              </a:buClr>
              <a:buSzPct val="100000"/>
              <a:buFont typeface="Arial"/>
              <a:buChar char="●"/>
            </a:pPr>
            <a:r>
              <a:rPr lang="en" sz="2400">
                <a:solidFill>
                  <a:srgbClr val="555555"/>
                </a:solidFill>
              </a:rPr>
              <a:t>CLIENT</a:t>
            </a:r>
            <a:r>
              <a:rPr lang="en" sz="2400">
                <a:solidFill>
                  <a:srgbClr val="222222"/>
                </a:solidFill>
              </a:rPr>
              <a:t>, </a:t>
            </a:r>
            <a:r>
              <a:rPr lang="en" sz="2400">
                <a:solidFill>
                  <a:srgbClr val="555555"/>
                </a:solidFill>
              </a:rPr>
              <a:t>AUTO</a:t>
            </a:r>
            <a:r>
              <a:rPr lang="en" sz="2400">
                <a:solidFill>
                  <a:srgbClr val="222222"/>
                </a:solidFill>
              </a:rPr>
              <a:t>, and </a:t>
            </a:r>
            <a:r>
              <a:rPr lang="en" sz="2400">
                <a:solidFill>
                  <a:srgbClr val="555555"/>
                </a:solidFill>
              </a:rPr>
              <a:t>DUPS_OK</a:t>
            </a:r>
            <a:r>
              <a:rPr lang="en" sz="2400">
                <a:solidFill>
                  <a:srgbClr val="222222"/>
                </a:solidFill>
              </a:rPr>
              <a:t> acknowledgement modes</a:t>
            </a:r>
          </a:p>
          <a:p>
            <a:pPr indent="-381000" lvl="0" marL="914400" rtl="0">
              <a:lnSpc>
                <a:spcPct val="115000"/>
              </a:lnSpc>
              <a:spcBef>
                <a:spcPts val="0"/>
              </a:spcBef>
              <a:buClr>
                <a:srgbClr val="222222"/>
              </a:buClr>
              <a:buSzPct val="100000"/>
              <a:buFont typeface="Arial"/>
              <a:buChar char="●"/>
            </a:pPr>
            <a:r>
              <a:rPr lang="en" sz="2400">
                <a:solidFill>
                  <a:srgbClr val="222222"/>
                </a:solidFill>
              </a:rPr>
              <a:t>Local transactions</a:t>
            </a:r>
          </a:p>
          <a:p>
            <a:pPr indent="-381000" lvl="0" marL="914400" rtl="0">
              <a:lnSpc>
                <a:spcPct val="115000"/>
              </a:lnSpc>
              <a:spcBef>
                <a:spcPts val="0"/>
              </a:spcBef>
              <a:buClr>
                <a:srgbClr val="222222"/>
              </a:buClr>
              <a:buSzPct val="100000"/>
              <a:buFont typeface="Arial"/>
              <a:buChar char="●"/>
            </a:pPr>
            <a:r>
              <a:rPr lang="en" sz="2400">
                <a:solidFill>
                  <a:srgbClr val="222222"/>
                </a:solidFill>
              </a:rPr>
              <a:t>Session recover</a:t>
            </a:r>
          </a:p>
          <a:p>
            <a:pPr indent="-381000" lvl="0" marL="914400" rtl="0">
              <a:lnSpc>
                <a:spcPct val="115000"/>
              </a:lnSpc>
              <a:spcBef>
                <a:spcPts val="0"/>
              </a:spcBef>
              <a:buClr>
                <a:srgbClr val="222222"/>
              </a:buClr>
              <a:buSzPct val="100000"/>
              <a:buFont typeface="Arial"/>
              <a:buChar char="●"/>
            </a:pPr>
            <a:r>
              <a:rPr lang="en" sz="2400">
                <a:solidFill>
                  <a:srgbClr val="222222"/>
                </a:solidFill>
              </a:rPr>
              <a:t>Temporary topics and queues</a:t>
            </a:r>
          </a:p>
          <a:p>
            <a:pPr indent="-381000" lvl="0" marL="914400" rtl="0">
              <a:lnSpc>
                <a:spcPct val="115000"/>
              </a:lnSpc>
              <a:spcBef>
                <a:spcPts val="0"/>
              </a:spcBef>
              <a:buClr>
                <a:srgbClr val="222222"/>
              </a:buClr>
              <a:buSzPct val="100000"/>
              <a:buFont typeface="Arial"/>
              <a:buChar char="●"/>
            </a:pPr>
            <a:r>
              <a:rPr lang="en" sz="2400">
                <a:solidFill>
                  <a:srgbClr val="222222"/>
                </a:solidFill>
              </a:rPr>
              <a:t>Message selectors</a:t>
            </a:r>
          </a:p>
          <a:p>
            <a:pPr lvl="0" rtl="0">
              <a:lnSpc>
                <a:spcPct val="115000"/>
              </a:lnSpc>
              <a:spcBef>
                <a:spcPts val="0"/>
              </a:spcBef>
              <a:buNone/>
            </a:pPr>
            <a:r>
              <a:t/>
            </a:r>
            <a:endParaRPr sz="2200">
              <a:solidFill>
                <a:srgbClr val="222222"/>
              </a:solidFill>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Using the OpenMQ C API</a:t>
            </a:r>
          </a:p>
        </p:txBody>
      </p:sp>
      <p:sp>
        <p:nvSpPr>
          <p:cNvPr id="495" name="Shape 495"/>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0" lvl="0" marL="0" rtl="0">
              <a:lnSpc>
                <a:spcPct val="115000"/>
              </a:lnSpc>
              <a:spcBef>
                <a:spcPts val="0"/>
              </a:spcBef>
              <a:buNone/>
            </a:pPr>
            <a:r>
              <a:rPr lang="en" sz="3600">
                <a:solidFill>
                  <a:srgbClr val="222222"/>
                </a:solidFill>
              </a:rPr>
              <a:t>Setting Up a Producer</a:t>
            </a:r>
          </a:p>
          <a:p>
            <a:pPr indent="-381000" lvl="0" marL="711200" rtl="0">
              <a:lnSpc>
                <a:spcPct val="115000"/>
              </a:lnSpc>
              <a:spcBef>
                <a:spcPts val="0"/>
              </a:spcBef>
              <a:buClr>
                <a:srgbClr val="222222"/>
              </a:buClr>
              <a:buSzPct val="100000"/>
              <a:buFont typeface="Georgia"/>
              <a:buAutoNum type="arabicPeriod"/>
            </a:pPr>
            <a:r>
              <a:rPr lang="en" sz="2400">
                <a:solidFill>
                  <a:srgbClr val="555555"/>
                </a:solidFill>
                <a:latin typeface="Courier New"/>
                <a:ea typeface="Courier New"/>
                <a:cs typeface="Courier New"/>
                <a:sym typeface="Courier New"/>
              </a:rPr>
              <a:t>MQCreateProperties</a:t>
            </a:r>
            <a:r>
              <a:rPr lang="en" sz="2400">
                <a:solidFill>
                  <a:srgbClr val="555555"/>
                </a:solidFill>
              </a:rPr>
              <a:t> -</a:t>
            </a:r>
            <a:r>
              <a:rPr lang="en" sz="2400">
                <a:solidFill>
                  <a:srgbClr val="222222"/>
                </a:solidFill>
              </a:rPr>
              <a:t>get a handle to a properties object.</a:t>
            </a:r>
          </a:p>
          <a:p>
            <a:pPr indent="-381000" lvl="0" marL="711200" rtl="0">
              <a:lnSpc>
                <a:spcPct val="115000"/>
              </a:lnSpc>
              <a:spcBef>
                <a:spcPts val="0"/>
              </a:spcBef>
              <a:buClr>
                <a:srgbClr val="222222"/>
              </a:buClr>
              <a:buSzPct val="100000"/>
              <a:buFont typeface="Georgia"/>
              <a:buAutoNum type="arabicPeriod"/>
            </a:pPr>
            <a:r>
              <a:rPr lang="en" sz="2400">
                <a:solidFill>
                  <a:srgbClr val="555555"/>
                </a:solidFill>
                <a:latin typeface="Courier New"/>
                <a:ea typeface="Courier New"/>
                <a:cs typeface="Courier New"/>
                <a:sym typeface="Courier New"/>
              </a:rPr>
              <a:t>MQSet...Property</a:t>
            </a:r>
            <a:r>
              <a:rPr lang="en" sz="2400">
                <a:solidFill>
                  <a:srgbClr val="222222"/>
                </a:solidFill>
                <a:latin typeface="Courier New"/>
                <a:ea typeface="Courier New"/>
                <a:cs typeface="Courier New"/>
                <a:sym typeface="Courier New"/>
              </a:rPr>
              <a:t> </a:t>
            </a:r>
            <a:r>
              <a:rPr lang="en" sz="2400">
                <a:solidFill>
                  <a:srgbClr val="222222"/>
                </a:solidFill>
              </a:rPr>
              <a:t>- set connection properties that specify the name of the broker (</a:t>
            </a:r>
            <a:r>
              <a:rPr lang="en" sz="2400">
                <a:solidFill>
                  <a:srgbClr val="222222"/>
                </a:solidFill>
                <a:latin typeface="Courier New"/>
                <a:ea typeface="Courier New"/>
                <a:cs typeface="Courier New"/>
                <a:sym typeface="Courier New"/>
              </a:rPr>
              <a:t>MQSetStringProperty</a:t>
            </a:r>
            <a:r>
              <a:rPr lang="en" sz="2400">
                <a:solidFill>
                  <a:srgbClr val="222222"/>
                </a:solidFill>
              </a:rPr>
              <a:t>), its port number (</a:t>
            </a:r>
            <a:r>
              <a:rPr lang="en" sz="2400">
                <a:solidFill>
                  <a:srgbClr val="222222"/>
                </a:solidFill>
                <a:latin typeface="Courier New"/>
                <a:ea typeface="Courier New"/>
                <a:cs typeface="Courier New"/>
                <a:sym typeface="Courier New"/>
              </a:rPr>
              <a:t>MQSetInt32Property</a:t>
            </a:r>
            <a:r>
              <a:rPr lang="en" sz="2400">
                <a:solidFill>
                  <a:srgbClr val="222222"/>
                </a:solidFill>
              </a:rPr>
              <a:t>), etc.</a:t>
            </a:r>
          </a:p>
          <a:p>
            <a:pPr indent="-381000" lvl="0" marL="711200" rtl="0">
              <a:lnSpc>
                <a:spcPct val="115000"/>
              </a:lnSpc>
              <a:spcBef>
                <a:spcPts val="0"/>
              </a:spcBef>
              <a:buClr>
                <a:srgbClr val="222222"/>
              </a:buClr>
              <a:buSzPct val="100000"/>
              <a:buFont typeface="Georgia"/>
              <a:buAutoNum type="arabicPeriod"/>
            </a:pPr>
            <a:r>
              <a:rPr lang="en" sz="2400">
                <a:solidFill>
                  <a:srgbClr val="555555"/>
                </a:solidFill>
                <a:latin typeface="Courier New"/>
                <a:ea typeface="Courier New"/>
                <a:cs typeface="Courier New"/>
                <a:sym typeface="Courier New"/>
              </a:rPr>
              <a:t>MQCreateConnection</a:t>
            </a:r>
            <a:r>
              <a:rPr lang="en" sz="2400">
                <a:solidFill>
                  <a:srgbClr val="222222"/>
                </a:solidFill>
              </a:rPr>
              <a:t> - create a connection.</a:t>
            </a:r>
          </a:p>
          <a:p>
            <a:pPr indent="-381000" lvl="0" marL="711200" rtl="0">
              <a:lnSpc>
                <a:spcPct val="115000"/>
              </a:lnSpc>
              <a:spcBef>
                <a:spcPts val="0"/>
              </a:spcBef>
              <a:buClr>
                <a:srgbClr val="222222"/>
              </a:buClr>
              <a:buSzPct val="100000"/>
              <a:buFont typeface="Georgia"/>
              <a:buAutoNum type="arabicPeriod"/>
            </a:pPr>
            <a:r>
              <a:rPr lang="en" sz="2400">
                <a:solidFill>
                  <a:srgbClr val="555555"/>
                </a:solidFill>
                <a:latin typeface="Courier New"/>
                <a:ea typeface="Courier New"/>
                <a:cs typeface="Courier New"/>
                <a:sym typeface="Courier New"/>
              </a:rPr>
              <a:t>MQCreateSession</a:t>
            </a:r>
            <a:r>
              <a:rPr lang="en" sz="2400">
                <a:solidFill>
                  <a:srgbClr val="222222"/>
                </a:solidFill>
              </a:rPr>
              <a:t> - create a session and to specify:</a:t>
            </a:r>
          </a:p>
          <a:p>
            <a:pPr indent="-381000" lvl="1" marL="914400" rtl="0">
              <a:lnSpc>
                <a:spcPct val="115000"/>
              </a:lnSpc>
              <a:spcBef>
                <a:spcPts val="0"/>
              </a:spcBef>
              <a:buClr>
                <a:schemeClr val="dk1"/>
              </a:buClr>
              <a:buSzPct val="100000"/>
              <a:buFont typeface="Georgia"/>
              <a:buAutoNum type="alphaLcPeriod"/>
            </a:pPr>
            <a:r>
              <a:rPr lang="en" sz="2400">
                <a:solidFill>
                  <a:srgbClr val="222222"/>
                </a:solidFill>
              </a:rPr>
              <a:t>its acknowledge mode</a:t>
            </a:r>
          </a:p>
          <a:p>
            <a:pPr indent="-381000" lvl="1" marL="914400" rtl="0">
              <a:lnSpc>
                <a:spcPct val="115000"/>
              </a:lnSpc>
              <a:spcBef>
                <a:spcPts val="0"/>
              </a:spcBef>
              <a:buClr>
                <a:schemeClr val="dk1"/>
              </a:buClr>
              <a:buSzPct val="100000"/>
              <a:buFont typeface="Georgia"/>
              <a:buAutoNum type="alphaLcPeriod"/>
            </a:pPr>
            <a:r>
              <a:rPr lang="en" sz="2400">
                <a:solidFill>
                  <a:srgbClr val="222222"/>
                </a:solidFill>
              </a:rPr>
              <a:t>its receive mode</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Using the OpenMQ C API</a:t>
            </a:r>
          </a:p>
        </p:txBody>
      </p:sp>
      <p:sp>
        <p:nvSpPr>
          <p:cNvPr id="501" name="Shape 501"/>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0" marL="0" rtl="0">
              <a:lnSpc>
                <a:spcPct val="115000"/>
              </a:lnSpc>
              <a:spcBef>
                <a:spcPts val="0"/>
              </a:spcBef>
              <a:buNone/>
            </a:pPr>
            <a:r>
              <a:rPr lang="en" sz="3600">
                <a:solidFill>
                  <a:srgbClr val="222222"/>
                </a:solidFill>
              </a:rPr>
              <a:t>Setting Up a Producer</a:t>
            </a:r>
          </a:p>
          <a:p>
            <a:pPr indent="-228600" lvl="0" marL="457200" rtl="0">
              <a:lnSpc>
                <a:spcPct val="115000"/>
              </a:lnSpc>
              <a:spcBef>
                <a:spcPts val="0"/>
              </a:spcBef>
              <a:buNone/>
            </a:pPr>
            <a:r>
              <a:t/>
            </a:r>
            <a:endParaRPr sz="900">
              <a:solidFill>
                <a:srgbClr val="222222"/>
              </a:solidFill>
            </a:endParaRP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MQCreateDestination</a:t>
            </a:r>
            <a:r>
              <a:rPr lang="en" sz="2400">
                <a:solidFill>
                  <a:srgbClr val="222222"/>
                </a:solidFill>
              </a:rPr>
              <a:t> - specify a physical destination on the broker</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MQCreateMessageProducer</a:t>
            </a:r>
            <a:r>
              <a:rPr lang="en" sz="2400">
                <a:solidFill>
                  <a:srgbClr val="222222"/>
                </a:solidFill>
              </a:rPr>
              <a:t> or </a:t>
            </a:r>
            <a:r>
              <a:rPr lang="en" sz="2400">
                <a:solidFill>
                  <a:srgbClr val="555555"/>
                </a:solidFill>
                <a:latin typeface="Courier New"/>
                <a:ea typeface="Courier New"/>
                <a:cs typeface="Courier New"/>
                <a:sym typeface="Courier New"/>
              </a:rPr>
              <a:t>MQCreateMessageProducerForDestination</a:t>
            </a:r>
            <a:r>
              <a:rPr lang="en" sz="2400">
                <a:solidFill>
                  <a:srgbClr val="222222"/>
                </a:solidFill>
              </a:rPr>
              <a:t> - create a message producer</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MQCreateBytesMessage</a:t>
            </a:r>
            <a:r>
              <a:rPr lang="en" sz="2400">
                <a:solidFill>
                  <a:srgbClr val="222222"/>
                </a:solidFill>
              </a:rPr>
              <a:t> or </a:t>
            </a:r>
            <a:r>
              <a:rPr lang="en" sz="2400">
                <a:solidFill>
                  <a:srgbClr val="555555"/>
                </a:solidFill>
                <a:latin typeface="Courier New"/>
                <a:ea typeface="Courier New"/>
                <a:cs typeface="Courier New"/>
                <a:sym typeface="Courier New"/>
              </a:rPr>
              <a:t>MQCreateTextMessage</a:t>
            </a:r>
            <a:r>
              <a:rPr lang="en" sz="2400">
                <a:solidFill>
                  <a:srgbClr val="222222"/>
                </a:solidFill>
              </a:rPr>
              <a:t> - get a newly created message handle.</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MQCreateProperties</a:t>
            </a:r>
            <a:r>
              <a:rPr lang="en" sz="2400">
                <a:solidFill>
                  <a:srgbClr val="222222"/>
                </a:solidFill>
              </a:rPr>
              <a:t> - get a handle to a properties object that will describe the message header properties</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Using the OpenMQ C API</a:t>
            </a:r>
          </a:p>
        </p:txBody>
      </p:sp>
      <p:sp>
        <p:nvSpPr>
          <p:cNvPr id="507" name="Shape 50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0" lvl="0" marL="0" rtl="0">
              <a:lnSpc>
                <a:spcPct val="115000"/>
              </a:lnSpc>
              <a:spcBef>
                <a:spcPts val="0"/>
              </a:spcBef>
              <a:buNone/>
            </a:pPr>
            <a:r>
              <a:rPr lang="en" sz="3600">
                <a:solidFill>
                  <a:srgbClr val="222222"/>
                </a:solidFill>
                <a:latin typeface="Arial"/>
                <a:ea typeface="Arial"/>
                <a:cs typeface="Arial"/>
                <a:sym typeface="Arial"/>
              </a:rPr>
              <a:t>Setting Up a Producer</a:t>
            </a:r>
          </a:p>
          <a:p>
            <a:pPr indent="-228600" lvl="0" marL="457200" rtl="0">
              <a:lnSpc>
                <a:spcPct val="115000"/>
              </a:lnSpc>
              <a:spcBef>
                <a:spcPts val="0"/>
              </a:spcBef>
              <a:buNone/>
            </a:pPr>
            <a:r>
              <a:t/>
            </a:r>
            <a:endParaRPr sz="900">
              <a:solidFill>
                <a:srgbClr val="222222"/>
              </a:solidFill>
              <a:latin typeface="Arial"/>
              <a:ea typeface="Arial"/>
              <a:cs typeface="Arial"/>
              <a:sym typeface="Arial"/>
            </a:endParaRPr>
          </a:p>
          <a:p>
            <a:pPr indent="-381000" lvl="0" marL="457200" rtl="0">
              <a:lnSpc>
                <a:spcPct val="115000"/>
              </a:lnSpc>
              <a:spcBef>
                <a:spcPts val="0"/>
              </a:spcBef>
              <a:buClr>
                <a:schemeClr val="dk2"/>
              </a:buClr>
              <a:buSzPct val="100000"/>
              <a:buFont typeface="Georgia"/>
              <a:buAutoNum type="arabicPeriod" startAt="9"/>
            </a:pPr>
            <a:r>
              <a:rPr lang="en" sz="2400">
                <a:solidFill>
                  <a:srgbClr val="222222"/>
                </a:solidFill>
              </a:rPr>
              <a:t>Use </a:t>
            </a:r>
            <a:r>
              <a:rPr lang="en" sz="2400">
                <a:solidFill>
                  <a:srgbClr val="555555"/>
                </a:solidFill>
                <a:latin typeface="Courier New"/>
                <a:ea typeface="Courier New"/>
                <a:cs typeface="Courier New"/>
                <a:sym typeface="Courier New"/>
              </a:rPr>
              <a:t>MQSet...Property</a:t>
            </a:r>
            <a:r>
              <a:rPr lang="en" sz="2400">
                <a:solidFill>
                  <a:srgbClr val="222222"/>
                </a:solidFill>
              </a:rPr>
              <a:t> functions to set properties that specify the value of the message header properties you want to set.</a:t>
            </a:r>
          </a:p>
          <a:p>
            <a:pPr indent="-381000" lvl="0" marL="457200" rtl="0">
              <a:lnSpc>
                <a:spcPct val="115000"/>
              </a:lnSpc>
              <a:spcBef>
                <a:spcPts val="0"/>
              </a:spcBef>
              <a:buClr>
                <a:schemeClr val="dk2"/>
              </a:buClr>
              <a:buSzPct val="100000"/>
              <a:buFont typeface="Georgia"/>
              <a:buAutoNum type="arabicPeriod" startAt="9"/>
            </a:pPr>
            <a:r>
              <a:rPr lang="en" sz="2400">
                <a:solidFill>
                  <a:srgbClr val="555555"/>
                </a:solidFill>
                <a:latin typeface="Courier New"/>
                <a:ea typeface="Courier New"/>
                <a:cs typeface="Courier New"/>
                <a:sym typeface="Courier New"/>
              </a:rPr>
              <a:t>MQSetMessageHeaders</a:t>
            </a:r>
            <a:r>
              <a:rPr lang="en" sz="2400">
                <a:solidFill>
                  <a:srgbClr val="222222"/>
                </a:solidFill>
              </a:rPr>
              <a:t> - pass a handle to the properties object you created in Step 8 and Step 9.</a:t>
            </a:r>
          </a:p>
          <a:p>
            <a:pPr indent="-381000" lvl="0" marL="457200" rtl="0">
              <a:lnSpc>
                <a:spcPct val="115000"/>
              </a:lnSpc>
              <a:spcBef>
                <a:spcPts val="0"/>
              </a:spcBef>
              <a:buClr>
                <a:schemeClr val="dk2"/>
              </a:buClr>
              <a:buSzPct val="100000"/>
              <a:buFont typeface="Georgia"/>
              <a:buAutoNum type="arabicPeriod" startAt="9"/>
            </a:pPr>
            <a:r>
              <a:rPr lang="en" sz="2400">
                <a:solidFill>
                  <a:srgbClr val="555555"/>
                </a:solidFill>
                <a:latin typeface="Courier New"/>
                <a:ea typeface="Courier New"/>
                <a:cs typeface="Courier New"/>
                <a:sym typeface="Courier New"/>
              </a:rPr>
              <a:t>MQSendMessage...</a:t>
            </a:r>
            <a:r>
              <a:rPr lang="en" sz="2400">
                <a:solidFill>
                  <a:srgbClr val="222222"/>
                </a:solidFill>
              </a:rPr>
              <a:t> - send the message.</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13" name="Shape 513"/>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&lt;stdio.h&gt;</a:t>
            </a:r>
          </a:p>
          <a:p>
            <a:pPr lvl="0" rtl="0">
              <a:lnSpc>
                <a:spcPct val="115000"/>
              </a:lnSpc>
              <a:spcBef>
                <a:spcPts val="0"/>
              </a:spcBef>
              <a:buClr>
                <a:schemeClr val="dk1"/>
              </a:buClr>
              <a:buSzPct val="78571"/>
              <a:buFont typeface="Arial"/>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&lt;stdlib.h&gt;</a:t>
            </a:r>
          </a:p>
          <a:p>
            <a:pPr lvl="0" rtl="0">
              <a:lnSpc>
                <a:spcPct val="115000"/>
              </a:lnSpc>
              <a:spcBef>
                <a:spcPts val="0"/>
              </a:spcBef>
              <a:buClr>
                <a:schemeClr val="dk1"/>
              </a:buClr>
              <a:buSzPct val="78571"/>
              <a:buFont typeface="Arial"/>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&lt;string.h&gt;</a:t>
            </a:r>
          </a:p>
          <a:p>
            <a:pPr lvl="0" rtl="0">
              <a:lnSpc>
                <a:spcPct val="115000"/>
              </a:lnSpc>
              <a:spcBef>
                <a:spcPts val="0"/>
              </a:spcBef>
              <a:buClr>
                <a:schemeClr val="dk1"/>
              </a:buClr>
              <a:buFont typeface="Arial"/>
              <a:buNone/>
            </a:pPr>
            <a:r>
              <a:t/>
            </a:r>
            <a:endParaRPr sz="1400">
              <a:solidFill>
                <a:srgbClr val="B4261A"/>
              </a:solidFill>
              <a:latin typeface="Consolas"/>
              <a:ea typeface="Consolas"/>
              <a:cs typeface="Consolas"/>
              <a:sym typeface="Consolas"/>
            </a:endParaRPr>
          </a:p>
          <a:p>
            <a:pPr lvl="0" rtl="0">
              <a:lnSpc>
                <a:spcPct val="115000"/>
              </a:lnSpc>
              <a:spcBef>
                <a:spcPts val="0"/>
              </a:spcBef>
              <a:buClr>
                <a:schemeClr val="dk1"/>
              </a:buClr>
              <a:buSzPct val="78571"/>
              <a:buFont typeface="Arial"/>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"mqcrt.h"</a:t>
            </a:r>
          </a:p>
          <a:p>
            <a:pPr lvl="0" rtl="0">
              <a:lnSpc>
                <a:spcPct val="115000"/>
              </a:lnSpc>
              <a:spcBef>
                <a:spcPts val="0"/>
              </a:spcBef>
              <a:buClr>
                <a:schemeClr val="dk1"/>
              </a:buClr>
              <a:buFont typeface="Arial"/>
              <a:buNone/>
            </a:pPr>
            <a:r>
              <a:t/>
            </a:r>
            <a:endParaRPr sz="1400">
              <a:solidFill>
                <a:srgbClr val="B4261A"/>
              </a:solidFill>
              <a:latin typeface="Consolas"/>
              <a:ea typeface="Consolas"/>
              <a:cs typeface="Consolas"/>
              <a:sym typeface="Consolas"/>
            </a:endParaRPr>
          </a:p>
          <a:p>
            <a:pPr lvl="0" rtl="0">
              <a:lnSpc>
                <a:spcPct val="115000"/>
              </a:lnSpc>
              <a:spcBef>
                <a:spcPts val="0"/>
              </a:spcBef>
              <a:buClr>
                <a:schemeClr val="dk1"/>
              </a:buClr>
              <a:buSzPct val="78571"/>
              <a:buFont typeface="Arial"/>
              <a:buNone/>
            </a:pPr>
            <a:r>
              <a:rPr lang="en" sz="1400">
                <a:solidFill>
                  <a:srgbClr val="0433FF"/>
                </a:solidFill>
                <a:latin typeface="Consolas"/>
                <a:ea typeface="Consolas"/>
                <a:cs typeface="Consolas"/>
                <a:sym typeface="Consolas"/>
              </a:rPr>
              <a:t>#define</a:t>
            </a:r>
            <a:r>
              <a:rPr lang="en" sz="1400">
                <a:solidFill>
                  <a:schemeClr val="dk1"/>
                </a:solidFill>
                <a:latin typeface="Consolas"/>
                <a:ea typeface="Consolas"/>
                <a:cs typeface="Consolas"/>
                <a:sym typeface="Consolas"/>
              </a:rPr>
              <a:t> checkError(mqCall)                             \</a:t>
            </a:r>
          </a:p>
          <a:p>
            <a:pPr lvl="0" rtl="0">
              <a:lnSpc>
                <a:spcPct val="115000"/>
              </a:lnSpc>
              <a:spcBef>
                <a:spcPts val="0"/>
              </a:spcBef>
              <a:buClr>
                <a:schemeClr val="dk1"/>
              </a:buClr>
              <a:buSzPct val="78571"/>
              <a:buFont typeface="Arial"/>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if</a:t>
            </a:r>
            <a:r>
              <a:rPr lang="en" sz="1400">
                <a:solidFill>
                  <a:schemeClr val="dk1"/>
                </a:solidFill>
                <a:latin typeface="Consolas"/>
                <a:ea typeface="Consolas"/>
                <a:cs typeface="Consolas"/>
                <a:sym typeface="Consolas"/>
              </a:rPr>
              <a:t> (MQStatusIsError(status = (mqCall)) == MQ_TRUE) { \</a:t>
            </a:r>
          </a:p>
          <a:p>
            <a:pPr lvl="0" rtl="0">
              <a:lnSpc>
                <a:spcPct val="115000"/>
              </a:lnSpc>
              <a:spcBef>
                <a:spcPts val="0"/>
              </a:spcBef>
              <a:buClr>
                <a:schemeClr val="dk1"/>
              </a:buClr>
              <a:buSzPct val="78571"/>
              <a:buFont typeface="Arial"/>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goto</a:t>
            </a:r>
            <a:r>
              <a:rPr lang="en" sz="1400">
                <a:solidFill>
                  <a:schemeClr val="dk1"/>
                </a:solidFill>
                <a:latin typeface="Consolas"/>
                <a:ea typeface="Consolas"/>
                <a:cs typeface="Consolas"/>
                <a:sym typeface="Consolas"/>
              </a:rPr>
              <a:t> Cleanup;                                      \</a:t>
            </a:r>
          </a:p>
          <a:p>
            <a:pPr lvl="0" rtl="0">
              <a:lnSpc>
                <a:spcPct val="115000"/>
              </a:lnSpc>
              <a:spcBef>
                <a:spcPts val="0"/>
              </a:spcBef>
              <a:buClr>
                <a:schemeClr val="dk1"/>
              </a:buClr>
              <a:buSzPct val="78571"/>
              <a:buFont typeface="Arial"/>
              <a:buNone/>
            </a:pPr>
            <a:r>
              <a:rPr lang="en" sz="1400">
                <a:solidFill>
                  <a:schemeClr val="dk1"/>
                </a:solidFill>
                <a:latin typeface="Consolas"/>
                <a:ea typeface="Consolas"/>
                <a:cs typeface="Consolas"/>
                <a:sym typeface="Consolas"/>
              </a:rPr>
              <a:t>  }</a:t>
            </a:r>
          </a:p>
          <a:p>
            <a:pPr lvl="0" rtl="0">
              <a:lnSpc>
                <a:spcPct val="115000"/>
              </a:lnSpc>
              <a:spcBef>
                <a:spcPts val="0"/>
              </a:spcBef>
              <a:buClr>
                <a:schemeClr val="dk1"/>
              </a:buClr>
              <a:buFont typeface="Arial"/>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MQStatus</a:t>
            </a:r>
          </a:p>
          <a:p>
            <a:pPr lvl="0" rtl="0">
              <a:lnSpc>
                <a:spcPct val="115000"/>
              </a:lnSpc>
              <a:spcBef>
                <a:spcPts val="0"/>
              </a:spcBef>
              <a:buNone/>
            </a:pPr>
            <a:r>
              <a:rPr lang="en" sz="1400">
                <a:solidFill>
                  <a:schemeClr val="dk1"/>
                </a:solidFill>
                <a:latin typeface="Consolas"/>
                <a:ea typeface="Consolas"/>
                <a:cs typeface="Consolas"/>
                <a:sym typeface="Consolas"/>
              </a:rPr>
              <a:t>producer(</a:t>
            </a:r>
            <a:r>
              <a:rPr lang="en" sz="1400">
                <a:solidFill>
                  <a:srgbClr val="0433FF"/>
                </a:solidFill>
                <a:latin typeface="Consolas"/>
                <a:ea typeface="Consolas"/>
                <a:cs typeface="Consolas"/>
                <a:sym typeface="Consolas"/>
              </a:rPr>
              <a:t>char</a:t>
            </a:r>
            <a:r>
              <a:rPr lang="en" sz="1400">
                <a:solidFill>
                  <a:schemeClr val="dk1"/>
                </a:solidFill>
                <a:latin typeface="Consolas"/>
                <a:ea typeface="Consolas"/>
                <a:cs typeface="Consolas"/>
                <a:sym typeface="Consolas"/>
              </a:rPr>
              <a:t> * brokerHost, </a:t>
            </a:r>
            <a:r>
              <a:rPr lang="en" sz="1400">
                <a:solidFill>
                  <a:srgbClr val="0433FF"/>
                </a:solidFill>
                <a:latin typeface="Consolas"/>
                <a:ea typeface="Consolas"/>
                <a:cs typeface="Consolas"/>
                <a:sym typeface="Consolas"/>
              </a:rPr>
              <a:t>int</a:t>
            </a:r>
            <a:r>
              <a:rPr lang="en" sz="1400">
                <a:solidFill>
                  <a:schemeClr val="dk1"/>
                </a:solidFill>
                <a:latin typeface="Consolas"/>
                <a:ea typeface="Consolas"/>
                <a:cs typeface="Consolas"/>
                <a:sym typeface="Consolas"/>
              </a:rPr>
              <a:t> brokerPort,</a:t>
            </a: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char</a:t>
            </a:r>
            <a:r>
              <a:rPr lang="en" sz="1400">
                <a:solidFill>
                  <a:schemeClr val="dk1"/>
                </a:solidFill>
                <a:latin typeface="Consolas"/>
                <a:ea typeface="Consolas"/>
                <a:cs typeface="Consolas"/>
                <a:sym typeface="Consolas"/>
              </a:rPr>
              <a:t> * destinationName, MQDestinationType destinationType)</a:t>
            </a:r>
          </a:p>
          <a:p>
            <a:pPr lvl="0" rtl="0">
              <a:lnSpc>
                <a:spcPct val="115000"/>
              </a:lnSpc>
              <a:spcBef>
                <a:spcPts val="0"/>
              </a:spcBef>
              <a:buNone/>
            </a:pPr>
            <a:r>
              <a:rPr lang="en" sz="1400">
                <a:solidFill>
                  <a:schemeClr val="dk1"/>
                </a:solidFill>
                <a:latin typeface="Consolas"/>
                <a:ea typeface="Consolas"/>
                <a:cs typeface="Consolas"/>
                <a:sym typeface="Consolas"/>
              </a:rPr>
              <a:t>{</a:t>
            </a:r>
          </a:p>
          <a:p>
            <a:pPr lvl="0" rtl="0">
              <a:lnSpc>
                <a:spcPct val="115000"/>
              </a:lnSpc>
              <a:spcBef>
                <a:spcPts val="0"/>
              </a:spcBef>
              <a:buNone/>
            </a:pPr>
            <a:r>
              <a:rPr lang="en" sz="1400">
                <a:solidFill>
                  <a:schemeClr val="dk1"/>
                </a:solidFill>
                <a:latin typeface="Consolas"/>
                <a:ea typeface="Consolas"/>
                <a:cs typeface="Consolas"/>
                <a:sym typeface="Consolas"/>
              </a:rPr>
              <a:t>  MQStatus status;</a:t>
            </a:r>
          </a:p>
          <a:p>
            <a:pPr lvl="0" rtl="0">
              <a:lnSpc>
                <a:spcPct val="115000"/>
              </a:lnSpc>
              <a:spcBef>
                <a:spcPts val="0"/>
              </a:spcBef>
              <a:buNone/>
            </a:pPr>
            <a:r>
              <a:rPr lang="en" sz="1400">
                <a:solidFill>
                  <a:schemeClr val="dk1"/>
                </a:solidFill>
                <a:latin typeface="Consolas"/>
                <a:ea typeface="Consolas"/>
                <a:cs typeface="Consolas"/>
                <a:sym typeface="Consolas"/>
              </a:rPr>
              <a:t>  MQInt32 index;</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Clr>
                <a:schemeClr val="dk1"/>
              </a:buClr>
              <a:buFont typeface="Arial"/>
              <a:buNone/>
            </a:pPr>
            <a:r>
              <a:t/>
            </a:r>
            <a:endParaRPr sz="1200">
              <a:solidFill>
                <a:schemeClr val="dk1"/>
              </a:solidFill>
              <a:latin typeface="Consolas"/>
              <a:ea typeface="Consolas"/>
              <a:cs typeface="Consolas"/>
              <a:sym typeface="Consolas"/>
            </a:endParaRPr>
          </a:p>
          <a:p>
            <a:pPr lvl="0" rtl="0">
              <a:lnSpc>
                <a:spcPct val="115000"/>
              </a:lnSpc>
              <a:spcBef>
                <a:spcPts val="0"/>
              </a:spcBef>
              <a:buClr>
                <a:schemeClr val="dk1"/>
              </a:buClr>
              <a:buFont typeface="Arial"/>
              <a:buNone/>
            </a:pPr>
            <a:r>
              <a:t/>
            </a:r>
            <a:endParaRPr sz="1200">
              <a:solidFill>
                <a:srgbClr val="008F00"/>
              </a:solidFill>
              <a:latin typeface="Consolas"/>
              <a:ea typeface="Consolas"/>
              <a:cs typeface="Consolas"/>
              <a:sym typeface="Consolas"/>
            </a:endParaRPr>
          </a:p>
          <a:p>
            <a:pPr lvl="0" rtl="0">
              <a:lnSpc>
                <a:spcPct val="115000"/>
              </a:lnSpc>
              <a:spcBef>
                <a:spcPts val="0"/>
              </a:spcBef>
              <a:buClr>
                <a:schemeClr val="dk1"/>
              </a:buClr>
              <a:buFont typeface="Arial"/>
              <a:buNone/>
            </a:pPr>
            <a:r>
              <a:t/>
            </a:r>
            <a:endParaRPr sz="1200">
              <a:solidFill>
                <a:schemeClr val="dk1"/>
              </a:solidFill>
              <a:latin typeface="Consolas"/>
              <a:ea typeface="Consolas"/>
              <a:cs typeface="Consolas"/>
              <a:sym typeface="Consolas"/>
            </a:endParaRPr>
          </a:p>
          <a:p>
            <a:pPr lvl="0" rtl="0">
              <a:lnSpc>
                <a:spcPct val="115000"/>
              </a:lnSpc>
              <a:spcBef>
                <a:spcPts val="0"/>
              </a:spcBef>
              <a:buClr>
                <a:schemeClr val="dk1"/>
              </a:buClr>
              <a:buFont typeface="Arial"/>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Provider</a:t>
            </a:r>
            <a:r>
              <a:rPr lang="en" sz="1100">
                <a:solidFill>
                  <a:schemeClr val="dk1"/>
                </a:solidFill>
                <a:latin typeface="Arial"/>
                <a:ea typeface="Arial"/>
                <a:cs typeface="Arial"/>
                <a:sym typeface="Arial"/>
              </a:rPr>
              <a:t> </a:t>
            </a:r>
          </a:p>
        </p:txBody>
      </p:sp>
      <p:sp>
        <p:nvSpPr>
          <p:cNvPr id="147" name="Shape 147"/>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Provider: Is an  implementation of the JMS interface for a Message Oriented Middleware(MOM).</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 Providers are implemented as a Java JMS implementation or an adapter to a non-java MOM</a:t>
            </a:r>
          </a:p>
          <a:p>
            <a:pPr lvl="0" rtl="0">
              <a:lnSpc>
                <a:spcPct val="115000"/>
              </a:lnSpc>
              <a:spcBef>
                <a:spcPts val="800"/>
              </a:spcBef>
              <a:buClr>
                <a:schemeClr val="dk1"/>
              </a:buClr>
              <a:buFont typeface="Arial"/>
              <a:buNone/>
            </a:pPr>
            <a:r>
              <a:t/>
            </a:r>
            <a:endParaRPr sz="3200">
              <a:solidFill>
                <a:schemeClr val="dk1"/>
              </a:solidFill>
              <a:latin typeface="Calibri"/>
              <a:ea typeface="Calibri"/>
              <a:cs typeface="Calibri"/>
              <a:sym typeface="Calibri"/>
            </a:endParaRPr>
          </a:p>
          <a:p>
            <a:pPr lvl="0" rtl="0">
              <a:lnSpc>
                <a:spcPct val="115000"/>
              </a:lnSpc>
              <a:spcBef>
                <a:spcPts val="800"/>
              </a:spcBef>
              <a:buClr>
                <a:schemeClr val="dk1"/>
              </a:buClr>
              <a:buFont typeface="Arial"/>
              <a:buNone/>
            </a:pPr>
            <a:r>
              <a:t/>
            </a:r>
            <a:endParaRPr sz="3200">
              <a:solidFill>
                <a:schemeClr val="dk1"/>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19" name="Shape 519"/>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800">
                <a:solidFill>
                  <a:schemeClr val="dk1"/>
                </a:solidFill>
                <a:latin typeface="Consolas"/>
                <a:ea typeface="Consolas"/>
                <a:cs typeface="Consolas"/>
                <a:sym typeface="Consolas"/>
              </a:rPr>
              <a:t> </a:t>
            </a:r>
            <a:r>
              <a:rPr lang="en" sz="1400">
                <a:solidFill>
                  <a:schemeClr val="dk1"/>
                </a:solidFill>
                <a:latin typeface="Consolas"/>
                <a:ea typeface="Consolas"/>
                <a:cs typeface="Consolas"/>
                <a:sym typeface="Consolas"/>
              </a:rPr>
              <a:t> </a:t>
            </a: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 Creating &amp; Initializing Required Handlers</a:t>
            </a:r>
            <a:r>
              <a:rPr lang="en" sz="1400">
                <a:solidFill>
                  <a:schemeClr val="dk1"/>
                </a:solidFill>
                <a:latin typeface="Consolas"/>
                <a:ea typeface="Consolas"/>
                <a:cs typeface="Consolas"/>
                <a:sym typeface="Consolas"/>
              </a:rPr>
              <a:t>	</a:t>
            </a:r>
          </a:p>
          <a:p>
            <a:pPr indent="0" lvl="0" marL="0" rtl="0">
              <a:lnSpc>
                <a:spcPct val="115000"/>
              </a:lnSpc>
              <a:spcBef>
                <a:spcPts val="0"/>
              </a:spcBef>
              <a:buNone/>
            </a:pPr>
            <a:r>
              <a:rPr lang="en" sz="1400">
                <a:solidFill>
                  <a:schemeClr val="dk1"/>
                </a:solidFill>
                <a:latin typeface="Consolas"/>
                <a:ea typeface="Consolas"/>
                <a:cs typeface="Consolas"/>
                <a:sym typeface="Consolas"/>
              </a:rPr>
              <a:t>  MQPropertiesHandle propertiesHandle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MQConnectionHandle connectionHandle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MQSessionHandle sessionHandle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MQDestinationHandle destinationHandle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MQProducerHandle producerHandle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MQMessageHandle messageHandle = MQ_INVALID_HANDLE;</a:t>
            </a:r>
          </a:p>
          <a:p>
            <a:pPr lvl="0" rtl="0">
              <a:lnSpc>
                <a:spcPct val="115000"/>
              </a:lnSpc>
              <a:spcBef>
                <a:spcPts val="0"/>
              </a:spcBef>
              <a:buNone/>
            </a:pPr>
            <a:r>
              <a:rPr lang="en" sz="1400">
                <a:solidFill>
                  <a:schemeClr val="dk1"/>
                </a:solidFill>
                <a:latin typeface="Consolas"/>
                <a:ea typeface="Consolas"/>
                <a:cs typeface="Consolas"/>
                <a:sym typeface="Consolas"/>
              </a:rPr>
              <a:t>  MQPropertiesHandle headersHandle = MQ_INVALID_HANDLE;</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rPr lang="en" sz="1400">
                <a:solidFill>
                  <a:srgbClr val="0433FF"/>
                </a:solidFill>
                <a:latin typeface="Consolas"/>
                <a:ea typeface="Consolas"/>
                <a:cs typeface="Consolas"/>
                <a:sym typeface="Consolas"/>
              </a:rPr>
              <a:t>  </a:t>
            </a:r>
          </a:p>
          <a:p>
            <a:pPr lvl="0" rtl="0">
              <a:lnSpc>
                <a:spcPct val="115000"/>
              </a:lnSpc>
              <a:spcBef>
                <a:spcPts val="0"/>
              </a:spcBef>
              <a:buNone/>
            </a:pPr>
            <a:r>
              <a:rPr lang="en" sz="1400">
                <a:solidFill>
                  <a:srgbClr val="0433FF"/>
                </a:solidFill>
                <a:latin typeface="Consolas"/>
                <a:ea typeface="Consolas"/>
                <a:cs typeface="Consolas"/>
                <a:sym typeface="Consolas"/>
              </a:rPr>
              <a:t>  // Setting up connection properties</a:t>
            </a:r>
          </a:p>
          <a:p>
            <a:pPr lvl="0" rtl="0">
              <a:lnSpc>
                <a:spcPct val="115000"/>
              </a:lnSpc>
              <a:spcBef>
                <a:spcPts val="0"/>
              </a:spcBef>
              <a:buNone/>
            </a:pPr>
            <a:r>
              <a:rPr lang="en" sz="1400">
                <a:solidFill>
                  <a:schemeClr val="dk1"/>
                </a:solidFill>
                <a:latin typeface="Consolas"/>
                <a:ea typeface="Consolas"/>
                <a:cs typeface="Consolas"/>
                <a:sym typeface="Consolas"/>
              </a:rPr>
              <a:t>  checkError( MQCreateProperties(&amp;propertiesHandle) );</a:t>
            </a:r>
          </a:p>
          <a:p>
            <a:pPr lvl="0" rtl="0">
              <a:lnSpc>
                <a:spcPct val="115000"/>
              </a:lnSpc>
              <a:spcBef>
                <a:spcPts val="0"/>
              </a:spcBef>
              <a:buNone/>
            </a:pPr>
            <a:r>
              <a:rPr lang="en" sz="1400">
                <a:solidFill>
                  <a:schemeClr val="dk1"/>
                </a:solidFill>
                <a:latin typeface="Consolas"/>
                <a:ea typeface="Consolas"/>
                <a:cs typeface="Consolas"/>
                <a:sym typeface="Consolas"/>
              </a:rPr>
              <a:t>  checkError( MQSetStringProperty(propertiesHandle, </a:t>
            </a:r>
          </a:p>
          <a:p>
            <a:pPr lvl="0" rtl="0">
              <a:lnSpc>
                <a:spcPct val="115000"/>
              </a:lnSpc>
              <a:spcBef>
                <a:spcPts val="0"/>
              </a:spcBef>
              <a:buNone/>
            </a:pPr>
            <a:r>
              <a:rPr lang="en" sz="1400">
                <a:solidFill>
                  <a:schemeClr val="dk1"/>
                </a:solidFill>
                <a:latin typeface="Consolas"/>
                <a:ea typeface="Consolas"/>
                <a:cs typeface="Consolas"/>
                <a:sym typeface="Consolas"/>
              </a:rPr>
              <a:t>                                  MQ_BROKER_HOST_PROPERTY, brokerHost) ); </a:t>
            </a:r>
          </a:p>
          <a:p>
            <a:pPr lvl="0" rtl="0">
              <a:lnSpc>
                <a:spcPct val="115000"/>
              </a:lnSpc>
              <a:spcBef>
                <a:spcPts val="0"/>
              </a:spcBef>
              <a:buNone/>
            </a:pPr>
            <a:r>
              <a:rPr lang="en" sz="1400">
                <a:solidFill>
                  <a:schemeClr val="dk1"/>
                </a:solidFill>
                <a:latin typeface="Consolas"/>
                <a:ea typeface="Consolas"/>
                <a:cs typeface="Consolas"/>
                <a:sym typeface="Consolas"/>
              </a:rPr>
              <a:t>  checkError( MQSetInt32Property(propertiesHandle, </a:t>
            </a:r>
          </a:p>
          <a:p>
            <a:pPr lvl="0" rtl="0">
              <a:lnSpc>
                <a:spcPct val="115000"/>
              </a:lnSpc>
              <a:spcBef>
                <a:spcPts val="0"/>
              </a:spcBef>
              <a:buNone/>
            </a:pPr>
            <a:r>
              <a:rPr lang="en" sz="1400">
                <a:solidFill>
                  <a:schemeClr val="dk1"/>
                </a:solidFill>
                <a:latin typeface="Consolas"/>
                <a:ea typeface="Consolas"/>
                <a:cs typeface="Consolas"/>
                <a:sym typeface="Consolas"/>
              </a:rPr>
              <a:t>                                 MQ_BROKER_PORT_PROPERTY, brokerPort) );</a:t>
            </a:r>
          </a:p>
          <a:p>
            <a:pPr lvl="0" rtl="0">
              <a:lnSpc>
                <a:spcPct val="115000"/>
              </a:lnSpc>
              <a:spcBef>
                <a:spcPts val="0"/>
              </a:spcBef>
              <a:buNone/>
            </a:pPr>
            <a:r>
              <a:rPr lang="en" sz="1400">
                <a:solidFill>
                  <a:schemeClr val="dk1"/>
                </a:solidFill>
                <a:latin typeface="Consolas"/>
                <a:ea typeface="Consolas"/>
                <a:cs typeface="Consolas"/>
                <a:sym typeface="Consolas"/>
              </a:rPr>
              <a:t>  checkError( MQSetStringProperty(propertiesHandle,</a:t>
            </a:r>
          </a:p>
          <a:p>
            <a:pPr lvl="0" rtl="0">
              <a:lnSpc>
                <a:spcPct val="115000"/>
              </a:lnSpc>
              <a:spcBef>
                <a:spcPts val="0"/>
              </a:spcBef>
              <a:buNone/>
            </a:pPr>
            <a:r>
              <a:rPr lang="en" sz="1400">
                <a:solidFill>
                  <a:schemeClr val="dk1"/>
                </a:solidFill>
                <a:latin typeface="Consolas"/>
                <a:ea typeface="Consolas"/>
                <a:cs typeface="Consolas"/>
                <a:sym typeface="Consolas"/>
              </a:rPr>
              <a:t>                                  MQ_CONNECTION_TYPE_PROPERTY, </a:t>
            </a:r>
            <a:r>
              <a:rPr lang="en" sz="1400">
                <a:solidFill>
                  <a:srgbClr val="B4261A"/>
                </a:solidFill>
                <a:latin typeface="Consolas"/>
                <a:ea typeface="Consolas"/>
                <a:cs typeface="Consolas"/>
                <a:sym typeface="Consolas"/>
              </a:rPr>
              <a:t>"TCP"</a:t>
            </a:r>
            <a:r>
              <a:rPr lang="en" sz="1400">
                <a:solidFill>
                  <a:schemeClr val="dk1"/>
                </a:solidFill>
                <a:latin typeface="Consolas"/>
                <a:ea typeface="Consolas"/>
                <a:cs typeface="Consolas"/>
                <a:sym typeface="Consolas"/>
              </a:rPr>
              <a:t>) );</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25" name="Shape 525"/>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400">
                <a:solidFill>
                  <a:schemeClr val="dk1"/>
                </a:solidFill>
                <a:latin typeface="Consolas"/>
                <a:ea typeface="Consolas"/>
                <a:cs typeface="Consolas"/>
                <a:sym typeface="Consolas"/>
              </a:rPr>
              <a:t>  checkError( MQCreateConnection(propertiesHandle, </a:t>
            </a:r>
            <a:r>
              <a:rPr lang="en" sz="1400">
                <a:solidFill>
                  <a:srgbClr val="B4261A"/>
                </a:solidFill>
                <a:latin typeface="Consolas"/>
                <a:ea typeface="Consolas"/>
                <a:cs typeface="Consolas"/>
                <a:sym typeface="Consolas"/>
              </a:rPr>
              <a:t>"guest"</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"guest"</a:t>
            </a:r>
            <a:r>
              <a:rPr lang="en" sz="1400">
                <a:solidFill>
                  <a:schemeClr val="dk1"/>
                </a:solidFill>
                <a:latin typeface="Consolas"/>
                <a:ea typeface="Consolas"/>
                <a:cs typeface="Consolas"/>
                <a:sym typeface="Consolas"/>
              </a:rPr>
              <a:t>, NULL, </a:t>
            </a:r>
          </a:p>
          <a:p>
            <a:pPr lvl="0" rtl="0">
              <a:lnSpc>
                <a:spcPct val="115000"/>
              </a:lnSpc>
              <a:spcBef>
                <a:spcPts val="0"/>
              </a:spcBef>
              <a:buNone/>
            </a:pPr>
            <a:r>
              <a:rPr lang="en" sz="1400">
                <a:solidFill>
                  <a:schemeClr val="dk1"/>
                </a:solidFill>
                <a:latin typeface="Consolas"/>
                <a:ea typeface="Consolas"/>
                <a:cs typeface="Consolas"/>
                <a:sym typeface="Consolas"/>
              </a:rPr>
              <a:t>                                 NULL, NULL, &amp;connectionHandle)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MQCreateSession(connectionHandle, MQ_FALSE, MQ_CLIENT_ACKNOWLEDGE,</a:t>
            </a:r>
          </a:p>
          <a:p>
            <a:pPr lvl="0" rtl="0">
              <a:lnSpc>
                <a:spcPct val="115000"/>
              </a:lnSpc>
              <a:spcBef>
                <a:spcPts val="0"/>
              </a:spcBef>
              <a:buNone/>
            </a:pPr>
            <a:r>
              <a:rPr lang="en" sz="1400">
                <a:solidFill>
                  <a:schemeClr val="dk1"/>
                </a:solidFill>
                <a:latin typeface="Consolas"/>
                <a:ea typeface="Consolas"/>
                <a:cs typeface="Consolas"/>
                <a:sym typeface="Consolas"/>
              </a:rPr>
              <a:t>                              MQ_SESSION_SYNC_RECEIVE, &amp;sessionHandle)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MQCreateDestination(sessionHandle, destinationName,</a:t>
            </a:r>
          </a:p>
          <a:p>
            <a:pPr lvl="0" rtl="0">
              <a:lnSpc>
                <a:spcPct val="115000"/>
              </a:lnSpc>
              <a:spcBef>
                <a:spcPts val="0"/>
              </a:spcBef>
              <a:buNone/>
            </a:pPr>
            <a:r>
              <a:rPr lang="en" sz="1400">
                <a:solidFill>
                  <a:schemeClr val="dk1"/>
                </a:solidFill>
                <a:latin typeface="Consolas"/>
                <a:ea typeface="Consolas"/>
                <a:cs typeface="Consolas"/>
                <a:sym typeface="Consolas"/>
              </a:rPr>
              <a:t>                                  destinationType, &amp;destinationHandle)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MQCreateMessageProducerForDestination(sessionHandle,</a:t>
            </a:r>
          </a:p>
          <a:p>
            <a:pPr lvl="0" rtl="0">
              <a:lnSpc>
                <a:spcPct val="115000"/>
              </a:lnSpc>
              <a:spcBef>
                <a:spcPts val="0"/>
              </a:spcBef>
              <a:buNone/>
            </a:pPr>
            <a:r>
              <a:rPr lang="en" sz="1400">
                <a:solidFill>
                  <a:schemeClr val="dk1"/>
                </a:solidFill>
                <a:latin typeface="Consolas"/>
                <a:ea typeface="Consolas"/>
                <a:cs typeface="Consolas"/>
                <a:sym typeface="Consolas"/>
              </a:rPr>
              <a:t>                                  destinationHandle, &amp;producerHandle)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MQFreeDestination(destinationHandle)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MQCreateTextMessage(&amp;messageHandle) );</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31" name="Shape 531"/>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000">
                <a:solidFill>
                  <a:schemeClr val="dk1"/>
                </a:solidFill>
                <a:latin typeface="Consolas"/>
                <a:ea typeface="Consolas"/>
                <a:cs typeface="Consolas"/>
                <a:sym typeface="Consolas"/>
              </a:rPr>
              <a:t>  index = 0;</a:t>
            </a: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while</a:t>
            </a:r>
            <a:r>
              <a:rPr lang="en" sz="1000">
                <a:solidFill>
                  <a:schemeClr val="dk1"/>
                </a:solidFill>
                <a:latin typeface="Consolas"/>
                <a:ea typeface="Consolas"/>
                <a:cs typeface="Consolas"/>
                <a:sym typeface="Consolas"/>
              </a:rPr>
              <a:t> (1) {</a:t>
            </a: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char</a:t>
            </a:r>
            <a:r>
              <a:rPr lang="en" sz="1000">
                <a:solidFill>
                  <a:schemeClr val="dk1"/>
                </a:solidFill>
                <a:latin typeface="Consolas"/>
                <a:ea typeface="Consolas"/>
                <a:cs typeface="Consolas"/>
                <a:sym typeface="Consolas"/>
              </a:rPr>
              <a:t> text[128];</a:t>
            </a:r>
          </a:p>
          <a:p>
            <a:pPr lvl="0" rtl="0">
              <a:lnSpc>
                <a:spcPct val="115000"/>
              </a:lnSpc>
              <a:spcBef>
                <a:spcPts val="0"/>
              </a:spcBef>
              <a:buNone/>
            </a:pPr>
            <a:r>
              <a:rPr lang="en" sz="1000">
                <a:solidFill>
                  <a:schemeClr val="dk1"/>
                </a:solidFill>
                <a:latin typeface="Consolas"/>
                <a:ea typeface="Consolas"/>
                <a:cs typeface="Consolas"/>
                <a:sym typeface="Consolas"/>
              </a:rPr>
              <a:t>      printf(</a:t>
            </a:r>
            <a:r>
              <a:rPr lang="en" sz="1000">
                <a:solidFill>
                  <a:srgbClr val="B4261A"/>
                </a:solidFill>
                <a:latin typeface="Consolas"/>
                <a:ea typeface="Consolas"/>
                <a:cs typeface="Consolas"/>
                <a:sym typeface="Consolas"/>
              </a:rPr>
              <a:t>"Enter a message to send:\n"</a:t>
            </a:r>
            <a:r>
              <a:rPr lang="en" sz="1000">
                <a:solidFill>
                  <a:schemeClr val="dk1"/>
                </a:solidFill>
                <a:latin typeface="Consolas"/>
                <a:ea typeface="Consolas"/>
                <a:cs typeface="Consolas"/>
                <a:sym typeface="Consolas"/>
              </a:rPr>
              <a:t>);</a:t>
            </a: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if</a:t>
            </a:r>
            <a:r>
              <a:rPr lang="en" sz="1000">
                <a:solidFill>
                  <a:schemeClr val="dk1"/>
                </a:solidFill>
                <a:latin typeface="Consolas"/>
                <a:ea typeface="Consolas"/>
                <a:cs typeface="Consolas"/>
                <a:sym typeface="Consolas"/>
              </a:rPr>
              <a:t> (fgets(text, 128, stdin) == NULL) {</a:t>
            </a: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break</a:t>
            </a:r>
            <a:r>
              <a:rPr lang="en" sz="1000">
                <a:solidFill>
                  <a:schemeClr val="dk1"/>
                </a:solidFill>
                <a:latin typeface="Consolas"/>
                <a:ea typeface="Consolas"/>
                <a:cs typeface="Consolas"/>
                <a:sym typeface="Consolas"/>
              </a:rPr>
              <a:t>;</a:t>
            </a:r>
          </a:p>
          <a:p>
            <a:pPr lvl="0" rtl="0">
              <a:lnSpc>
                <a:spcPct val="115000"/>
              </a:lnSpc>
              <a:spcBef>
                <a:spcPts val="0"/>
              </a:spcBef>
              <a:buNone/>
            </a:pPr>
            <a:r>
              <a:rPr lang="en" sz="1000">
                <a:solidFill>
                  <a:schemeClr val="dk1"/>
                </a:solidFill>
                <a:latin typeface="Consolas"/>
                <a:ea typeface="Consolas"/>
                <a:cs typeface="Consolas"/>
                <a:sym typeface="Consolas"/>
              </a:rPr>
              <a:t>      }</a:t>
            </a: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if</a:t>
            </a:r>
            <a:r>
              <a:rPr lang="en" sz="1000">
                <a:solidFill>
                  <a:schemeClr val="dk1"/>
                </a:solidFill>
                <a:latin typeface="Consolas"/>
                <a:ea typeface="Consolas"/>
                <a:cs typeface="Consolas"/>
                <a:sym typeface="Consolas"/>
              </a:rPr>
              <a:t> ((strlen(text) == 0)) {</a:t>
            </a:r>
          </a:p>
          <a:p>
            <a:pPr lvl="0" rtl="0">
              <a:lnSpc>
                <a:spcPct val="115000"/>
              </a:lnSpc>
              <a:spcBef>
                <a:spcPts val="0"/>
              </a:spcBef>
              <a:buNone/>
            </a:pPr>
            <a:r>
              <a:rPr lang="en" sz="1000">
                <a:solidFill>
                  <a:schemeClr val="dk1"/>
                </a:solidFill>
                <a:latin typeface="Consolas"/>
                <a:ea typeface="Consolas"/>
                <a:cs typeface="Consolas"/>
                <a:sym typeface="Consolas"/>
              </a:rPr>
              <a:t>          </a:t>
            </a:r>
            <a:r>
              <a:rPr lang="en" sz="1000">
                <a:solidFill>
                  <a:srgbClr val="0433FF"/>
                </a:solidFill>
                <a:latin typeface="Consolas"/>
                <a:ea typeface="Consolas"/>
                <a:cs typeface="Consolas"/>
                <a:sym typeface="Consolas"/>
              </a:rPr>
              <a:t>break</a:t>
            </a:r>
            <a:r>
              <a:rPr lang="en" sz="1000">
                <a:solidFill>
                  <a:schemeClr val="dk1"/>
                </a:solidFill>
                <a:latin typeface="Consolas"/>
                <a:ea typeface="Consolas"/>
                <a:cs typeface="Consolas"/>
                <a:sym typeface="Consolas"/>
              </a:rPr>
              <a:t>;</a:t>
            </a:r>
          </a:p>
          <a:p>
            <a:pPr lvl="0" rtl="0">
              <a:lnSpc>
                <a:spcPct val="115000"/>
              </a:lnSpc>
              <a:spcBef>
                <a:spcPts val="0"/>
              </a:spcBef>
              <a:buNone/>
            </a:pPr>
            <a:r>
              <a:rPr lang="en" sz="1000">
                <a:solidFill>
                  <a:schemeClr val="dk1"/>
                </a:solidFill>
                <a:latin typeface="Consolas"/>
                <a:ea typeface="Consolas"/>
                <a:cs typeface="Consolas"/>
                <a:sym typeface="Consolas"/>
              </a:rPr>
              <a:t>      }</a:t>
            </a:r>
          </a:p>
          <a:p>
            <a:pPr lvl="0" rtl="0">
              <a:lnSpc>
                <a:spcPct val="115000"/>
              </a:lnSpc>
              <a:spcBef>
                <a:spcPts val="0"/>
              </a:spcBef>
              <a:buNone/>
            </a:pPr>
            <a:r>
              <a:rPr lang="en" sz="1000">
                <a:solidFill>
                  <a:schemeClr val="dk1"/>
                </a:solidFill>
                <a:latin typeface="Consolas"/>
                <a:ea typeface="Consolas"/>
                <a:cs typeface="Consolas"/>
                <a:sym typeface="Consolas"/>
              </a:rPr>
              <a:t>      index++;</a:t>
            </a:r>
          </a:p>
          <a:p>
            <a:pPr lvl="0" rtl="0">
              <a:lnSpc>
                <a:spcPct val="115000"/>
              </a:lnSpc>
              <a:spcBef>
                <a:spcPts val="0"/>
              </a:spcBef>
              <a:buNone/>
            </a:pPr>
            <a:r>
              <a:t/>
            </a:r>
            <a:endParaRPr sz="1000">
              <a:solidFill>
                <a:srgbClr val="008F00"/>
              </a:solidFill>
              <a:latin typeface="Consolas"/>
              <a:ea typeface="Consolas"/>
              <a:cs typeface="Consolas"/>
              <a:sym typeface="Consolas"/>
            </a:endParaRPr>
          </a:p>
          <a:p>
            <a:pPr lvl="0" rtl="0">
              <a:lnSpc>
                <a:spcPct val="115000"/>
              </a:lnSpc>
              <a:spcBef>
                <a:spcPts val="0"/>
              </a:spcBef>
              <a:buNone/>
            </a:pPr>
            <a:r>
              <a:rPr lang="en" sz="1000">
                <a:solidFill>
                  <a:schemeClr val="dk1"/>
                </a:solidFill>
                <a:latin typeface="Consolas"/>
                <a:ea typeface="Consolas"/>
                <a:cs typeface="Consolas"/>
                <a:sym typeface="Consolas"/>
              </a:rPr>
              <a:t>      checkError( MQCreateProperties(&amp;propertiesHandle) );</a:t>
            </a:r>
          </a:p>
          <a:p>
            <a:pPr lvl="0" rtl="0">
              <a:lnSpc>
                <a:spcPct val="115000"/>
              </a:lnSpc>
              <a:spcBef>
                <a:spcPts val="0"/>
              </a:spcBef>
              <a:buNone/>
            </a:pPr>
            <a:r>
              <a:rPr lang="en" sz="1000">
                <a:solidFill>
                  <a:schemeClr val="dk1"/>
                </a:solidFill>
                <a:latin typeface="Consolas"/>
                <a:ea typeface="Consolas"/>
                <a:cs typeface="Consolas"/>
                <a:sym typeface="Consolas"/>
              </a:rPr>
              <a:t>      checkError( MQSetInt32Property(propertiesHandle, </a:t>
            </a:r>
            <a:r>
              <a:rPr lang="en" sz="1000">
                <a:solidFill>
                  <a:srgbClr val="B4261A"/>
                </a:solidFill>
                <a:latin typeface="Consolas"/>
                <a:ea typeface="Consolas"/>
                <a:cs typeface="Consolas"/>
                <a:sym typeface="Consolas"/>
              </a:rPr>
              <a:t>"index"</a:t>
            </a:r>
            <a:r>
              <a:rPr lang="en" sz="1000">
                <a:solidFill>
                  <a:schemeClr val="dk1"/>
                </a:solidFill>
                <a:latin typeface="Consolas"/>
                <a:ea typeface="Consolas"/>
                <a:cs typeface="Consolas"/>
                <a:sym typeface="Consolas"/>
              </a:rPr>
              <a:t>, index) );</a:t>
            </a:r>
          </a:p>
          <a:p>
            <a:pPr lvl="0" rtl="0">
              <a:lnSpc>
                <a:spcPct val="115000"/>
              </a:lnSpc>
              <a:spcBef>
                <a:spcPts val="0"/>
              </a:spcBef>
              <a:buNone/>
            </a:pPr>
            <a:r>
              <a:rPr lang="en" sz="1000">
                <a:solidFill>
                  <a:schemeClr val="dk1"/>
                </a:solidFill>
                <a:latin typeface="Consolas"/>
                <a:ea typeface="Consolas"/>
                <a:cs typeface="Consolas"/>
                <a:sym typeface="Consolas"/>
              </a:rPr>
              <a:t>      checkError( MQSetMessageProperties(messageHandle, propertiesHandle) );</a:t>
            </a:r>
          </a:p>
          <a:p>
            <a:pPr lvl="0" rtl="0">
              <a:lnSpc>
                <a:spcPct val="115000"/>
              </a:lnSpc>
              <a:spcBef>
                <a:spcPts val="0"/>
              </a:spcBef>
              <a:buNone/>
            </a:pPr>
            <a:r>
              <a:t/>
            </a:r>
            <a:endParaRPr sz="1000">
              <a:solidFill>
                <a:srgbClr val="008F00"/>
              </a:solidFill>
              <a:latin typeface="Consolas"/>
              <a:ea typeface="Consolas"/>
              <a:cs typeface="Consolas"/>
              <a:sym typeface="Consolas"/>
            </a:endParaRPr>
          </a:p>
          <a:p>
            <a:pPr lvl="0" rtl="0">
              <a:lnSpc>
                <a:spcPct val="115000"/>
              </a:lnSpc>
              <a:spcBef>
                <a:spcPts val="0"/>
              </a:spcBef>
              <a:buNone/>
            </a:pPr>
            <a:r>
              <a:rPr lang="en" sz="1000">
                <a:solidFill>
                  <a:schemeClr val="dk1"/>
                </a:solidFill>
                <a:latin typeface="Consolas"/>
                <a:ea typeface="Consolas"/>
                <a:cs typeface="Consolas"/>
                <a:sym typeface="Consolas"/>
              </a:rPr>
              <a:t>      checkError( MQCreateProperties(&amp;headersHandle) ); // setting message headers if necessary</a:t>
            </a:r>
          </a:p>
          <a:p>
            <a:pPr lvl="0" rtl="0">
              <a:lnSpc>
                <a:spcPct val="115000"/>
              </a:lnSpc>
              <a:spcBef>
                <a:spcPts val="0"/>
              </a:spcBef>
              <a:buNone/>
            </a:pPr>
            <a:r>
              <a:rPr lang="en" sz="1000">
                <a:solidFill>
                  <a:schemeClr val="dk1"/>
                </a:solidFill>
                <a:latin typeface="Consolas"/>
                <a:ea typeface="Consolas"/>
                <a:cs typeface="Consolas"/>
                <a:sym typeface="Consolas"/>
              </a:rPr>
              <a:t>      checkError( MQSetStringProperty(headersHandle, </a:t>
            </a:r>
          </a:p>
          <a:p>
            <a:pPr lvl="0" rtl="0">
              <a:lnSpc>
                <a:spcPct val="115000"/>
              </a:lnSpc>
              <a:spcBef>
                <a:spcPts val="0"/>
              </a:spcBef>
              <a:buNone/>
            </a:pPr>
            <a:r>
              <a:rPr lang="en" sz="1000">
                <a:solidFill>
                  <a:schemeClr val="dk1"/>
                </a:solidFill>
                <a:latin typeface="Consolas"/>
                <a:ea typeface="Consolas"/>
                <a:cs typeface="Consolas"/>
                <a:sym typeface="Consolas"/>
              </a:rPr>
              <a:t>                              MQ_MESSAGE_TYPE_HEADER_PROPERTY, </a:t>
            </a:r>
            <a:r>
              <a:rPr lang="en" sz="1000">
                <a:solidFill>
                  <a:srgbClr val="B4261A"/>
                </a:solidFill>
                <a:latin typeface="Consolas"/>
                <a:ea typeface="Consolas"/>
                <a:cs typeface="Consolas"/>
                <a:sym typeface="Consolas"/>
              </a:rPr>
              <a:t>"my-type"</a:t>
            </a:r>
            <a:r>
              <a:rPr lang="en" sz="1000">
                <a:solidFill>
                  <a:schemeClr val="dk1"/>
                </a:solidFill>
                <a:latin typeface="Consolas"/>
                <a:ea typeface="Consolas"/>
                <a:cs typeface="Consolas"/>
                <a:sym typeface="Consolas"/>
              </a:rPr>
              <a:t>) );</a:t>
            </a:r>
          </a:p>
          <a:p>
            <a:pPr lvl="0" rtl="0">
              <a:lnSpc>
                <a:spcPct val="115000"/>
              </a:lnSpc>
              <a:spcBef>
                <a:spcPts val="0"/>
              </a:spcBef>
              <a:buNone/>
            </a:pPr>
            <a:r>
              <a:rPr lang="en" sz="1000">
                <a:solidFill>
                  <a:schemeClr val="dk1"/>
                </a:solidFill>
                <a:latin typeface="Consolas"/>
                <a:ea typeface="Consolas"/>
                <a:cs typeface="Consolas"/>
                <a:sym typeface="Consolas"/>
              </a:rPr>
              <a:t>      checkError( MQSetMessageHeaders(messageHandle, headersHandle) );</a:t>
            </a:r>
          </a:p>
          <a:p>
            <a:pPr lvl="0" rtl="0">
              <a:lnSpc>
                <a:spcPct val="115000"/>
              </a:lnSpc>
              <a:spcBef>
                <a:spcPts val="0"/>
              </a:spcBef>
              <a:buNone/>
            </a:pPr>
            <a:r>
              <a:t/>
            </a:r>
            <a:endParaRPr sz="1000">
              <a:solidFill>
                <a:srgbClr val="008F00"/>
              </a:solidFill>
              <a:latin typeface="Consolas"/>
              <a:ea typeface="Consolas"/>
              <a:cs typeface="Consolas"/>
              <a:sym typeface="Consolas"/>
            </a:endParaRPr>
          </a:p>
          <a:p>
            <a:pPr lvl="0" rtl="0">
              <a:lnSpc>
                <a:spcPct val="115000"/>
              </a:lnSpc>
              <a:spcBef>
                <a:spcPts val="0"/>
              </a:spcBef>
              <a:buNone/>
            </a:pPr>
            <a:r>
              <a:rPr lang="en" sz="1000">
                <a:solidFill>
                  <a:schemeClr val="dk1"/>
                </a:solidFill>
                <a:latin typeface="Consolas"/>
                <a:ea typeface="Consolas"/>
                <a:cs typeface="Consolas"/>
                <a:sym typeface="Consolas"/>
              </a:rPr>
              <a:t>      checkError( MQSetTextMessageText(messageHandle, text) );</a:t>
            </a:r>
          </a:p>
          <a:p>
            <a:pPr lvl="0" rtl="0">
              <a:lnSpc>
                <a:spcPct val="115000"/>
              </a:lnSpc>
              <a:spcBef>
                <a:spcPts val="0"/>
              </a:spcBef>
              <a:buNone/>
            </a:pPr>
            <a:r>
              <a:rPr lang="en" sz="1000">
                <a:solidFill>
                  <a:schemeClr val="dk1"/>
                </a:solidFill>
                <a:latin typeface="Consolas"/>
                <a:ea typeface="Consolas"/>
                <a:cs typeface="Consolas"/>
                <a:sym typeface="Consolas"/>
              </a:rPr>
              <a:t>     </a:t>
            </a:r>
          </a:p>
          <a:p>
            <a:pPr lvl="0" rtl="0">
              <a:lnSpc>
                <a:spcPct val="115000"/>
              </a:lnSpc>
              <a:spcBef>
                <a:spcPts val="0"/>
              </a:spcBef>
              <a:buNone/>
            </a:pPr>
            <a:r>
              <a:rPr lang="en" sz="1000">
                <a:solidFill>
                  <a:schemeClr val="dk1"/>
                </a:solidFill>
                <a:latin typeface="Consolas"/>
                <a:ea typeface="Consolas"/>
                <a:cs typeface="Consolas"/>
                <a:sym typeface="Consolas"/>
              </a:rPr>
              <a:t>      printf(</a:t>
            </a:r>
            <a:r>
              <a:rPr lang="en" sz="1000">
                <a:solidFill>
                  <a:srgbClr val="B4261A"/>
                </a:solidFill>
                <a:latin typeface="Consolas"/>
                <a:ea typeface="Consolas"/>
                <a:cs typeface="Consolas"/>
                <a:sym typeface="Consolas"/>
              </a:rPr>
              <a:t>"Sending message: %s\n"</a:t>
            </a:r>
            <a:r>
              <a:rPr lang="en" sz="1000">
                <a:solidFill>
                  <a:schemeClr val="dk1"/>
                </a:solidFill>
                <a:latin typeface="Consolas"/>
                <a:ea typeface="Consolas"/>
                <a:cs typeface="Consolas"/>
                <a:sym typeface="Consolas"/>
              </a:rPr>
              <a:t>, text);</a:t>
            </a:r>
          </a:p>
          <a:p>
            <a:pPr lvl="0" rtl="0">
              <a:lnSpc>
                <a:spcPct val="115000"/>
              </a:lnSpc>
              <a:spcBef>
                <a:spcPts val="0"/>
              </a:spcBef>
              <a:buNone/>
            </a:pPr>
            <a:r>
              <a:rPr lang="en" sz="1000">
                <a:solidFill>
                  <a:schemeClr val="dk1"/>
                </a:solidFill>
                <a:latin typeface="Consolas"/>
                <a:ea typeface="Consolas"/>
                <a:cs typeface="Consolas"/>
                <a:sym typeface="Consolas"/>
              </a:rPr>
              <a:t>      checkError( MQSendMessage(producerHandle, messageHandle) );</a:t>
            </a:r>
          </a:p>
          <a:p>
            <a:pPr lvl="0" rtl="0">
              <a:lnSpc>
                <a:spcPct val="115000"/>
              </a:lnSpc>
              <a:spcBef>
                <a:spcPts val="0"/>
              </a:spcBef>
              <a:buNone/>
            </a:pPr>
            <a:r>
              <a:rPr lang="en" sz="1000">
                <a:solidFill>
                  <a:schemeClr val="dk1"/>
                </a:solidFill>
                <a:latin typeface="Consolas"/>
                <a:ea typeface="Consolas"/>
                <a:cs typeface="Consolas"/>
                <a:sym typeface="Consolas"/>
              </a:rPr>
              <a:t>  }</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37" name="Shape 537"/>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//Free Up Memory &amp; Close Necessary Session, Connection, Etc.</a:t>
            </a:r>
          </a:p>
          <a:p>
            <a:pPr lvl="0" rtl="0">
              <a:lnSpc>
                <a:spcPct val="115000"/>
              </a:lnSpc>
              <a:spcBef>
                <a:spcPts val="0"/>
              </a:spcBef>
              <a:buNone/>
            </a:pPr>
            <a:r>
              <a:rPr lang="en" sz="1400">
                <a:solidFill>
                  <a:schemeClr val="dk1"/>
                </a:solidFill>
                <a:latin typeface="Consolas"/>
                <a:ea typeface="Consolas"/>
                <a:cs typeface="Consolas"/>
                <a:sym typeface="Consolas"/>
              </a:rPr>
              <a:t>checkError( MQFreeMessage(messageHandle)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MQCreateTextMessage(&amp;messageHandle) );</a:t>
            </a:r>
          </a:p>
          <a:p>
            <a:pPr lvl="0" rtl="0">
              <a:lnSpc>
                <a:spcPct val="115000"/>
              </a:lnSpc>
              <a:spcBef>
                <a:spcPts val="0"/>
              </a:spcBef>
              <a:buNone/>
            </a:pPr>
            <a:r>
              <a:rPr lang="en" sz="1400">
                <a:solidFill>
                  <a:schemeClr val="dk1"/>
                </a:solidFill>
                <a:latin typeface="Consolas"/>
                <a:ea typeface="Consolas"/>
                <a:cs typeface="Consolas"/>
                <a:sym typeface="Consolas"/>
              </a:rPr>
              <a:t>  checkError( MQSetTextMessageText(messageHandle, </a:t>
            </a:r>
            <a:r>
              <a:rPr lang="en" sz="1400">
                <a:solidFill>
                  <a:srgbClr val="B4261A"/>
                </a:solidFill>
                <a:latin typeface="Consolas"/>
                <a:ea typeface="Consolas"/>
                <a:cs typeface="Consolas"/>
                <a:sym typeface="Consolas"/>
              </a:rPr>
              <a:t>"END"</a:t>
            </a:r>
            <a:r>
              <a:rPr lang="en" sz="1400">
                <a:solidFill>
                  <a:schemeClr val="dk1"/>
                </a:solidFill>
                <a:latin typeface="Consolas"/>
                <a:ea typeface="Consolas"/>
                <a:cs typeface="Consolas"/>
                <a:sym typeface="Consolas"/>
              </a:rPr>
              <a:t>) );</a:t>
            </a:r>
          </a:p>
          <a:p>
            <a:pPr lvl="0" rtl="0">
              <a:lnSpc>
                <a:spcPct val="115000"/>
              </a:lnSpc>
              <a:spcBef>
                <a:spcPts val="0"/>
              </a:spcBef>
              <a:buNone/>
            </a:pPr>
            <a:r>
              <a:rPr lang="en" sz="1400">
                <a:solidFill>
                  <a:schemeClr val="dk1"/>
                </a:solidFill>
                <a:latin typeface="Consolas"/>
                <a:ea typeface="Consolas"/>
                <a:cs typeface="Consolas"/>
                <a:sym typeface="Consolas"/>
              </a:rPr>
              <a:t>  checkError( MQSendMessage(producerHandle, messageHandle) );</a:t>
            </a:r>
          </a:p>
          <a:p>
            <a:pPr lvl="0" rtl="0">
              <a:lnSpc>
                <a:spcPct val="115000"/>
              </a:lnSpc>
              <a:spcBef>
                <a:spcPts val="0"/>
              </a:spcBef>
              <a:buNone/>
            </a:pPr>
            <a:r>
              <a:rPr lang="en" sz="1400">
                <a:solidFill>
                  <a:schemeClr val="dk1"/>
                </a:solidFill>
                <a:latin typeface="Consolas"/>
                <a:ea typeface="Consolas"/>
                <a:cs typeface="Consolas"/>
                <a:sym typeface="Consolas"/>
              </a:rPr>
              <a:t>  checkError( MQFreeMessage(messageHandle) );</a:t>
            </a: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MQCloseMessageProducer(producerHandle) );</a:t>
            </a: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MQCloseSession(sessionHandle) );</a:t>
            </a: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MQCloseConnection(connectionHandle) );</a:t>
            </a: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checkError( MQFreeConnection(connectionHandle)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return</a:t>
            </a:r>
            <a:r>
              <a:rPr lang="en" sz="1400">
                <a:solidFill>
                  <a:schemeClr val="dk1"/>
                </a:solidFill>
                <a:latin typeface="Consolas"/>
                <a:ea typeface="Consolas"/>
                <a:cs typeface="Consolas"/>
                <a:sym typeface="Consolas"/>
              </a:rPr>
              <a:t> status;</a:t>
            </a:r>
          </a:p>
          <a:p>
            <a:pPr lvl="0" rtl="0">
              <a:lnSpc>
                <a:spcPct val="115000"/>
              </a:lnSpc>
              <a:spcBef>
                <a:spcPts val="0"/>
              </a:spcBef>
              <a:buNone/>
            </a:pPr>
            <a:r>
              <a:rPr lang="en" sz="1400">
                <a:solidFill>
                  <a:schemeClr val="dk1"/>
                </a:solidFill>
                <a:latin typeface="Consolas"/>
                <a:ea typeface="Consolas"/>
                <a:cs typeface="Consolas"/>
                <a:sym typeface="Consolas"/>
              </a:rPr>
              <a:t>}</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43" name="Shape 543"/>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Cleanup:</a:t>
            </a:r>
          </a:p>
          <a:p>
            <a:pPr lvl="0" rtl="0">
              <a:lnSpc>
                <a:spcPct val="115000"/>
              </a:lnSpc>
              <a:spcBef>
                <a:spcPts val="0"/>
              </a:spcBef>
              <a:buNone/>
            </a:pPr>
            <a:r>
              <a:rPr lang="en" sz="1400">
                <a:solidFill>
                  <a:schemeClr val="dk1"/>
                </a:solidFill>
                <a:latin typeface="Consolas"/>
                <a:ea typeface="Consolas"/>
                <a:cs typeface="Consolas"/>
                <a:sym typeface="Consolas"/>
              </a:rPr>
              <a:t>  { </a:t>
            </a:r>
          </a:p>
          <a:p>
            <a:pPr lvl="0" rtl="0">
              <a:lnSpc>
                <a:spcPct val="115000"/>
              </a:lnSpc>
              <a:spcBef>
                <a:spcPts val="0"/>
              </a:spcBef>
              <a:buNone/>
            </a:pPr>
            <a:r>
              <a:rPr lang="en" sz="1400">
                <a:solidFill>
                  <a:schemeClr val="dk1"/>
                </a:solidFill>
                <a:latin typeface="Consolas"/>
                <a:ea typeface="Consolas"/>
                <a:cs typeface="Consolas"/>
                <a:sym typeface="Consolas"/>
              </a:rPr>
              <a:t>  MQString errorString = MQGetStatusString(status);</a:t>
            </a:r>
          </a:p>
          <a:p>
            <a:pPr lvl="0" rtl="0">
              <a:lnSpc>
                <a:spcPct val="115000"/>
              </a:lnSpc>
              <a:spcBef>
                <a:spcPts val="0"/>
              </a:spcBef>
              <a:buNone/>
            </a:pPr>
            <a:r>
              <a:rPr lang="en" sz="1400">
                <a:solidFill>
                  <a:schemeClr val="dk1"/>
                </a:solidFill>
                <a:latin typeface="Consolas"/>
                <a:ea typeface="Consolas"/>
                <a:cs typeface="Consolas"/>
                <a:sym typeface="Consolas"/>
              </a:rPr>
              <a:t>  fprintf(stderr, </a:t>
            </a:r>
            <a:r>
              <a:rPr lang="en" sz="1400">
                <a:solidFill>
                  <a:srgbClr val="B4261A"/>
                </a:solidFill>
                <a:latin typeface="Consolas"/>
                <a:ea typeface="Consolas"/>
                <a:cs typeface="Consolas"/>
                <a:sym typeface="Consolas"/>
              </a:rPr>
              <a:t>"producer(): Error: %s\n"</a:t>
            </a:r>
            <a:r>
              <a:rPr lang="en" sz="1400">
                <a:solidFill>
                  <a:schemeClr val="dk1"/>
                </a:solidFill>
                <a:latin typeface="Consolas"/>
                <a:ea typeface="Consolas"/>
                <a:cs typeface="Consolas"/>
                <a:sym typeface="Consolas"/>
              </a:rPr>
              <a:t>,</a:t>
            </a:r>
          </a:p>
          <a:p>
            <a:pPr lvl="0" rtl="0">
              <a:lnSpc>
                <a:spcPct val="115000"/>
              </a:lnSpc>
              <a:spcBef>
                <a:spcPts val="0"/>
              </a:spcBef>
              <a:buNone/>
            </a:pPr>
            <a:r>
              <a:rPr lang="en" sz="1400">
                <a:solidFill>
                  <a:schemeClr val="dk1"/>
                </a:solidFill>
                <a:latin typeface="Consolas"/>
                <a:ea typeface="Consolas"/>
                <a:cs typeface="Consolas"/>
                <a:sym typeface="Consolas"/>
              </a:rPr>
              <a:t>                  (errorString == NULL) ? </a:t>
            </a:r>
            <a:r>
              <a:rPr lang="en" sz="1400">
                <a:solidFill>
                  <a:srgbClr val="B4261A"/>
                </a:solidFill>
                <a:latin typeface="Consolas"/>
                <a:ea typeface="Consolas"/>
                <a:cs typeface="Consolas"/>
                <a:sym typeface="Consolas"/>
              </a:rPr>
              <a:t>"NULL"</a:t>
            </a:r>
            <a:r>
              <a:rPr lang="en" sz="1400">
                <a:solidFill>
                  <a:schemeClr val="dk1"/>
                </a:solidFill>
                <a:latin typeface="Consolas"/>
                <a:ea typeface="Consolas"/>
                <a:cs typeface="Consolas"/>
                <a:sym typeface="Consolas"/>
              </a:rPr>
              <a:t>:errorString);</a:t>
            </a:r>
          </a:p>
          <a:p>
            <a:pPr lvl="0" rtl="0">
              <a:lnSpc>
                <a:spcPct val="115000"/>
              </a:lnSpc>
              <a:spcBef>
                <a:spcPts val="0"/>
              </a:spcBef>
              <a:buNone/>
            </a:pPr>
            <a:r>
              <a:rPr lang="en" sz="1400">
                <a:solidFill>
                  <a:schemeClr val="dk1"/>
                </a:solidFill>
                <a:latin typeface="Consolas"/>
                <a:ea typeface="Consolas"/>
                <a:cs typeface="Consolas"/>
                <a:sym typeface="Consolas"/>
              </a:rPr>
              <a:t>  MQFreeString(errorString);</a:t>
            </a:r>
          </a:p>
          <a:p>
            <a:pPr lvl="0" rtl="0">
              <a:lnSpc>
                <a:spcPct val="115000"/>
              </a:lnSpc>
              <a:spcBef>
                <a:spcPts val="0"/>
              </a:spcBef>
              <a:buNone/>
            </a:pPr>
            <a:r>
              <a:rPr lang="en" sz="1400">
                <a:solidFill>
                  <a:schemeClr val="dk1"/>
                </a:solidFill>
                <a:latin typeface="Consolas"/>
                <a:ea typeface="Consolas"/>
                <a:cs typeface="Consolas"/>
                <a:sym typeface="Consolas"/>
              </a:rPr>
              <a:t>  }</a:t>
            </a:r>
          </a:p>
          <a:p>
            <a:pPr lvl="0" rtl="0">
              <a:lnSpc>
                <a:spcPct val="115000"/>
              </a:lnSpc>
              <a:spcBef>
                <a:spcPts val="0"/>
              </a:spcBef>
              <a:buNone/>
            </a:pPr>
            <a:r>
              <a:rPr lang="en" sz="1400">
                <a:solidFill>
                  <a:schemeClr val="dk1"/>
                </a:solidFill>
                <a:latin typeface="Consolas"/>
                <a:ea typeface="Consolas"/>
                <a:cs typeface="Consolas"/>
                <a:sym typeface="Consolas"/>
              </a:rPr>
              <a:t>  MQFreeProperties(propertiesHandle);</a:t>
            </a:r>
          </a:p>
          <a:p>
            <a:pPr lvl="0" rtl="0">
              <a:lnSpc>
                <a:spcPct val="115000"/>
              </a:lnSpc>
              <a:spcBef>
                <a:spcPts val="0"/>
              </a:spcBef>
              <a:buNone/>
            </a:pPr>
            <a:r>
              <a:rPr lang="en" sz="1400">
                <a:solidFill>
                  <a:schemeClr val="dk1"/>
                </a:solidFill>
                <a:latin typeface="Consolas"/>
                <a:ea typeface="Consolas"/>
                <a:cs typeface="Consolas"/>
                <a:sym typeface="Consolas"/>
              </a:rPr>
              <a:t>  MQFreeProperties(headersHandle);</a:t>
            </a:r>
          </a:p>
          <a:p>
            <a:pPr lvl="0" rtl="0">
              <a:lnSpc>
                <a:spcPct val="115000"/>
              </a:lnSpc>
              <a:spcBef>
                <a:spcPts val="0"/>
              </a:spcBef>
              <a:buNone/>
            </a:pPr>
            <a:r>
              <a:rPr lang="en" sz="1400">
                <a:solidFill>
                  <a:schemeClr val="dk1"/>
                </a:solidFill>
                <a:latin typeface="Consolas"/>
                <a:ea typeface="Consolas"/>
                <a:cs typeface="Consolas"/>
                <a:sym typeface="Consolas"/>
              </a:rPr>
              <a:t>  MQFreeMessage(messageHandle);</a:t>
            </a:r>
          </a:p>
          <a:p>
            <a:pPr lvl="0" rtl="0">
              <a:lnSpc>
                <a:spcPct val="115000"/>
              </a:lnSpc>
              <a:spcBef>
                <a:spcPts val="0"/>
              </a:spcBef>
              <a:buNone/>
            </a:pPr>
            <a:r>
              <a:rPr lang="en" sz="1400">
                <a:solidFill>
                  <a:schemeClr val="dk1"/>
                </a:solidFill>
                <a:latin typeface="Consolas"/>
                <a:ea typeface="Consolas"/>
                <a:cs typeface="Consolas"/>
                <a:sym typeface="Consolas"/>
              </a:rPr>
              <a:t>  MQFreeDestination( destinationHandle );</a:t>
            </a:r>
          </a:p>
          <a:p>
            <a:pPr lvl="0" rtl="0">
              <a:lnSpc>
                <a:spcPct val="115000"/>
              </a:lnSpc>
              <a:spcBef>
                <a:spcPts val="0"/>
              </a:spcBef>
              <a:buNone/>
            </a:pPr>
            <a:r>
              <a:rPr lang="en" sz="1400">
                <a:solidFill>
                  <a:schemeClr val="dk1"/>
                </a:solidFill>
                <a:latin typeface="Consolas"/>
                <a:ea typeface="Consolas"/>
                <a:cs typeface="Consolas"/>
                <a:sym typeface="Consolas"/>
              </a:rPr>
              <a:t>  MQCloseConnection(connectionHandle);</a:t>
            </a:r>
          </a:p>
          <a:p>
            <a:pPr lvl="0" rtl="0">
              <a:lnSpc>
                <a:spcPct val="115000"/>
              </a:lnSpc>
              <a:spcBef>
                <a:spcPts val="0"/>
              </a:spcBef>
              <a:buNone/>
            </a:pPr>
            <a:r>
              <a:rPr lang="en" sz="1400">
                <a:solidFill>
                  <a:schemeClr val="dk1"/>
                </a:solidFill>
                <a:latin typeface="Consolas"/>
                <a:ea typeface="Consolas"/>
                <a:cs typeface="Consolas"/>
                <a:sym typeface="Consolas"/>
              </a:rPr>
              <a:t>  MQFreeConnection(connectionHandle);</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return</a:t>
            </a:r>
            <a:r>
              <a:rPr lang="en" sz="1400">
                <a:solidFill>
                  <a:schemeClr val="dk1"/>
                </a:solidFill>
                <a:latin typeface="Consolas"/>
                <a:ea typeface="Consolas"/>
                <a:cs typeface="Consolas"/>
                <a:sym typeface="Consolas"/>
              </a:rPr>
              <a:t> status;</a:t>
            </a:r>
          </a:p>
          <a:p>
            <a:pPr lvl="0" rtl="0">
              <a:lnSpc>
                <a:spcPct val="115000"/>
              </a:lnSpc>
              <a:spcBef>
                <a:spcPts val="0"/>
              </a:spcBef>
              <a:buNone/>
            </a:pPr>
            <a:r>
              <a:rPr lang="en" sz="1400">
                <a:solidFill>
                  <a:schemeClr val="dk1"/>
                </a:solidFill>
                <a:latin typeface="Consolas"/>
                <a:ea typeface="Consolas"/>
                <a:cs typeface="Consolas"/>
                <a:sym typeface="Consolas"/>
              </a:rPr>
              <a:t>}</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Producer Example</a:t>
            </a:r>
          </a:p>
        </p:txBody>
      </p:sp>
      <p:sp>
        <p:nvSpPr>
          <p:cNvPr id="549" name="Shape 549"/>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rgbClr val="0433FF"/>
                </a:solidFill>
                <a:latin typeface="Consolas"/>
                <a:ea typeface="Consolas"/>
                <a:cs typeface="Consolas"/>
                <a:sym typeface="Consolas"/>
              </a:rPr>
              <a:t>void</a:t>
            </a:r>
          </a:p>
          <a:p>
            <a:pPr lvl="0" rtl="0">
              <a:lnSpc>
                <a:spcPct val="115000"/>
              </a:lnSpc>
              <a:spcBef>
                <a:spcPts val="0"/>
              </a:spcBef>
              <a:buNone/>
            </a:pPr>
            <a:r>
              <a:rPr lang="en" sz="1200">
                <a:solidFill>
                  <a:schemeClr val="dk1"/>
                </a:solidFill>
                <a:latin typeface="Consolas"/>
                <a:ea typeface="Consolas"/>
                <a:cs typeface="Consolas"/>
                <a:sym typeface="Consolas"/>
              </a:rPr>
              <a:t>usageExit() {</a:t>
            </a:r>
          </a:p>
          <a:p>
            <a:pPr lvl="0" rtl="0">
              <a:lnSpc>
                <a:spcPct val="115000"/>
              </a:lnSpc>
              <a:spcBef>
                <a:spcPts val="0"/>
              </a:spcBef>
              <a:buNone/>
            </a:pPr>
            <a:r>
              <a:rPr lang="en" sz="1200">
                <a:solidFill>
                  <a:schemeClr val="dk1"/>
                </a:solidFill>
                <a:latin typeface="Consolas"/>
                <a:ea typeface="Consolas"/>
                <a:cs typeface="Consolas"/>
                <a:sym typeface="Consolas"/>
              </a:rPr>
              <a:t>  exit(1);</a:t>
            </a:r>
          </a:p>
          <a:p>
            <a:pPr lvl="0" rtl="0">
              <a:lnSpc>
                <a:spcPct val="115000"/>
              </a:lnSpc>
              <a:spcBef>
                <a:spcPts val="0"/>
              </a:spcBef>
              <a:buNone/>
            </a:pP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rgbClr val="0433FF"/>
                </a:solidFill>
                <a:latin typeface="Consolas"/>
                <a:ea typeface="Consolas"/>
                <a:cs typeface="Consolas"/>
                <a:sym typeface="Consolas"/>
              </a:rPr>
              <a:t>int</a:t>
            </a:r>
          </a:p>
          <a:p>
            <a:pPr lvl="0" rtl="0">
              <a:lnSpc>
                <a:spcPct val="115000"/>
              </a:lnSpc>
              <a:spcBef>
                <a:spcPts val="0"/>
              </a:spcBef>
              <a:buNone/>
            </a:pPr>
            <a:r>
              <a:rPr lang="en" sz="1200">
                <a:solidFill>
                  <a:schemeClr val="dk1"/>
                </a:solidFill>
                <a:latin typeface="Consolas"/>
                <a:ea typeface="Consolas"/>
                <a:cs typeface="Consolas"/>
                <a:sym typeface="Consolas"/>
              </a:rPr>
              <a:t>main(</a:t>
            </a:r>
            <a:r>
              <a:rPr lang="en" sz="1200">
                <a:solidFill>
                  <a:srgbClr val="0433FF"/>
                </a:solidFill>
                <a:latin typeface="Consolas"/>
                <a:ea typeface="Consolas"/>
                <a:cs typeface="Consolas"/>
                <a:sym typeface="Consolas"/>
              </a:rPr>
              <a:t>int</a:t>
            </a:r>
            <a:r>
              <a:rPr lang="en" sz="1200">
                <a:solidFill>
                  <a:schemeClr val="dk1"/>
                </a:solidFill>
                <a:latin typeface="Consolas"/>
                <a:ea typeface="Consolas"/>
                <a:cs typeface="Consolas"/>
                <a:sym typeface="Consolas"/>
              </a:rPr>
              <a:t> argc, </a:t>
            </a:r>
            <a:r>
              <a:rPr lang="en" sz="1200">
                <a:solidFill>
                  <a:srgbClr val="0433FF"/>
                </a:solidFill>
                <a:latin typeface="Consolas"/>
                <a:ea typeface="Consolas"/>
                <a:cs typeface="Consolas"/>
                <a:sym typeface="Consolas"/>
              </a:rPr>
              <a:t>char</a:t>
            </a:r>
            <a:r>
              <a:rPr lang="en" sz="1200">
                <a:solidFill>
                  <a:schemeClr val="dk1"/>
                </a:solidFill>
                <a:latin typeface="Consolas"/>
                <a:ea typeface="Consolas"/>
                <a:cs typeface="Consolas"/>
                <a:sym typeface="Consolas"/>
              </a:rPr>
              <a:t> *argv[])</a:t>
            </a:r>
          </a:p>
          <a:p>
            <a:pPr lvl="0" rtl="0">
              <a:lnSpc>
                <a:spcPct val="115000"/>
              </a:lnSpc>
              <a:spcBef>
                <a:spcPts val="0"/>
              </a:spcBef>
              <a:buNone/>
            </a:pP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char</a:t>
            </a:r>
            <a:r>
              <a:rPr lang="en" sz="1200">
                <a:solidFill>
                  <a:schemeClr val="dk1"/>
                </a:solidFill>
                <a:latin typeface="Consolas"/>
                <a:ea typeface="Consolas"/>
                <a:cs typeface="Consolas"/>
                <a:sym typeface="Consolas"/>
              </a:rPr>
              <a:t> defaultBrokerHost[]      = </a:t>
            </a:r>
            <a:r>
              <a:rPr lang="en" sz="1200">
                <a:solidFill>
                  <a:srgbClr val="B4261A"/>
                </a:solidFill>
                <a:latin typeface="Consolas"/>
                <a:ea typeface="Consolas"/>
                <a:cs typeface="Consolas"/>
                <a:sym typeface="Consolas"/>
              </a:rPr>
              <a:t>"localhost"</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int</a:t>
            </a:r>
            <a:r>
              <a:rPr lang="en" sz="1200">
                <a:solidFill>
                  <a:schemeClr val="dk1"/>
                </a:solidFill>
                <a:latin typeface="Consolas"/>
                <a:ea typeface="Consolas"/>
                <a:cs typeface="Consolas"/>
                <a:sym typeface="Consolas"/>
              </a:rPr>
              <a:t>  defaultBrokerPort        = 7676;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char</a:t>
            </a:r>
            <a:r>
              <a:rPr lang="en" sz="1200">
                <a:solidFill>
                  <a:schemeClr val="dk1"/>
                </a:solidFill>
                <a:latin typeface="Consolas"/>
                <a:ea typeface="Consolas"/>
                <a:cs typeface="Consolas"/>
                <a:sym typeface="Consolas"/>
              </a:rPr>
              <a:t> defaultDestinationName[] = </a:t>
            </a:r>
            <a:r>
              <a:rPr lang="en" sz="1200">
                <a:solidFill>
                  <a:srgbClr val="B4261A"/>
                </a:solidFill>
                <a:latin typeface="Consolas"/>
                <a:ea typeface="Consolas"/>
                <a:cs typeface="Consolas"/>
                <a:sym typeface="Consolas"/>
              </a:rPr>
              <a:t>"destination_examaple"</a:t>
            </a:r>
            <a:r>
              <a:rPr lang="en" sz="1200">
                <a:solidFill>
                  <a:schemeClr val="dk1"/>
                </a:solidFill>
                <a:latin typeface="Consolas"/>
                <a:ea typeface="Consolas"/>
                <a:cs typeface="Consolas"/>
                <a:sym typeface="Consolas"/>
              </a:rPr>
              <a:t>;</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char</a:t>
            </a:r>
            <a:r>
              <a:rPr lang="en" sz="1200">
                <a:solidFill>
                  <a:schemeClr val="dk1"/>
                </a:solidFill>
                <a:latin typeface="Consolas"/>
                <a:ea typeface="Consolas"/>
                <a:cs typeface="Consolas"/>
                <a:sym typeface="Consolas"/>
              </a:rPr>
              <a:t>    *brokerHost = defaultBrokerHost;</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int</a:t>
            </a:r>
            <a:r>
              <a:rPr lang="en" sz="1200">
                <a:solidFill>
                  <a:schemeClr val="dk1"/>
                </a:solidFill>
                <a:latin typeface="Consolas"/>
                <a:ea typeface="Consolas"/>
                <a:cs typeface="Consolas"/>
                <a:sym typeface="Consolas"/>
              </a:rPr>
              <a:t>      brokerPort = defaultBrokerPort;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char</a:t>
            </a:r>
            <a:r>
              <a:rPr lang="en" sz="1200">
                <a:solidFill>
                  <a:schemeClr val="dk1"/>
                </a:solidFill>
                <a:latin typeface="Consolas"/>
                <a:ea typeface="Consolas"/>
                <a:cs typeface="Consolas"/>
                <a:sym typeface="Consolas"/>
              </a:rPr>
              <a:t>    *destinationName = &amp;defaultDestinationName[0];</a:t>
            </a:r>
          </a:p>
          <a:p>
            <a:pPr lvl="0" rtl="0">
              <a:lnSpc>
                <a:spcPct val="115000"/>
              </a:lnSpc>
              <a:spcBef>
                <a:spcPts val="0"/>
              </a:spcBef>
              <a:buNone/>
            </a:pPr>
            <a:r>
              <a:rPr lang="en" sz="1200">
                <a:solidFill>
                  <a:schemeClr val="dk1"/>
                </a:solidFill>
                <a:latin typeface="Consolas"/>
                <a:ea typeface="Consolas"/>
                <a:cs typeface="Consolas"/>
                <a:sym typeface="Consolas"/>
              </a:rPr>
              <a:t>  MQDestinationType  destinationType = MQ_TOPIC_DESTINATION;</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(MQStatusIsError( producer(brokerHost, brokerPort, destinationName, destinationType) ))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return</a:t>
            </a:r>
            <a:r>
              <a:rPr lang="en" sz="1200">
                <a:solidFill>
                  <a:schemeClr val="dk1"/>
                </a:solidFill>
                <a:latin typeface="Consolas"/>
                <a:ea typeface="Consolas"/>
                <a:cs typeface="Consolas"/>
                <a:sym typeface="Consolas"/>
              </a:rPr>
              <a:t> 1;</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"Done !\n"</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return</a:t>
            </a:r>
            <a:r>
              <a:rPr lang="en" sz="1200">
                <a:solidFill>
                  <a:schemeClr val="dk1"/>
                </a:solidFill>
                <a:latin typeface="Consolas"/>
                <a:ea typeface="Consolas"/>
                <a:cs typeface="Consolas"/>
                <a:sym typeface="Consolas"/>
              </a:rPr>
              <a:t> 0;</a:t>
            </a:r>
          </a:p>
          <a:p>
            <a:pPr lvl="0" rtl="0">
              <a:lnSpc>
                <a:spcPct val="115000"/>
              </a:lnSpc>
              <a:spcBef>
                <a:spcPts val="0"/>
              </a:spcBef>
              <a:buNone/>
            </a:pPr>
            <a:r>
              <a:rPr lang="en" sz="1200">
                <a:solidFill>
                  <a:schemeClr val="dk1"/>
                </a:solidFill>
                <a:latin typeface="Consolas"/>
                <a:ea typeface="Consolas"/>
                <a:cs typeface="Consolas"/>
                <a:sym typeface="Consolas"/>
              </a:rPr>
              <a:t>}</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Using the OpenMQ C API</a:t>
            </a:r>
          </a:p>
        </p:txBody>
      </p:sp>
      <p:sp>
        <p:nvSpPr>
          <p:cNvPr id="555" name="Shape 555"/>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0" lvl="0" marL="0" rtl="0">
              <a:lnSpc>
                <a:spcPct val="115000"/>
              </a:lnSpc>
              <a:spcBef>
                <a:spcPts val="0"/>
              </a:spcBef>
              <a:buNone/>
            </a:pPr>
            <a:r>
              <a:rPr lang="en" sz="3600">
                <a:solidFill>
                  <a:srgbClr val="222222"/>
                </a:solidFill>
                <a:latin typeface="Arial"/>
                <a:ea typeface="Arial"/>
                <a:cs typeface="Arial"/>
                <a:sym typeface="Arial"/>
              </a:rPr>
              <a:t>Setting Up a Consumer</a:t>
            </a:r>
          </a:p>
          <a:p>
            <a:pPr indent="-381000" lvl="0" marL="457200" rtl="0">
              <a:lnSpc>
                <a:spcPct val="115000"/>
              </a:lnSpc>
              <a:spcBef>
                <a:spcPts val="0"/>
              </a:spcBef>
              <a:buClr>
                <a:schemeClr val="dk2"/>
              </a:buClr>
              <a:buSzPct val="100000"/>
              <a:buFont typeface="Georgia"/>
              <a:buAutoNum type="arabicPeriod"/>
            </a:pPr>
            <a:r>
              <a:rPr lang="en" sz="2400">
                <a:solidFill>
                  <a:srgbClr val="555555"/>
                </a:solidFill>
                <a:latin typeface="Courier New"/>
                <a:ea typeface="Courier New"/>
                <a:cs typeface="Courier New"/>
                <a:sym typeface="Courier New"/>
              </a:rPr>
              <a:t>MQCreateProperties</a:t>
            </a:r>
            <a:r>
              <a:rPr lang="en" sz="2400">
                <a:solidFill>
                  <a:srgbClr val="222222"/>
                </a:solidFill>
              </a:rPr>
              <a:t> - get a handle to a properties object.</a:t>
            </a:r>
          </a:p>
          <a:p>
            <a:pPr indent="-381000" lvl="0" marL="457200" rtl="0">
              <a:lnSpc>
                <a:spcPct val="115000"/>
              </a:lnSpc>
              <a:spcBef>
                <a:spcPts val="0"/>
              </a:spcBef>
              <a:buClr>
                <a:schemeClr val="dk2"/>
              </a:buClr>
              <a:buSzPct val="100000"/>
              <a:buFont typeface="Georgia"/>
              <a:buAutoNum type="arabicPeriod"/>
            </a:pPr>
            <a:r>
              <a:rPr lang="en" sz="2400">
                <a:solidFill>
                  <a:srgbClr val="555555"/>
                </a:solidFill>
                <a:latin typeface="Courier New"/>
                <a:ea typeface="Courier New"/>
                <a:cs typeface="Courier New"/>
                <a:sym typeface="Courier New"/>
              </a:rPr>
              <a:t>MQSet...Property</a:t>
            </a:r>
            <a:r>
              <a:rPr lang="en" sz="2400">
                <a:solidFill>
                  <a:srgbClr val="222222"/>
                </a:solidFill>
              </a:rPr>
              <a:t> - set connection properties that specify the name of the broker, its port number, and its behavior</a:t>
            </a:r>
          </a:p>
          <a:p>
            <a:pPr indent="-381000" lvl="0" marL="457200" rtl="0">
              <a:lnSpc>
                <a:spcPct val="115000"/>
              </a:lnSpc>
              <a:spcBef>
                <a:spcPts val="0"/>
              </a:spcBef>
              <a:buClr>
                <a:schemeClr val="dk2"/>
              </a:buClr>
              <a:buSzPct val="100000"/>
              <a:buFont typeface="Georgia"/>
              <a:buAutoNum type="arabicPeriod"/>
            </a:pPr>
            <a:r>
              <a:rPr lang="en" sz="2400">
                <a:solidFill>
                  <a:srgbClr val="555555"/>
                </a:solidFill>
                <a:latin typeface="Courier New"/>
                <a:ea typeface="Courier New"/>
                <a:cs typeface="Courier New"/>
                <a:sym typeface="Courier New"/>
              </a:rPr>
              <a:t>MQCreateConnection</a:t>
            </a:r>
            <a:r>
              <a:rPr lang="en" sz="2400">
                <a:solidFill>
                  <a:srgbClr val="222222"/>
                </a:solidFill>
              </a:rPr>
              <a:t> - create a connection</a:t>
            </a:r>
          </a:p>
          <a:p>
            <a:pPr indent="-381000" lvl="0" marL="457200" rtl="0">
              <a:lnSpc>
                <a:spcPct val="115000"/>
              </a:lnSpc>
              <a:spcBef>
                <a:spcPts val="0"/>
              </a:spcBef>
              <a:buClr>
                <a:schemeClr val="dk2"/>
              </a:buClr>
              <a:buSzPct val="100000"/>
              <a:buFont typeface="Georgia"/>
              <a:buAutoNum type="arabicPeriod"/>
            </a:pPr>
            <a:r>
              <a:rPr lang="en" sz="2400">
                <a:solidFill>
                  <a:srgbClr val="555555"/>
                </a:solidFill>
                <a:latin typeface="Courier New"/>
                <a:ea typeface="Courier New"/>
                <a:cs typeface="Courier New"/>
                <a:sym typeface="Courier New"/>
              </a:rPr>
              <a:t>MQCreateSession</a:t>
            </a:r>
            <a:r>
              <a:rPr lang="en" sz="2400">
                <a:solidFill>
                  <a:srgbClr val="222222"/>
                </a:solidFill>
              </a:rPr>
              <a:t> - create a session and specify its receive mode</a:t>
            </a:r>
          </a:p>
          <a:p>
            <a:pPr indent="-381000" lvl="1" marL="914400" rtl="0">
              <a:lnSpc>
                <a:spcPct val="115000"/>
              </a:lnSpc>
              <a:spcBef>
                <a:spcPts val="0"/>
              </a:spcBef>
              <a:buClr>
                <a:schemeClr val="dk2"/>
              </a:buClr>
              <a:buSzPct val="100000"/>
              <a:buFont typeface="Georgia"/>
              <a:buAutoNum type="alphaLcPeriod"/>
            </a:pPr>
            <a:r>
              <a:rPr lang="en" sz="2400">
                <a:solidFill>
                  <a:srgbClr val="555555"/>
                </a:solidFill>
                <a:latin typeface="Courier New"/>
                <a:ea typeface="Courier New"/>
                <a:cs typeface="Courier New"/>
                <a:sym typeface="Courier New"/>
              </a:rPr>
              <a:t>MQ_SESSION_SYNC_RECEIVE</a:t>
            </a:r>
            <a:r>
              <a:rPr lang="en" sz="2400">
                <a:solidFill>
                  <a:srgbClr val="222222"/>
                </a:solidFill>
              </a:rPr>
              <a:t> for a synchronous session</a:t>
            </a:r>
          </a:p>
          <a:p>
            <a:pPr indent="-228600" lvl="0" marL="457200" rtl="0">
              <a:lnSpc>
                <a:spcPct val="115000"/>
              </a:lnSpc>
              <a:spcBef>
                <a:spcPts val="0"/>
              </a:spcBef>
              <a:buClr>
                <a:srgbClr val="222222"/>
              </a:buClr>
              <a:buFont typeface="Arial"/>
              <a:buNone/>
            </a:pPr>
            <a:r>
              <a:t/>
            </a:r>
            <a:endParaRPr sz="2400">
              <a:solidFill>
                <a:srgbClr val="222222"/>
              </a:solidFill>
            </a:endParaRP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Using the OpenMQ C API</a:t>
            </a:r>
          </a:p>
        </p:txBody>
      </p:sp>
      <p:sp>
        <p:nvSpPr>
          <p:cNvPr id="561" name="Shape 561"/>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0" lvl="0" marL="0" rtl="0">
              <a:lnSpc>
                <a:spcPct val="115000"/>
              </a:lnSpc>
              <a:spcBef>
                <a:spcPts val="0"/>
              </a:spcBef>
              <a:buNone/>
            </a:pPr>
            <a:r>
              <a:rPr lang="en" sz="3600">
                <a:solidFill>
                  <a:srgbClr val="222222"/>
                </a:solidFill>
                <a:latin typeface="Arial"/>
                <a:ea typeface="Arial"/>
                <a:cs typeface="Arial"/>
                <a:sym typeface="Arial"/>
              </a:rPr>
              <a:t>Setting Up a Consumer</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MQCreateDestination</a:t>
            </a:r>
            <a:r>
              <a:rPr lang="en" sz="2400">
                <a:solidFill>
                  <a:srgbClr val="222222"/>
                </a:solidFill>
              </a:rPr>
              <a:t> - specify a destination on the broker from which the consumer is to receive messages</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MQCreateMessageConsumer</a:t>
            </a:r>
            <a:r>
              <a:rPr lang="en" sz="2400">
                <a:solidFill>
                  <a:srgbClr val="222222"/>
                </a:solidFill>
              </a:rPr>
              <a:t> or </a:t>
            </a:r>
            <a:r>
              <a:rPr lang="en" sz="2400">
                <a:solidFill>
                  <a:srgbClr val="555555"/>
                </a:solidFill>
                <a:latin typeface="Courier New"/>
                <a:ea typeface="Courier New"/>
                <a:cs typeface="Courier New"/>
                <a:sym typeface="Courier New"/>
              </a:rPr>
              <a:t>MQCreateDurableMessageConsumer</a:t>
            </a:r>
            <a:r>
              <a:rPr lang="en" sz="2400">
                <a:solidFill>
                  <a:srgbClr val="222222"/>
                </a:solidFill>
              </a:rPr>
              <a:t> - create a consumer.</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MQStartConnection</a:t>
            </a:r>
            <a:r>
              <a:rPr lang="en" sz="2400">
                <a:solidFill>
                  <a:srgbClr val="222222"/>
                </a:solidFill>
              </a:rPr>
              <a:t> function to start the connection.</a:t>
            </a:r>
          </a:p>
          <a:p>
            <a:pPr indent="-381000" lvl="0" marL="457200" rtl="0">
              <a:lnSpc>
                <a:spcPct val="115000"/>
              </a:lnSpc>
              <a:spcBef>
                <a:spcPts val="0"/>
              </a:spcBef>
              <a:buClr>
                <a:schemeClr val="dk2"/>
              </a:buClr>
              <a:buSzPct val="100000"/>
              <a:buFont typeface="Georgia"/>
              <a:buAutoNum type="arabicPeriod" startAt="5"/>
            </a:pPr>
            <a:r>
              <a:rPr lang="en" sz="2400">
                <a:solidFill>
                  <a:srgbClr val="555555"/>
                </a:solidFill>
                <a:latin typeface="Courier New"/>
                <a:ea typeface="Courier New"/>
                <a:cs typeface="Courier New"/>
                <a:sym typeface="Courier New"/>
              </a:rPr>
              <a:t>MQReceiveMessage...</a:t>
            </a:r>
            <a:r>
              <a:rPr lang="en" sz="2400">
                <a:solidFill>
                  <a:srgbClr val="222222"/>
                </a:solidFill>
              </a:rPr>
              <a:t> functions - start message delivery.</a:t>
            </a:r>
          </a:p>
          <a:p>
            <a:pPr indent="-228600" lvl="0" marL="457200" rtl="0">
              <a:lnSpc>
                <a:spcPct val="115000"/>
              </a:lnSpc>
              <a:spcBef>
                <a:spcPts val="0"/>
              </a:spcBef>
              <a:buClr>
                <a:srgbClr val="222222"/>
              </a:buClr>
              <a:buFont typeface="Arial"/>
              <a:buNone/>
            </a:pPr>
            <a:r>
              <a:t/>
            </a:r>
            <a:endParaRPr sz="2400">
              <a:solidFill>
                <a:srgbClr val="222222"/>
              </a:solidFill>
            </a:endParaRP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67" name="Shape 567"/>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&lt;stdio.h&gt;</a:t>
            </a:r>
          </a:p>
          <a:p>
            <a:pPr lvl="0" rtl="0">
              <a:lnSpc>
                <a:spcPct val="115000"/>
              </a:lnSpc>
              <a:spcBef>
                <a:spcPts val="0"/>
              </a:spcBef>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&lt;stdlib.h&gt;</a:t>
            </a:r>
          </a:p>
          <a:p>
            <a:pPr lvl="0" rtl="0">
              <a:lnSpc>
                <a:spcPct val="115000"/>
              </a:lnSpc>
              <a:spcBef>
                <a:spcPts val="0"/>
              </a:spcBef>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&lt;string.h&gt;</a:t>
            </a:r>
          </a:p>
          <a:p>
            <a:pPr lvl="0" rtl="0">
              <a:lnSpc>
                <a:spcPct val="115000"/>
              </a:lnSpc>
              <a:spcBef>
                <a:spcPts val="0"/>
              </a:spcBef>
              <a:buNone/>
            </a:pPr>
            <a:r>
              <a:t/>
            </a:r>
            <a:endParaRPr sz="1400">
              <a:solidFill>
                <a:srgbClr val="B4261A"/>
              </a:solidFill>
              <a:latin typeface="Consolas"/>
              <a:ea typeface="Consolas"/>
              <a:cs typeface="Consolas"/>
              <a:sym typeface="Consolas"/>
            </a:endParaRPr>
          </a:p>
          <a:p>
            <a:pPr lvl="0" rtl="0">
              <a:lnSpc>
                <a:spcPct val="115000"/>
              </a:lnSpc>
              <a:spcBef>
                <a:spcPts val="0"/>
              </a:spcBef>
              <a:buNone/>
            </a:pPr>
            <a:r>
              <a:rPr lang="en" sz="1400">
                <a:solidFill>
                  <a:srgbClr val="0433FF"/>
                </a:solidFill>
                <a:latin typeface="Consolas"/>
                <a:ea typeface="Consolas"/>
                <a:cs typeface="Consolas"/>
                <a:sym typeface="Consolas"/>
              </a:rPr>
              <a:t>#include</a:t>
            </a:r>
            <a:r>
              <a:rPr lang="en" sz="1400">
                <a:solidFill>
                  <a:schemeClr val="dk1"/>
                </a:solidFill>
                <a:latin typeface="Consolas"/>
                <a:ea typeface="Consolas"/>
                <a:cs typeface="Consolas"/>
                <a:sym typeface="Consolas"/>
              </a:rPr>
              <a:t> </a:t>
            </a:r>
            <a:r>
              <a:rPr lang="en" sz="1400">
                <a:solidFill>
                  <a:srgbClr val="B4261A"/>
                </a:solidFill>
                <a:latin typeface="Consolas"/>
                <a:ea typeface="Consolas"/>
                <a:cs typeface="Consolas"/>
                <a:sym typeface="Consolas"/>
              </a:rPr>
              <a:t>"mqcrt.h"</a:t>
            </a:r>
          </a:p>
          <a:p>
            <a:pPr lvl="0" rtl="0">
              <a:lnSpc>
                <a:spcPct val="115000"/>
              </a:lnSpc>
              <a:spcBef>
                <a:spcPts val="0"/>
              </a:spcBef>
              <a:buNone/>
            </a:pPr>
            <a:r>
              <a:t/>
            </a:r>
            <a:endParaRPr sz="1400">
              <a:solidFill>
                <a:srgbClr val="B4261A"/>
              </a:solidFill>
              <a:latin typeface="Consolas"/>
              <a:ea typeface="Consolas"/>
              <a:cs typeface="Consolas"/>
              <a:sym typeface="Consolas"/>
            </a:endParaRPr>
          </a:p>
          <a:p>
            <a:pPr lvl="0" rtl="0">
              <a:lnSpc>
                <a:spcPct val="115000"/>
              </a:lnSpc>
              <a:spcBef>
                <a:spcPts val="0"/>
              </a:spcBef>
              <a:buNone/>
            </a:pPr>
            <a:r>
              <a:rPr lang="en" sz="1400">
                <a:solidFill>
                  <a:srgbClr val="0433FF"/>
                </a:solidFill>
                <a:latin typeface="Consolas"/>
                <a:ea typeface="Consolas"/>
                <a:cs typeface="Consolas"/>
                <a:sym typeface="Consolas"/>
              </a:rPr>
              <a:t>#define</a:t>
            </a:r>
            <a:r>
              <a:rPr lang="en" sz="1400">
                <a:solidFill>
                  <a:schemeClr val="dk1"/>
                </a:solidFill>
                <a:latin typeface="Consolas"/>
                <a:ea typeface="Consolas"/>
                <a:cs typeface="Consolas"/>
                <a:sym typeface="Consolas"/>
              </a:rPr>
              <a:t> checkError(mqCall)                             \</a:t>
            </a: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if</a:t>
            </a:r>
            <a:r>
              <a:rPr lang="en" sz="1400">
                <a:solidFill>
                  <a:schemeClr val="dk1"/>
                </a:solidFill>
                <a:latin typeface="Consolas"/>
                <a:ea typeface="Consolas"/>
                <a:cs typeface="Consolas"/>
                <a:sym typeface="Consolas"/>
              </a:rPr>
              <a:t> (MQStatusIsError(status = (mqCall)) == MQ_TRUE) { \</a:t>
            </a: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goto</a:t>
            </a:r>
            <a:r>
              <a:rPr lang="en" sz="1400">
                <a:solidFill>
                  <a:schemeClr val="dk1"/>
                </a:solidFill>
                <a:latin typeface="Consolas"/>
                <a:ea typeface="Consolas"/>
                <a:cs typeface="Consolas"/>
                <a:sym typeface="Consolas"/>
              </a:rPr>
              <a:t> Cleanup;                                      \</a:t>
            </a:r>
          </a:p>
          <a:p>
            <a:pPr lvl="0" rtl="0">
              <a:lnSpc>
                <a:spcPct val="115000"/>
              </a:lnSpc>
              <a:spcBef>
                <a:spcPts val="0"/>
              </a:spcBef>
              <a:buNone/>
            </a:pPr>
            <a:r>
              <a:rPr lang="en" sz="1400">
                <a:solidFill>
                  <a:schemeClr val="dk1"/>
                </a:solidFill>
                <a:latin typeface="Consolas"/>
                <a:ea typeface="Consolas"/>
                <a:cs typeface="Consolas"/>
                <a:sym typeface="Consolas"/>
              </a:rPr>
              <a:t>  }</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MQStatus</a:t>
            </a:r>
          </a:p>
          <a:p>
            <a:pPr lvl="0" rtl="0">
              <a:lnSpc>
                <a:spcPct val="115000"/>
              </a:lnSpc>
              <a:spcBef>
                <a:spcPts val="0"/>
              </a:spcBef>
              <a:buNone/>
            </a:pPr>
            <a:r>
              <a:rPr lang="en" sz="1400">
                <a:solidFill>
                  <a:schemeClr val="dk1"/>
                </a:solidFill>
                <a:latin typeface="Consolas"/>
                <a:ea typeface="Consolas"/>
                <a:cs typeface="Consolas"/>
                <a:sym typeface="Consolas"/>
              </a:rPr>
              <a:t>consumer(</a:t>
            </a:r>
            <a:r>
              <a:rPr lang="en" sz="1400">
                <a:solidFill>
                  <a:srgbClr val="0433FF"/>
                </a:solidFill>
                <a:latin typeface="Consolas"/>
                <a:ea typeface="Consolas"/>
                <a:cs typeface="Consolas"/>
                <a:sym typeface="Consolas"/>
              </a:rPr>
              <a:t>char</a:t>
            </a:r>
            <a:r>
              <a:rPr lang="en" sz="1400">
                <a:solidFill>
                  <a:schemeClr val="dk1"/>
                </a:solidFill>
                <a:latin typeface="Consolas"/>
                <a:ea typeface="Consolas"/>
                <a:cs typeface="Consolas"/>
                <a:sym typeface="Consolas"/>
              </a:rPr>
              <a:t> * brokerHost, </a:t>
            </a:r>
            <a:r>
              <a:rPr lang="en" sz="1400">
                <a:solidFill>
                  <a:srgbClr val="0433FF"/>
                </a:solidFill>
                <a:latin typeface="Consolas"/>
                <a:ea typeface="Consolas"/>
                <a:cs typeface="Consolas"/>
                <a:sym typeface="Consolas"/>
              </a:rPr>
              <a:t>int</a:t>
            </a:r>
            <a:r>
              <a:rPr lang="en" sz="1400">
                <a:solidFill>
                  <a:schemeClr val="dk1"/>
                </a:solidFill>
                <a:latin typeface="Consolas"/>
                <a:ea typeface="Consolas"/>
                <a:cs typeface="Consolas"/>
                <a:sym typeface="Consolas"/>
              </a:rPr>
              <a:t> brokerPort,</a:t>
            </a:r>
          </a:p>
          <a:p>
            <a:pPr lvl="0" rtl="0">
              <a:lnSpc>
                <a:spcPct val="115000"/>
              </a:lnSpc>
              <a:spcBef>
                <a:spcPts val="0"/>
              </a:spcBef>
              <a:buNone/>
            </a:pPr>
            <a:r>
              <a:rPr lang="en" sz="1400">
                <a:solidFill>
                  <a:schemeClr val="dk1"/>
                </a:solidFill>
                <a:latin typeface="Consolas"/>
                <a:ea typeface="Consolas"/>
                <a:cs typeface="Consolas"/>
                <a:sym typeface="Consolas"/>
              </a:rPr>
              <a:t>         </a:t>
            </a:r>
            <a:r>
              <a:rPr lang="en" sz="1400">
                <a:solidFill>
                  <a:srgbClr val="0433FF"/>
                </a:solidFill>
                <a:latin typeface="Consolas"/>
                <a:ea typeface="Consolas"/>
                <a:cs typeface="Consolas"/>
                <a:sym typeface="Consolas"/>
              </a:rPr>
              <a:t>char</a:t>
            </a:r>
            <a:r>
              <a:rPr lang="en" sz="1400">
                <a:solidFill>
                  <a:schemeClr val="dk1"/>
                </a:solidFill>
                <a:latin typeface="Consolas"/>
                <a:ea typeface="Consolas"/>
                <a:cs typeface="Consolas"/>
                <a:sym typeface="Consolas"/>
              </a:rPr>
              <a:t> * destinationName, MQDestinationType destinationType)</a:t>
            </a:r>
          </a:p>
          <a:p>
            <a:pPr lvl="0" rtl="0">
              <a:lnSpc>
                <a:spcPct val="115000"/>
              </a:lnSpc>
              <a:spcBef>
                <a:spcPts val="0"/>
              </a:spcBef>
              <a:buNone/>
            </a:pPr>
            <a:r>
              <a:rPr lang="en" sz="1400">
                <a:solidFill>
                  <a:schemeClr val="dk1"/>
                </a:solidFill>
                <a:latin typeface="Consolas"/>
                <a:ea typeface="Consolas"/>
                <a:cs typeface="Consolas"/>
                <a:sym typeface="Consolas"/>
              </a:rPr>
              <a:t>{</a:t>
            </a:r>
          </a:p>
          <a:p>
            <a:pPr lvl="0" rtl="0">
              <a:lnSpc>
                <a:spcPct val="115000"/>
              </a:lnSpc>
              <a:spcBef>
                <a:spcPts val="0"/>
              </a:spcBef>
              <a:buNone/>
            </a:pPr>
            <a:r>
              <a:rPr lang="en" sz="1400">
                <a:solidFill>
                  <a:schemeClr val="dk1"/>
                </a:solidFill>
                <a:latin typeface="Consolas"/>
                <a:ea typeface="Consolas"/>
                <a:cs typeface="Consolas"/>
                <a:sym typeface="Consolas"/>
              </a:rPr>
              <a:t>  MQStatus status;</a:t>
            </a:r>
          </a:p>
          <a:p>
            <a:pPr lvl="0" rtl="0">
              <a:lnSpc>
                <a:spcPct val="115000"/>
              </a:lnSpc>
              <a:spcBef>
                <a:spcPts val="0"/>
              </a:spcBef>
              <a:buNone/>
            </a:pPr>
            <a:r>
              <a:t/>
            </a:r>
            <a:endParaRPr sz="800">
              <a:solidFill>
                <a:srgbClr val="008F00"/>
              </a:solidFill>
              <a:latin typeface="Consolas"/>
              <a:ea typeface="Consolas"/>
              <a:cs typeface="Consolas"/>
              <a:sym typeface="Consolas"/>
            </a:endParaRPr>
          </a:p>
          <a:p>
            <a:pPr lvl="0" rtl="0">
              <a:lnSpc>
                <a:spcPct val="115000"/>
              </a:lnSpc>
              <a:spcBef>
                <a:spcPts val="0"/>
              </a:spcBef>
              <a:buNone/>
            </a:pPr>
            <a:r>
              <a:t/>
            </a:r>
            <a:endParaRPr sz="800">
              <a:solidFill>
                <a:srgbClr val="008F00"/>
              </a:solidFill>
              <a:latin typeface="Consolas"/>
              <a:ea typeface="Consolas"/>
              <a:cs typeface="Consolas"/>
              <a:sym typeface="Consolas"/>
            </a:endParaRPr>
          </a:p>
          <a:p>
            <a:pPr lvl="0" rtl="0">
              <a:lnSpc>
                <a:spcPct val="115000"/>
              </a:lnSpc>
              <a:spcBef>
                <a:spcPts val="0"/>
              </a:spcBef>
              <a:buNone/>
            </a:pPr>
            <a:r>
              <a:rPr lang="en" sz="8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73" name="Shape 573"/>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300">
                <a:solidFill>
                  <a:schemeClr val="dk1"/>
                </a:solidFill>
                <a:latin typeface="Consolas"/>
                <a:ea typeface="Consolas"/>
                <a:cs typeface="Consolas"/>
                <a:sym typeface="Consolas"/>
              </a:rPr>
              <a:t>MQPropertiesHandle propertiesHandle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MQConnectionHandle connectionHandle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MQSessionHandle sessionHandle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MQDestinationHandle destinationHandle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MQConsumerHandle consumerHandle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MQMessageHandle messageHandle = MQ_INVALID_HANDLE;</a:t>
            </a:r>
          </a:p>
          <a:p>
            <a:pPr lvl="0" rtl="0">
              <a:lnSpc>
                <a:spcPct val="115000"/>
              </a:lnSpc>
              <a:spcBef>
                <a:spcPts val="0"/>
              </a:spcBef>
              <a:buNone/>
            </a:pPr>
            <a:r>
              <a:rPr lang="en" sz="1300">
                <a:solidFill>
                  <a:schemeClr val="dk1"/>
                </a:solidFill>
                <a:latin typeface="Consolas"/>
                <a:ea typeface="Consolas"/>
                <a:cs typeface="Consolas"/>
                <a:sym typeface="Consolas"/>
              </a:rPr>
              <a:t>  MQPropertiesHandle headersHandle = MQ_INVALID_HANDLE;</a:t>
            </a:r>
          </a:p>
          <a:p>
            <a:pPr lvl="0" rtl="0">
              <a:lnSpc>
                <a:spcPct val="115000"/>
              </a:lnSpc>
              <a:spcBef>
                <a:spcPts val="0"/>
              </a:spcBef>
              <a:buNone/>
            </a:pPr>
            <a:r>
              <a:t/>
            </a:r>
            <a:endParaRPr sz="1300">
              <a:solidFill>
                <a:srgbClr val="008F00"/>
              </a:solidFill>
              <a:latin typeface="Consolas"/>
              <a:ea typeface="Consolas"/>
              <a:cs typeface="Consolas"/>
              <a:sym typeface="Consolas"/>
            </a:endParaRPr>
          </a:p>
          <a:p>
            <a:pPr lvl="0" rtl="0">
              <a:lnSpc>
                <a:spcPct val="115000"/>
              </a:lnSpc>
              <a:spcBef>
                <a:spcPts val="0"/>
              </a:spcBef>
              <a:buNone/>
            </a:pPr>
            <a:r>
              <a:rPr lang="en" sz="1300">
                <a:solidFill>
                  <a:schemeClr val="dk1"/>
                </a:solidFill>
                <a:latin typeface="Consolas"/>
                <a:ea typeface="Consolas"/>
                <a:cs typeface="Consolas"/>
                <a:sym typeface="Consolas"/>
              </a:rPr>
              <a:t>  checkError( MQCreateProperties(&amp;propertiesHandle) );</a:t>
            </a:r>
          </a:p>
          <a:p>
            <a:pPr lvl="0" rtl="0">
              <a:lnSpc>
                <a:spcPct val="115000"/>
              </a:lnSpc>
              <a:spcBef>
                <a:spcPts val="0"/>
              </a:spcBef>
              <a:buNone/>
            </a:pPr>
            <a:r>
              <a:rPr lang="en" sz="1300">
                <a:solidFill>
                  <a:schemeClr val="dk1"/>
                </a:solidFill>
                <a:latin typeface="Consolas"/>
                <a:ea typeface="Consolas"/>
                <a:cs typeface="Consolas"/>
                <a:sym typeface="Consolas"/>
              </a:rPr>
              <a:t>  checkError( MQSetStringProperty(propertiesHandle, </a:t>
            </a:r>
          </a:p>
          <a:p>
            <a:pPr lvl="0" rtl="0">
              <a:lnSpc>
                <a:spcPct val="115000"/>
              </a:lnSpc>
              <a:spcBef>
                <a:spcPts val="0"/>
              </a:spcBef>
              <a:buNone/>
            </a:pPr>
            <a:r>
              <a:rPr lang="en" sz="1300">
                <a:solidFill>
                  <a:schemeClr val="dk1"/>
                </a:solidFill>
                <a:latin typeface="Consolas"/>
                <a:ea typeface="Consolas"/>
                <a:cs typeface="Consolas"/>
                <a:sym typeface="Consolas"/>
              </a:rPr>
              <a:t>                                  MQ_BROKER_HOST_PROPERTY, brokerHost) ); </a:t>
            </a:r>
          </a:p>
          <a:p>
            <a:pPr lvl="0" rtl="0">
              <a:lnSpc>
                <a:spcPct val="115000"/>
              </a:lnSpc>
              <a:spcBef>
                <a:spcPts val="0"/>
              </a:spcBef>
              <a:buNone/>
            </a:pPr>
            <a:r>
              <a:rPr lang="en" sz="1300">
                <a:solidFill>
                  <a:schemeClr val="dk1"/>
                </a:solidFill>
                <a:latin typeface="Consolas"/>
                <a:ea typeface="Consolas"/>
                <a:cs typeface="Consolas"/>
                <a:sym typeface="Consolas"/>
              </a:rPr>
              <a:t>  checkError( MQSetInt32Property(propertiesHandle, </a:t>
            </a:r>
          </a:p>
          <a:p>
            <a:pPr lvl="0" rtl="0">
              <a:lnSpc>
                <a:spcPct val="115000"/>
              </a:lnSpc>
              <a:spcBef>
                <a:spcPts val="0"/>
              </a:spcBef>
              <a:buNone/>
            </a:pPr>
            <a:r>
              <a:rPr lang="en" sz="1300">
                <a:solidFill>
                  <a:schemeClr val="dk1"/>
                </a:solidFill>
                <a:latin typeface="Consolas"/>
                <a:ea typeface="Consolas"/>
                <a:cs typeface="Consolas"/>
                <a:sym typeface="Consolas"/>
              </a:rPr>
              <a:t>                                 MQ_BROKER_PORT_PROPERTY, brokerPort) );</a:t>
            </a:r>
          </a:p>
          <a:p>
            <a:pPr lvl="0" rtl="0">
              <a:lnSpc>
                <a:spcPct val="115000"/>
              </a:lnSpc>
              <a:spcBef>
                <a:spcPts val="0"/>
              </a:spcBef>
              <a:buNone/>
            </a:pPr>
            <a:r>
              <a:rPr lang="en" sz="1300">
                <a:solidFill>
                  <a:schemeClr val="dk1"/>
                </a:solidFill>
                <a:latin typeface="Consolas"/>
                <a:ea typeface="Consolas"/>
                <a:cs typeface="Consolas"/>
                <a:sym typeface="Consolas"/>
              </a:rPr>
              <a:t>  checkError( MQSetStringProperty(propertiesHandle,</a:t>
            </a:r>
          </a:p>
          <a:p>
            <a:pPr lvl="0" rtl="0">
              <a:lnSpc>
                <a:spcPct val="115000"/>
              </a:lnSpc>
              <a:spcBef>
                <a:spcPts val="0"/>
              </a:spcBef>
              <a:buNone/>
            </a:pPr>
            <a:r>
              <a:rPr lang="en" sz="1300">
                <a:solidFill>
                  <a:schemeClr val="dk1"/>
                </a:solidFill>
                <a:latin typeface="Consolas"/>
                <a:ea typeface="Consolas"/>
                <a:cs typeface="Consolas"/>
                <a:sym typeface="Consolas"/>
              </a:rPr>
              <a:t>                                  MQ_CONNECTION_TYPE_PROPERTY, </a:t>
            </a:r>
            <a:r>
              <a:rPr lang="en" sz="1300">
                <a:solidFill>
                  <a:srgbClr val="B4261A"/>
                </a:solidFill>
                <a:latin typeface="Consolas"/>
                <a:ea typeface="Consolas"/>
                <a:cs typeface="Consolas"/>
                <a:sym typeface="Consolas"/>
              </a:rPr>
              <a:t>"TCP"</a:t>
            </a:r>
            <a:r>
              <a:rPr lang="en" sz="1300">
                <a:solidFill>
                  <a:schemeClr val="dk1"/>
                </a:solidFill>
                <a:latin typeface="Consolas"/>
                <a:ea typeface="Consolas"/>
                <a:cs typeface="Consolas"/>
                <a:sym typeface="Consolas"/>
              </a:rPr>
              <a:t>) );</a:t>
            </a:r>
          </a:p>
          <a:p>
            <a:pPr lvl="0" rtl="0">
              <a:lnSpc>
                <a:spcPct val="115000"/>
              </a:lnSpc>
              <a:spcBef>
                <a:spcPts val="0"/>
              </a:spcBef>
              <a:buNone/>
            </a:pPr>
            <a:r>
              <a:t/>
            </a:r>
            <a:endParaRPr sz="1300">
              <a:solidFill>
                <a:schemeClr val="dk1"/>
              </a:solidFill>
              <a:latin typeface="Consolas"/>
              <a:ea typeface="Consolas"/>
              <a:cs typeface="Consolas"/>
              <a:sym typeface="Consolas"/>
            </a:endParaRPr>
          </a:p>
          <a:p>
            <a:pPr lvl="0" rtl="0">
              <a:lnSpc>
                <a:spcPct val="115000"/>
              </a:lnSpc>
              <a:spcBef>
                <a:spcPts val="0"/>
              </a:spcBef>
              <a:buNone/>
            </a:pPr>
            <a:r>
              <a:rPr lang="en" sz="1300">
                <a:solidFill>
                  <a:schemeClr val="dk1"/>
                </a:solidFill>
                <a:latin typeface="Consolas"/>
                <a:ea typeface="Consolas"/>
                <a:cs typeface="Consolas"/>
                <a:sym typeface="Consolas"/>
              </a:rPr>
              <a:t>  checkError( MQCreateConnection(propertiesHandle, </a:t>
            </a:r>
            <a:r>
              <a:rPr lang="en" sz="1300">
                <a:solidFill>
                  <a:srgbClr val="B4261A"/>
                </a:solidFill>
                <a:latin typeface="Consolas"/>
                <a:ea typeface="Consolas"/>
                <a:cs typeface="Consolas"/>
                <a:sym typeface="Consolas"/>
              </a:rPr>
              <a:t>"guest"</a:t>
            </a:r>
            <a:r>
              <a:rPr lang="en" sz="1300">
                <a:solidFill>
                  <a:schemeClr val="dk1"/>
                </a:solidFill>
                <a:latin typeface="Consolas"/>
                <a:ea typeface="Consolas"/>
                <a:cs typeface="Consolas"/>
                <a:sym typeface="Consolas"/>
              </a:rPr>
              <a:t>, </a:t>
            </a:r>
            <a:r>
              <a:rPr lang="en" sz="1300">
                <a:solidFill>
                  <a:srgbClr val="B4261A"/>
                </a:solidFill>
                <a:latin typeface="Consolas"/>
                <a:ea typeface="Consolas"/>
                <a:cs typeface="Consolas"/>
                <a:sym typeface="Consolas"/>
              </a:rPr>
              <a:t>"guest"</a:t>
            </a:r>
            <a:r>
              <a:rPr lang="en" sz="1300">
                <a:solidFill>
                  <a:schemeClr val="dk1"/>
                </a:solidFill>
                <a:latin typeface="Consolas"/>
                <a:ea typeface="Consolas"/>
                <a:cs typeface="Consolas"/>
                <a:sym typeface="Consolas"/>
              </a:rPr>
              <a:t>, NULL, </a:t>
            </a:r>
          </a:p>
          <a:p>
            <a:pPr lvl="0" rtl="0">
              <a:lnSpc>
                <a:spcPct val="115000"/>
              </a:lnSpc>
              <a:spcBef>
                <a:spcPts val="0"/>
              </a:spcBef>
              <a:buNone/>
            </a:pPr>
            <a:r>
              <a:rPr lang="en" sz="1300">
                <a:solidFill>
                  <a:schemeClr val="dk1"/>
                </a:solidFill>
                <a:latin typeface="Consolas"/>
                <a:ea typeface="Consolas"/>
                <a:cs typeface="Consolas"/>
                <a:sym typeface="Consolas"/>
              </a:rPr>
              <a:t>                                 NULL, NULL, &amp;connectionHandle) );</a:t>
            </a:r>
          </a:p>
          <a:p>
            <a:pPr lvl="0" rtl="0">
              <a:lnSpc>
                <a:spcPct val="115000"/>
              </a:lnSpc>
              <a:spcBef>
                <a:spcPts val="0"/>
              </a:spcBef>
              <a:buNone/>
            </a:pPr>
            <a:r>
              <a:t/>
            </a:r>
            <a:endParaRPr sz="1300">
              <a:solidFill>
                <a:schemeClr val="dk1"/>
              </a:solidFill>
              <a:latin typeface="Consolas"/>
              <a:ea typeface="Consolas"/>
              <a:cs typeface="Consolas"/>
              <a:sym typeface="Consolas"/>
            </a:endParaRPr>
          </a:p>
          <a:p>
            <a:pPr lvl="0" rtl="0">
              <a:lnSpc>
                <a:spcPct val="115000"/>
              </a:lnSpc>
              <a:spcBef>
                <a:spcPts val="0"/>
              </a:spcBef>
              <a:buNone/>
            </a:pPr>
            <a:r>
              <a:rPr lang="en" sz="1300">
                <a:solidFill>
                  <a:schemeClr val="dk1"/>
                </a:solidFill>
                <a:latin typeface="Consolas"/>
                <a:ea typeface="Consolas"/>
                <a:cs typeface="Consolas"/>
                <a:sym typeface="Consolas"/>
              </a:rPr>
              <a:t>  checkError( MQCreateSession(connectionHandle, MQ_FALSE, MQ_CLIENT_ACKNOWLEDGE,</a:t>
            </a:r>
          </a:p>
          <a:p>
            <a:pPr lvl="0" rtl="0">
              <a:lnSpc>
                <a:spcPct val="115000"/>
              </a:lnSpc>
              <a:spcBef>
                <a:spcPts val="0"/>
              </a:spcBef>
              <a:buNone/>
            </a:pPr>
            <a:r>
              <a:rPr lang="en" sz="1300">
                <a:solidFill>
                  <a:schemeClr val="dk1"/>
                </a:solidFill>
                <a:latin typeface="Consolas"/>
                <a:ea typeface="Consolas"/>
                <a:cs typeface="Consolas"/>
                <a:sym typeface="Consolas"/>
              </a:rPr>
              <a:t>                              MQ_SESSION_SYNC_RECEIVE, &amp;sessionHandle) );</a:t>
            </a:r>
          </a:p>
          <a:p>
            <a:pPr lvl="0" rtl="0">
              <a:lnSpc>
                <a:spcPct val="115000"/>
              </a:lnSpc>
              <a:spcBef>
                <a:spcPts val="0"/>
              </a:spcBef>
              <a:buNone/>
            </a:pPr>
            <a:r>
              <a:t/>
            </a:r>
            <a:endParaRPr sz="1300">
              <a:solidFill>
                <a:schemeClr val="dk1"/>
              </a:solidFill>
              <a:latin typeface="Consolas"/>
              <a:ea typeface="Consolas"/>
              <a:cs typeface="Consolas"/>
              <a:sym typeface="Consolas"/>
            </a:endParaRPr>
          </a:p>
          <a:p>
            <a:pPr lvl="0" rtl="0">
              <a:lnSpc>
                <a:spcPct val="115000"/>
              </a:lnSpc>
              <a:spcBef>
                <a:spcPts val="0"/>
              </a:spcBef>
              <a:buNone/>
            </a:pPr>
            <a:r>
              <a:rPr lang="en" sz="1300">
                <a:solidFill>
                  <a:schemeClr val="dk1"/>
                </a:solidFill>
                <a:latin typeface="Consolas"/>
                <a:ea typeface="Consolas"/>
                <a:cs typeface="Consolas"/>
                <a:sym typeface="Consolas"/>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7504"/>
            <a:ext cx="8229600" cy="1392900"/>
          </a:xfrm>
          <a:prstGeom prst="rect">
            <a:avLst/>
          </a:prstGeom>
        </p:spPr>
        <p:txBody>
          <a:bodyPr anchorCtr="0" anchor="b" bIns="91425" lIns="91425" rIns="91425" tIns="91425">
            <a:noAutofit/>
          </a:bodyPr>
          <a:lstStyle/>
          <a:p>
            <a:pPr lvl="0">
              <a:spcBef>
                <a:spcPts val="0"/>
              </a:spcBef>
              <a:buNone/>
            </a:pPr>
            <a:r>
              <a:rPr lang="en" sz="4400">
                <a:solidFill>
                  <a:schemeClr val="dk1"/>
                </a:solidFill>
                <a:latin typeface="Calibri"/>
                <a:ea typeface="Calibri"/>
                <a:cs typeface="Calibri"/>
                <a:sym typeface="Calibri"/>
              </a:rPr>
              <a:t>JMS Provider Cont.</a:t>
            </a:r>
            <a:r>
              <a:rPr lang="en" sz="1100">
                <a:solidFill>
                  <a:schemeClr val="dk1"/>
                </a:solidFill>
                <a:latin typeface="Arial"/>
                <a:ea typeface="Arial"/>
                <a:cs typeface="Arial"/>
                <a:sym typeface="Arial"/>
              </a:rPr>
              <a:t> </a:t>
            </a:r>
          </a:p>
        </p:txBody>
      </p:sp>
      <p:sp>
        <p:nvSpPr>
          <p:cNvPr id="153" name="Shape 153"/>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 JMS provider manages the sessions, queues and topics</a:t>
            </a:r>
          </a:p>
          <a:p>
            <a:pPr indent="-431800" lvl="0" marL="457200" rtl="0">
              <a:spcBef>
                <a:spcPts val="0"/>
              </a:spcBef>
              <a:buClr>
                <a:schemeClr val="dk1"/>
              </a:buClr>
              <a:buSzPct val="100000"/>
              <a:buFont typeface="Calibri"/>
              <a:buChar char="❏"/>
            </a:pPr>
            <a:r>
              <a:rPr lang="en" sz="3200">
                <a:solidFill>
                  <a:schemeClr val="dk1"/>
                </a:solidFill>
                <a:latin typeface="Calibri"/>
                <a:ea typeface="Calibri"/>
                <a:cs typeface="Calibri"/>
                <a:sym typeface="Calibri"/>
              </a:rPr>
              <a:t>Apache Active MQ</a:t>
            </a:r>
          </a:p>
          <a:p>
            <a:pPr indent="-431800" lvl="0" marL="457200" rtl="0">
              <a:spcBef>
                <a:spcPts val="0"/>
              </a:spcBef>
              <a:buClr>
                <a:schemeClr val="dk1"/>
              </a:buClr>
              <a:buSzPct val="100000"/>
              <a:buFont typeface="Calibri"/>
              <a:buChar char="❏"/>
            </a:pPr>
            <a:r>
              <a:rPr lang="en" sz="3200">
                <a:solidFill>
                  <a:schemeClr val="dk1"/>
                </a:solidFill>
                <a:latin typeface="Calibri"/>
                <a:ea typeface="Calibri"/>
                <a:cs typeface="Calibri"/>
                <a:sym typeface="Calibri"/>
              </a:rPr>
              <a:t>Oracle Open MQ </a:t>
            </a:r>
          </a:p>
          <a:p>
            <a:pPr indent="-431800" lvl="0" marL="457200" rtl="0">
              <a:spcBef>
                <a:spcPts val="0"/>
              </a:spcBef>
              <a:buClr>
                <a:schemeClr val="dk1"/>
              </a:buClr>
              <a:buSzPct val="100000"/>
              <a:buFont typeface="Calibri"/>
              <a:buChar char="❏"/>
            </a:pPr>
            <a:r>
              <a:rPr lang="en" sz="3200">
                <a:solidFill>
                  <a:schemeClr val="dk1"/>
                </a:solidFill>
                <a:latin typeface="Calibri"/>
                <a:ea typeface="Calibri"/>
                <a:cs typeface="Calibri"/>
                <a:sym typeface="Calibri"/>
              </a:rPr>
              <a:t>Open JMS</a:t>
            </a:r>
          </a:p>
          <a:p>
            <a:pPr indent="-431800" lvl="0" marL="457200">
              <a:spcBef>
                <a:spcPts val="0"/>
              </a:spcBef>
              <a:buClr>
                <a:schemeClr val="dk1"/>
              </a:buClr>
              <a:buSzPct val="100000"/>
              <a:buFont typeface="Calibri"/>
              <a:buChar char="❏"/>
            </a:pPr>
            <a:r>
              <a:rPr lang="en" sz="3200">
                <a:solidFill>
                  <a:schemeClr val="dk1"/>
                </a:solidFill>
                <a:latin typeface="Calibri"/>
                <a:ea typeface="Calibri"/>
                <a:cs typeface="Calibri"/>
                <a:sym typeface="Calibri"/>
              </a:rPr>
              <a:t>etc...</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79" name="Shape 579"/>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MQCreateDestination(sessionHandle, destinationName,</a:t>
            </a:r>
          </a:p>
          <a:p>
            <a:pPr lvl="0" rtl="0">
              <a:lnSpc>
                <a:spcPct val="115000"/>
              </a:lnSpc>
              <a:spcBef>
                <a:spcPts val="0"/>
              </a:spcBef>
              <a:buNone/>
            </a:pPr>
            <a:r>
              <a:rPr lang="en" sz="1200">
                <a:solidFill>
                  <a:schemeClr val="dk1"/>
                </a:solidFill>
                <a:latin typeface="Consolas"/>
                <a:ea typeface="Consolas"/>
                <a:cs typeface="Consolas"/>
                <a:sym typeface="Consolas"/>
              </a:rPr>
              <a:t>                                  destinationType, &amp;destinationHandle) );</a:t>
            </a:r>
          </a:p>
          <a:p>
            <a:pPr lvl="0" rtl="0">
              <a:lnSpc>
                <a:spcPct val="115000"/>
              </a:lnSpc>
              <a:spcBef>
                <a:spcPts val="0"/>
              </a:spcBef>
              <a:buNone/>
            </a:pPr>
            <a:r>
              <a:rPr lang="en" sz="1200">
                <a:solidFill>
                  <a:schemeClr val="dk1"/>
                </a:solidFill>
                <a:latin typeface="Consolas"/>
                <a:ea typeface="Consolas"/>
                <a:cs typeface="Consolas"/>
                <a:sym typeface="Consolas"/>
              </a:rPr>
              <a:t>  checkError( MQCreateMessageConsumer(sessionHandle, destinationHandle,</a:t>
            </a:r>
          </a:p>
          <a:p>
            <a:pPr lvl="0" rtl="0">
              <a:lnSpc>
                <a:spcPct val="115000"/>
              </a:lnSpc>
              <a:spcBef>
                <a:spcPts val="0"/>
              </a:spcBef>
              <a:buNone/>
            </a:pPr>
            <a:r>
              <a:rPr lang="en" sz="1200">
                <a:solidFill>
                  <a:schemeClr val="dk1"/>
                </a:solidFill>
                <a:latin typeface="Consolas"/>
                <a:ea typeface="Consolas"/>
                <a:cs typeface="Consolas"/>
                <a:sym typeface="Consolas"/>
              </a:rPr>
              <a:t>                                      NULL, MQ_TRUE, &amp;consumerHandle) );</a:t>
            </a:r>
          </a:p>
          <a:p>
            <a:pPr lvl="0" rtl="0">
              <a:lnSpc>
                <a:spcPct val="115000"/>
              </a:lnSpc>
              <a:spcBef>
                <a:spcPts val="0"/>
              </a:spcBef>
              <a:buNone/>
            </a:pPr>
            <a:r>
              <a:rPr lang="en" sz="1200">
                <a:solidFill>
                  <a:schemeClr val="dk1"/>
                </a:solidFill>
                <a:latin typeface="Consolas"/>
                <a:ea typeface="Consolas"/>
                <a:cs typeface="Consolas"/>
                <a:sym typeface="Consolas"/>
              </a:rPr>
              <a:t>  checkError( MQFreeDestination(destinationHandle) );</a:t>
            </a:r>
          </a:p>
          <a:p>
            <a:pPr lvl="0" rtl="0">
              <a:lnSpc>
                <a:spcPct val="115000"/>
              </a:lnSpc>
              <a:spcBef>
                <a:spcPts val="0"/>
              </a:spcBef>
              <a:buNone/>
            </a:pPr>
            <a:r>
              <a:t/>
            </a:r>
            <a:endParaRPr sz="1200">
              <a:solidFill>
                <a:srgbClr val="008F00"/>
              </a:solidFill>
              <a:latin typeface="Consolas"/>
              <a:ea typeface="Consolas"/>
              <a:cs typeface="Consolas"/>
              <a:sym typeface="Consolas"/>
            </a:endParaRPr>
          </a:p>
          <a:p>
            <a:pPr indent="0" lvl="0" marL="0" rtl="0">
              <a:lnSpc>
                <a:spcPct val="115000"/>
              </a:lnSpc>
              <a:spcBef>
                <a:spcPts val="0"/>
              </a:spcBef>
              <a:buNone/>
            </a:pPr>
            <a:r>
              <a:rPr lang="en" sz="1200">
                <a:solidFill>
                  <a:srgbClr val="008F00"/>
                </a:solidFill>
                <a:latin typeface="Consolas"/>
                <a:ea typeface="Consolas"/>
                <a:cs typeface="Consolas"/>
                <a:sym typeface="Consolas"/>
              </a:rPr>
              <a:t> </a:t>
            </a:r>
            <a:r>
              <a:rPr lang="en" sz="1200">
                <a:solidFill>
                  <a:schemeClr val="dk1"/>
                </a:solidFill>
                <a:latin typeface="Consolas"/>
                <a:ea typeface="Consolas"/>
                <a:cs typeface="Consolas"/>
                <a:sym typeface="Consolas"/>
              </a:rPr>
              <a:t> checkError( MQStartConnection(connectionHandle)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while</a:t>
            </a:r>
            <a:r>
              <a:rPr lang="en" sz="1200">
                <a:solidFill>
                  <a:schemeClr val="dk1"/>
                </a:solidFill>
                <a:latin typeface="Consolas"/>
                <a:ea typeface="Consolas"/>
                <a:cs typeface="Consolas"/>
                <a:sym typeface="Consolas"/>
              </a:rPr>
              <a:t> (1)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"Waiting for message ...\n"</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checkError( MQReceiveMessageWait(consumerHandle, &amp;messageHandle) );</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rPr lang="en" sz="1200">
                <a:solidFill>
                  <a:schemeClr val="dk1"/>
                </a:solidFill>
                <a:latin typeface="Consolas"/>
                <a:ea typeface="Consolas"/>
                <a:cs typeface="Consolas"/>
                <a:sym typeface="Consolas"/>
              </a:rPr>
              <a:t>      MQInt32 index;</a:t>
            </a:r>
          </a:p>
          <a:p>
            <a:pPr lvl="0" rtl="0">
              <a:lnSpc>
                <a:spcPct val="115000"/>
              </a:lnSpc>
              <a:spcBef>
                <a:spcPts val="0"/>
              </a:spcBef>
              <a:buNone/>
            </a:pPr>
            <a:r>
              <a:rPr lang="en" sz="1200">
                <a:solidFill>
                  <a:schemeClr val="dk1"/>
                </a:solidFill>
                <a:latin typeface="Consolas"/>
                <a:ea typeface="Consolas"/>
                <a:cs typeface="Consolas"/>
                <a:sym typeface="Consolas"/>
              </a:rPr>
              <a:t>      MQBool redelivered;</a:t>
            </a:r>
          </a:p>
          <a:p>
            <a:pPr lvl="0" rtl="0">
              <a:lnSpc>
                <a:spcPct val="115000"/>
              </a:lnSpc>
              <a:spcBef>
                <a:spcPts val="0"/>
              </a:spcBef>
              <a:buNone/>
            </a:pPr>
            <a:r>
              <a:rPr lang="en" sz="1200">
                <a:solidFill>
                  <a:schemeClr val="dk1"/>
                </a:solidFill>
                <a:latin typeface="Consolas"/>
                <a:ea typeface="Consolas"/>
                <a:cs typeface="Consolas"/>
                <a:sym typeface="Consolas"/>
              </a:rPr>
              <a:t>      ConstMQString my_msgtype;</a:t>
            </a:r>
          </a:p>
          <a:p>
            <a:pPr lvl="0" rtl="0">
              <a:lnSpc>
                <a:spcPct val="115000"/>
              </a:lnSpc>
              <a:spcBef>
                <a:spcPts val="0"/>
              </a:spcBef>
              <a:buNone/>
            </a:pPr>
            <a:r>
              <a:rPr lang="en" sz="1200">
                <a:solidFill>
                  <a:schemeClr val="dk1"/>
                </a:solidFill>
                <a:latin typeface="Consolas"/>
                <a:ea typeface="Consolas"/>
                <a:cs typeface="Consolas"/>
                <a:sym typeface="Consolas"/>
              </a:rPr>
              <a:t>      ConstMQString msgtext;</a:t>
            </a:r>
          </a:p>
          <a:p>
            <a:pPr lvl="0" rtl="0">
              <a:lnSpc>
                <a:spcPct val="115000"/>
              </a:lnSpc>
              <a:spcBef>
                <a:spcPts val="0"/>
              </a:spcBef>
              <a:buNone/>
            </a:pPr>
            <a:r>
              <a:rPr lang="en" sz="1200">
                <a:solidFill>
                  <a:schemeClr val="dk1"/>
                </a:solidFill>
                <a:latin typeface="Consolas"/>
                <a:ea typeface="Consolas"/>
                <a:cs typeface="Consolas"/>
                <a:sym typeface="Consolas"/>
              </a:rPr>
              <a:t>      MQMessageType messageType;</a:t>
            </a: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rPr lang="en" sz="800">
                <a:solidFill>
                  <a:schemeClr val="dk1"/>
                </a:solidFill>
                <a:latin typeface="Consolas"/>
                <a:ea typeface="Consolas"/>
                <a:cs typeface="Consolas"/>
                <a:sym typeface="Consolas"/>
              </a:rPr>
              <a:t>      </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85" name="Shape 585"/>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200">
                <a:solidFill>
                  <a:schemeClr val="dk1"/>
                </a:solidFill>
                <a:latin typeface="Consolas"/>
                <a:ea typeface="Consolas"/>
                <a:cs typeface="Consolas"/>
                <a:sym typeface="Consolas"/>
              </a:rPr>
              <a:t>      checkError( MQGetMessageType(messageHandle, &amp;messageType)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(messageType != MQ_TEXT_MESSAGE) {</a:t>
            </a: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"Received mesage is not MQ_TEXT_MESSAGE type.\n"</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checkError( MQAcknowledgeMessages(sessionHandle, messageHandle) );</a:t>
            </a:r>
          </a:p>
          <a:p>
            <a:pPr lvl="0" rtl="0">
              <a:lnSpc>
                <a:spcPct val="115000"/>
              </a:lnSpc>
              <a:spcBef>
                <a:spcPts val="0"/>
              </a:spcBef>
              <a:buNone/>
            </a:pPr>
            <a:r>
              <a:rPr lang="en" sz="1200">
                <a:solidFill>
                  <a:schemeClr val="dk1"/>
                </a:solidFill>
                <a:latin typeface="Consolas"/>
                <a:ea typeface="Consolas"/>
                <a:cs typeface="Consolas"/>
                <a:sym typeface="Consolas"/>
              </a:rPr>
              <a:t>		checkError( MQFreeMessage(messageHandle)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continue</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MQGetTextMessageText(messageHandle, &amp;msgtext) );</a:t>
            </a: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"Received message: %s\n"</a:t>
            </a:r>
            <a:r>
              <a:rPr lang="en" sz="1200">
                <a:solidFill>
                  <a:schemeClr val="dk1"/>
                </a:solidFill>
                <a:latin typeface="Consolas"/>
                <a:ea typeface="Consolas"/>
                <a:cs typeface="Consolas"/>
                <a:sym typeface="Consolas"/>
              </a:rPr>
              <a:t>, msgtext);</a:t>
            </a: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status = MQGetMessageProperties(messageHandle, &amp;propertiesHandle);</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(MQGetStatusCode(status) != MQ_NO_MESSAGE_PROPERTIES) {</a:t>
            </a:r>
          </a:p>
          <a:p>
            <a:pPr lvl="0" rtl="0">
              <a:lnSpc>
                <a:spcPct val="115000"/>
              </a:lnSpc>
              <a:spcBef>
                <a:spcPts val="0"/>
              </a:spcBef>
              <a:buNone/>
            </a:pPr>
            <a:r>
              <a:rPr lang="en" sz="1200">
                <a:solidFill>
                  <a:schemeClr val="dk1"/>
                </a:solidFill>
                <a:latin typeface="Consolas"/>
                <a:ea typeface="Consolas"/>
                <a:cs typeface="Consolas"/>
                <a:sym typeface="Consolas"/>
              </a:rPr>
              <a:t>        checkError( status );</a:t>
            </a:r>
          </a:p>
          <a:p>
            <a:pPr lvl="0" rtl="0">
              <a:lnSpc>
                <a:spcPct val="115000"/>
              </a:lnSpc>
              <a:spcBef>
                <a:spcPts val="0"/>
              </a:spcBef>
              <a:buNone/>
            </a:pPr>
            <a:r>
              <a:rPr lang="en" sz="1200">
                <a:solidFill>
                  <a:schemeClr val="dk1"/>
                </a:solidFill>
                <a:latin typeface="Consolas"/>
                <a:ea typeface="Consolas"/>
                <a:cs typeface="Consolas"/>
                <a:sym typeface="Consolas"/>
              </a:rPr>
              <a:t>        status = MQGetInt32Property(propertiesHandle, </a:t>
            </a:r>
            <a:r>
              <a:rPr lang="en" sz="1200">
                <a:solidFill>
                  <a:srgbClr val="B4261A"/>
                </a:solidFill>
                <a:latin typeface="Consolas"/>
                <a:ea typeface="Consolas"/>
                <a:cs typeface="Consolas"/>
                <a:sym typeface="Consolas"/>
              </a:rPr>
              <a:t>"index"</a:t>
            </a:r>
            <a:r>
              <a:rPr lang="en" sz="1200">
                <a:solidFill>
                  <a:schemeClr val="dk1"/>
                </a:solidFill>
                <a:latin typeface="Consolas"/>
                <a:ea typeface="Consolas"/>
                <a:cs typeface="Consolas"/>
                <a:sym typeface="Consolas"/>
              </a:rPr>
              <a:t>, &amp;index);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(MQGetStatusCode(status) != MQ_NOT_FOUND) {</a:t>
            </a:r>
          </a:p>
          <a:p>
            <a:pPr lvl="0" rtl="0">
              <a:lnSpc>
                <a:spcPct val="115000"/>
              </a:lnSpc>
              <a:spcBef>
                <a:spcPts val="0"/>
              </a:spcBef>
              <a:buNone/>
            </a:pPr>
            <a:r>
              <a:rPr lang="en" sz="1200">
                <a:solidFill>
                  <a:schemeClr val="dk1"/>
                </a:solidFill>
                <a:latin typeface="Consolas"/>
                <a:ea typeface="Consolas"/>
                <a:cs typeface="Consolas"/>
                <a:sym typeface="Consolas"/>
              </a:rPr>
              <a:t>          checkError( status );</a:t>
            </a: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"\tProperty index=%d\n"</a:t>
            </a:r>
            <a:r>
              <a:rPr lang="en" sz="1200">
                <a:solidFill>
                  <a:schemeClr val="dk1"/>
                </a:solidFill>
                <a:latin typeface="Consolas"/>
                <a:ea typeface="Consolas"/>
                <a:cs typeface="Consolas"/>
                <a:sym typeface="Consolas"/>
              </a:rPr>
              <a:t>, index);</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MQFreeProperties(propertiesHandle) );</a:t>
            </a:r>
          </a:p>
          <a:p>
            <a:pPr lvl="0" rtl="0">
              <a:lnSpc>
                <a:spcPct val="115000"/>
              </a:lnSpc>
              <a:spcBef>
                <a:spcPts val="0"/>
              </a:spcBef>
              <a:buNone/>
            </a:pPr>
            <a:r>
              <a:rPr lang="en" sz="1200">
                <a:solidFill>
                  <a:schemeClr val="dk1"/>
                </a:solidFill>
                <a:latin typeface="Consolas"/>
                <a:ea typeface="Consolas"/>
                <a:cs typeface="Consolas"/>
                <a:sym typeface="Consolas"/>
              </a:rPr>
              <a:t>      } </a:t>
            </a:r>
          </a:p>
          <a:p>
            <a:pPr lvl="0" rtl="0">
              <a:lnSpc>
                <a:spcPct val="115000"/>
              </a:lnSpc>
              <a:spcBef>
                <a:spcPts val="0"/>
              </a:spcBef>
              <a:buNone/>
            </a:pPr>
            <a:r>
              <a:t/>
            </a:r>
            <a:endParaRPr sz="1400">
              <a:solidFill>
                <a:srgbClr val="0433FF"/>
              </a:solidFill>
              <a:latin typeface="Consolas"/>
              <a:ea typeface="Consolas"/>
              <a:cs typeface="Consolas"/>
              <a:sym typeface="Consolas"/>
            </a:endParaRPr>
          </a:p>
          <a:p>
            <a:pPr lvl="0" rtl="0">
              <a:lnSpc>
                <a:spcPct val="115000"/>
              </a:lnSpc>
              <a:spcBef>
                <a:spcPts val="0"/>
              </a:spcBef>
              <a:buNone/>
            </a:pPr>
            <a:r>
              <a:t/>
            </a:r>
            <a:endParaRPr sz="800">
              <a:solidFill>
                <a:srgbClr val="008F00"/>
              </a:solidFill>
              <a:latin typeface="Consolas"/>
              <a:ea typeface="Consolas"/>
              <a:cs typeface="Consolas"/>
              <a:sym typeface="Consolas"/>
            </a:endParaRPr>
          </a:p>
          <a:p>
            <a:pPr lvl="0" rtl="0">
              <a:lnSpc>
                <a:spcPct val="115000"/>
              </a:lnSpc>
              <a:spcBef>
                <a:spcPts val="0"/>
              </a:spcBef>
              <a:buNone/>
            </a:pPr>
            <a:r>
              <a:rPr lang="en" sz="8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0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8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rgbClr val="008F00"/>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t/>
            </a:r>
            <a:endParaRPr sz="1200">
              <a:solidFill>
                <a:schemeClr val="dk1"/>
              </a:solidFill>
              <a:latin typeface="Consolas"/>
              <a:ea typeface="Consolas"/>
              <a:cs typeface="Consolas"/>
              <a:sym typeface="Consolas"/>
            </a:endParaRPr>
          </a:p>
          <a:p>
            <a:pPr indent="0" lvl="0" marL="0" rtl="0">
              <a:lnSpc>
                <a:spcPct val="115000"/>
              </a:lnSpc>
              <a:spcBef>
                <a:spcPts val="0"/>
              </a:spcBef>
              <a:buNone/>
            </a:pPr>
            <a:r>
              <a:t/>
            </a:r>
            <a:endParaRPr sz="12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200">
              <a:solidFill>
                <a:srgbClr val="222222"/>
              </a:solidFill>
            </a:endParaRP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91" name="Shape 591"/>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200">
                <a:solidFill>
                  <a:schemeClr val="dk1"/>
                </a:solidFill>
                <a:latin typeface="Consolas"/>
                <a:ea typeface="Consolas"/>
                <a:cs typeface="Consolas"/>
                <a:sym typeface="Consolas"/>
              </a:rPr>
              <a:t>      checkError( MQGetMessageHeaders(messageHandle, &amp;headersHandle)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MQGetBoolProperty(headersHandle, </a:t>
            </a:r>
          </a:p>
          <a:p>
            <a:pPr lvl="0" rtl="0">
              <a:lnSpc>
                <a:spcPct val="115000"/>
              </a:lnSpc>
              <a:spcBef>
                <a:spcPts val="0"/>
              </a:spcBef>
              <a:buNone/>
            </a:pPr>
            <a:r>
              <a:rPr lang="en" sz="1200">
                <a:solidFill>
                  <a:schemeClr val="dk1"/>
                </a:solidFill>
                <a:latin typeface="Consolas"/>
                <a:ea typeface="Consolas"/>
                <a:cs typeface="Consolas"/>
                <a:sym typeface="Consolas"/>
              </a:rPr>
              <a:t>                            MQ_REDELIVERED_HEADER_PROPERTY, &amp;redelivered) );  </a:t>
            </a: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"\tHeader redelivered=%d\n"</a:t>
            </a:r>
            <a:r>
              <a:rPr lang="en" sz="1200">
                <a:solidFill>
                  <a:schemeClr val="dk1"/>
                </a:solidFill>
                <a:latin typeface="Consolas"/>
                <a:ea typeface="Consolas"/>
                <a:cs typeface="Consolas"/>
                <a:sym typeface="Consolas"/>
              </a:rPr>
              <a:t>, redelivered);</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status = MQGetStringProperty(headersHandle,</a:t>
            </a:r>
          </a:p>
          <a:p>
            <a:pPr lvl="0" rtl="0">
              <a:lnSpc>
                <a:spcPct val="115000"/>
              </a:lnSpc>
              <a:spcBef>
                <a:spcPts val="0"/>
              </a:spcBef>
              <a:buNone/>
            </a:pPr>
            <a:r>
              <a:rPr lang="en" sz="1200">
                <a:solidFill>
                  <a:schemeClr val="dk1"/>
                </a:solidFill>
                <a:latin typeface="Consolas"/>
                <a:ea typeface="Consolas"/>
                <a:cs typeface="Consolas"/>
                <a:sym typeface="Consolas"/>
              </a:rPr>
              <a:t>                            MQ_MESSAGE_TYPE_HEADER_PROPERTY, &amp;my_msgtype);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(MQGetStatusCode(status) != MQ_NOT_FOUND) {</a:t>
            </a:r>
          </a:p>
          <a:p>
            <a:pPr lvl="0" rtl="0">
              <a:lnSpc>
                <a:spcPct val="115000"/>
              </a:lnSpc>
              <a:spcBef>
                <a:spcPts val="0"/>
              </a:spcBef>
              <a:buNone/>
            </a:pPr>
            <a:r>
              <a:rPr lang="en" sz="1200">
                <a:solidFill>
                  <a:schemeClr val="dk1"/>
                </a:solidFill>
                <a:latin typeface="Consolas"/>
                <a:ea typeface="Consolas"/>
                <a:cs typeface="Consolas"/>
                <a:sym typeface="Consolas"/>
              </a:rPr>
              <a:t>        checkError( status );</a:t>
            </a:r>
          </a:p>
          <a:p>
            <a:pPr lvl="0" rtl="0">
              <a:lnSpc>
                <a:spcPct val="115000"/>
              </a:lnSpc>
              <a:spcBef>
                <a:spcPts val="0"/>
              </a:spcBef>
              <a:buNone/>
            </a:pPr>
            <a:r>
              <a:rPr lang="en" sz="1200">
                <a:solidFill>
                  <a:schemeClr val="dk1"/>
                </a:solidFill>
                <a:latin typeface="Consolas"/>
                <a:ea typeface="Consolas"/>
                <a:cs typeface="Consolas"/>
                <a:sym typeface="Consolas"/>
              </a:rPr>
              <a:t>        fprintf(stdout, </a:t>
            </a:r>
            <a:r>
              <a:rPr lang="en" sz="1200">
                <a:solidFill>
                  <a:srgbClr val="B4261A"/>
                </a:solidFill>
                <a:latin typeface="Consolas"/>
                <a:ea typeface="Consolas"/>
                <a:cs typeface="Consolas"/>
                <a:sym typeface="Consolas"/>
              </a:rPr>
              <a:t>"\tHeader message-type=%s\n"</a:t>
            </a:r>
            <a:r>
              <a:rPr lang="en" sz="1200">
                <a:solidFill>
                  <a:schemeClr val="dk1"/>
                </a:solidFill>
                <a:latin typeface="Consolas"/>
                <a:ea typeface="Consolas"/>
                <a:cs typeface="Consolas"/>
                <a:sym typeface="Consolas"/>
              </a:rPr>
              <a:t>, my_msgtype);</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MQFreeProperties(headersHandle)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MQAcknowledgeMessages(sessionHandle, messageHandle)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if</a:t>
            </a:r>
            <a:r>
              <a:rPr lang="en" sz="1200">
                <a:solidFill>
                  <a:schemeClr val="dk1"/>
                </a:solidFill>
                <a:latin typeface="Consolas"/>
                <a:ea typeface="Consolas"/>
                <a:cs typeface="Consolas"/>
                <a:sym typeface="Consolas"/>
              </a:rPr>
              <a:t> (strcmp(msgtext, </a:t>
            </a:r>
            <a:r>
              <a:rPr lang="en" sz="1200">
                <a:solidFill>
                  <a:srgbClr val="B4261A"/>
                </a:solidFill>
                <a:latin typeface="Consolas"/>
                <a:ea typeface="Consolas"/>
                <a:cs typeface="Consolas"/>
                <a:sym typeface="Consolas"/>
              </a:rPr>
              <a:t>"END"</a:t>
            </a:r>
            <a:r>
              <a:rPr lang="en" sz="1200">
                <a:solidFill>
                  <a:schemeClr val="dk1"/>
                </a:solidFill>
                <a:latin typeface="Consolas"/>
                <a:ea typeface="Consolas"/>
                <a:cs typeface="Consolas"/>
                <a:sym typeface="Consolas"/>
              </a:rPr>
              <a:t>) == 0) {</a:t>
            </a:r>
          </a:p>
          <a:p>
            <a:pPr lvl="0" rtl="0">
              <a:lnSpc>
                <a:spcPct val="115000"/>
              </a:lnSpc>
              <a:spcBef>
                <a:spcPts val="0"/>
              </a:spcBef>
              <a:buNone/>
            </a:pPr>
            <a:r>
              <a:rPr lang="en" sz="1200">
                <a:solidFill>
                  <a:schemeClr val="dk1"/>
                </a:solidFill>
                <a:latin typeface="Consolas"/>
                <a:ea typeface="Consolas"/>
                <a:cs typeface="Consolas"/>
                <a:sym typeface="Consolas"/>
              </a:rPr>
              <a:t>         checkError( MQFreeMessage(messageHandle) );</a:t>
            </a: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break</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rPr lang="en" sz="1200">
                <a:solidFill>
                  <a:schemeClr val="dk1"/>
                </a:solidFill>
                <a:latin typeface="Consolas"/>
                <a:ea typeface="Consolas"/>
                <a:cs typeface="Consolas"/>
                <a:sym typeface="Consolas"/>
              </a:rPr>
              <a:t>      checkError( MQFreeMessage(messageHandle) );</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597" name="Shape 597"/>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4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checkError( MQCloseMessageConsumer(consumerHandle) );</a:t>
            </a:r>
          </a:p>
          <a:p>
            <a:pPr lvl="0" rtl="0">
              <a:lnSpc>
                <a:spcPct val="115000"/>
              </a:lnSpc>
              <a:spcBef>
                <a:spcPts val="0"/>
              </a:spcBef>
              <a:buNone/>
            </a:pPr>
            <a:r>
              <a:rPr lang="en" sz="1200">
                <a:solidFill>
                  <a:schemeClr val="dk1"/>
                </a:solidFill>
                <a:latin typeface="Consolas"/>
                <a:ea typeface="Consolas"/>
                <a:cs typeface="Consolas"/>
                <a:sym typeface="Consolas"/>
              </a:rPr>
              <a:t>  checkError( MQCloseSession(sessionHandle)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MQCloseConnection(connectionHandle)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checkError( MQFreeConnection(connectionHandle) );</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return</a:t>
            </a:r>
            <a:r>
              <a:rPr lang="en" sz="1200">
                <a:solidFill>
                  <a:schemeClr val="dk1"/>
                </a:solidFill>
                <a:latin typeface="Consolas"/>
                <a:ea typeface="Consolas"/>
                <a:cs typeface="Consolas"/>
                <a:sym typeface="Consolas"/>
              </a:rPr>
              <a:t> status;</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Cleanup:</a:t>
            </a:r>
          </a:p>
          <a:p>
            <a:pPr lvl="0" rtl="0">
              <a:lnSpc>
                <a:spcPct val="115000"/>
              </a:lnSpc>
              <a:spcBef>
                <a:spcPts val="0"/>
              </a:spcBef>
              <a:buNone/>
            </a:pPr>
            <a:r>
              <a:rPr lang="en" sz="1200">
                <a:solidFill>
                  <a:schemeClr val="dk1"/>
                </a:solidFill>
                <a:latin typeface="Consolas"/>
                <a:ea typeface="Consolas"/>
                <a:cs typeface="Consolas"/>
                <a:sym typeface="Consolas"/>
              </a:rPr>
              <a:t>  { </a:t>
            </a:r>
          </a:p>
          <a:p>
            <a:pPr lvl="0" rtl="0">
              <a:lnSpc>
                <a:spcPct val="115000"/>
              </a:lnSpc>
              <a:spcBef>
                <a:spcPts val="0"/>
              </a:spcBef>
              <a:buNone/>
            </a:pPr>
            <a:r>
              <a:rPr lang="en" sz="1200">
                <a:solidFill>
                  <a:schemeClr val="dk1"/>
                </a:solidFill>
                <a:latin typeface="Consolas"/>
                <a:ea typeface="Consolas"/>
                <a:cs typeface="Consolas"/>
                <a:sym typeface="Consolas"/>
              </a:rPr>
              <a:t>  MQString errorString = MQGetStatusString(status);</a:t>
            </a:r>
          </a:p>
          <a:p>
            <a:pPr lvl="0" rtl="0">
              <a:lnSpc>
                <a:spcPct val="115000"/>
              </a:lnSpc>
              <a:spcBef>
                <a:spcPts val="0"/>
              </a:spcBef>
              <a:buNone/>
            </a:pPr>
            <a:r>
              <a:rPr lang="en" sz="1200">
                <a:solidFill>
                  <a:schemeClr val="dk1"/>
                </a:solidFill>
                <a:latin typeface="Consolas"/>
                <a:ea typeface="Consolas"/>
                <a:cs typeface="Consolas"/>
                <a:sym typeface="Consolas"/>
              </a:rPr>
              <a:t>  fprintf(stderr, </a:t>
            </a:r>
            <a:r>
              <a:rPr lang="en" sz="1200">
                <a:solidFill>
                  <a:srgbClr val="B4261A"/>
                </a:solidFill>
                <a:latin typeface="Consolas"/>
                <a:ea typeface="Consolas"/>
                <a:cs typeface="Consolas"/>
                <a:sym typeface="Consolas"/>
              </a:rPr>
              <a:t>"consumer(): Error: %s\n"</a:t>
            </a:r>
            <a:r>
              <a:rPr lang="en" sz="1200">
                <a:solidFill>
                  <a:schemeClr val="dk1"/>
                </a:solidFill>
                <a:latin typeface="Consolas"/>
                <a:ea typeface="Consolas"/>
                <a:cs typeface="Consolas"/>
                <a:sym typeface="Consolas"/>
              </a:rPr>
              <a:t>,</a:t>
            </a:r>
          </a:p>
          <a:p>
            <a:pPr lvl="0" rtl="0">
              <a:lnSpc>
                <a:spcPct val="115000"/>
              </a:lnSpc>
              <a:spcBef>
                <a:spcPts val="0"/>
              </a:spcBef>
              <a:buNone/>
            </a:pPr>
            <a:r>
              <a:rPr lang="en" sz="1200">
                <a:solidFill>
                  <a:schemeClr val="dk1"/>
                </a:solidFill>
                <a:latin typeface="Consolas"/>
                <a:ea typeface="Consolas"/>
                <a:cs typeface="Consolas"/>
                <a:sym typeface="Consolas"/>
              </a:rPr>
              <a:t>                  (errorString == NULL) ? </a:t>
            </a:r>
            <a:r>
              <a:rPr lang="en" sz="1200">
                <a:solidFill>
                  <a:srgbClr val="B4261A"/>
                </a:solidFill>
                <a:latin typeface="Consolas"/>
                <a:ea typeface="Consolas"/>
                <a:cs typeface="Consolas"/>
                <a:sym typeface="Consolas"/>
              </a:rPr>
              <a:t>"NULL"</a:t>
            </a:r>
            <a:r>
              <a:rPr lang="en" sz="1200">
                <a:solidFill>
                  <a:schemeClr val="dk1"/>
                </a:solidFill>
                <a:latin typeface="Consolas"/>
                <a:ea typeface="Consolas"/>
                <a:cs typeface="Consolas"/>
                <a:sym typeface="Consolas"/>
              </a:rPr>
              <a:t>:errorString);</a:t>
            </a:r>
          </a:p>
          <a:p>
            <a:pPr lvl="0" rtl="0">
              <a:lnSpc>
                <a:spcPct val="115000"/>
              </a:lnSpc>
              <a:spcBef>
                <a:spcPts val="0"/>
              </a:spcBef>
              <a:buNone/>
            </a:pPr>
            <a:r>
              <a:rPr lang="en" sz="1200">
                <a:solidFill>
                  <a:schemeClr val="dk1"/>
                </a:solidFill>
                <a:latin typeface="Consolas"/>
                <a:ea typeface="Consolas"/>
                <a:cs typeface="Consolas"/>
                <a:sym typeface="Consolas"/>
              </a:rPr>
              <a:t>  MQFreeString(errorString);</a:t>
            </a:r>
          </a:p>
          <a:p>
            <a:pPr lvl="0" rtl="0">
              <a:lnSpc>
                <a:spcPct val="115000"/>
              </a:lnSpc>
              <a:spcBef>
                <a:spcPts val="0"/>
              </a:spcBef>
              <a:buNone/>
            </a:pPr>
            <a:r>
              <a:rPr lang="en" sz="1200">
                <a:solidFill>
                  <a:schemeClr val="dk1"/>
                </a:solidFill>
                <a:latin typeface="Consolas"/>
                <a:ea typeface="Consolas"/>
                <a:cs typeface="Consolas"/>
                <a:sym typeface="Consolas"/>
              </a:rPr>
              <a:t>  }</a:t>
            </a:r>
          </a:p>
          <a:p>
            <a:pPr lvl="0" rtl="0">
              <a:lnSpc>
                <a:spcPct val="115000"/>
              </a:lnSpc>
              <a:spcBef>
                <a:spcPts val="0"/>
              </a:spcBef>
              <a:buNone/>
            </a:pPr>
            <a:r>
              <a:rPr lang="en" sz="1200">
                <a:solidFill>
                  <a:schemeClr val="dk1"/>
                </a:solidFill>
                <a:latin typeface="Consolas"/>
                <a:ea typeface="Consolas"/>
                <a:cs typeface="Consolas"/>
                <a:sym typeface="Consolas"/>
              </a:rPr>
              <a:t>  MQFreeProperties(propertiesHandle);</a:t>
            </a:r>
          </a:p>
          <a:p>
            <a:pPr lvl="0" rtl="0">
              <a:lnSpc>
                <a:spcPct val="115000"/>
              </a:lnSpc>
              <a:spcBef>
                <a:spcPts val="0"/>
              </a:spcBef>
              <a:buNone/>
            </a:pPr>
            <a:r>
              <a:rPr lang="en" sz="1200">
                <a:solidFill>
                  <a:schemeClr val="dk1"/>
                </a:solidFill>
                <a:latin typeface="Consolas"/>
                <a:ea typeface="Consolas"/>
                <a:cs typeface="Consolas"/>
                <a:sym typeface="Consolas"/>
              </a:rPr>
              <a:t>  MQFreeProperties(headersHandle);</a:t>
            </a:r>
          </a:p>
          <a:p>
            <a:pPr lvl="0" rtl="0">
              <a:lnSpc>
                <a:spcPct val="115000"/>
              </a:lnSpc>
              <a:spcBef>
                <a:spcPts val="0"/>
              </a:spcBef>
              <a:buNone/>
            </a:pPr>
            <a:r>
              <a:rPr lang="en" sz="1200">
                <a:solidFill>
                  <a:schemeClr val="dk1"/>
                </a:solidFill>
                <a:latin typeface="Consolas"/>
                <a:ea typeface="Consolas"/>
                <a:cs typeface="Consolas"/>
                <a:sym typeface="Consolas"/>
              </a:rPr>
              <a:t>  MQFreeMessage(messageHandle);</a:t>
            </a:r>
          </a:p>
          <a:p>
            <a:pPr lvl="0" rtl="0">
              <a:lnSpc>
                <a:spcPct val="115000"/>
              </a:lnSpc>
              <a:spcBef>
                <a:spcPts val="0"/>
              </a:spcBef>
              <a:buNone/>
            </a:pPr>
            <a:r>
              <a:rPr lang="en" sz="1200">
                <a:solidFill>
                  <a:schemeClr val="dk1"/>
                </a:solidFill>
                <a:latin typeface="Consolas"/>
                <a:ea typeface="Consolas"/>
                <a:cs typeface="Consolas"/>
                <a:sym typeface="Consolas"/>
              </a:rPr>
              <a:t>  MQFreeDestination( destinationHandle );</a:t>
            </a:r>
          </a:p>
          <a:p>
            <a:pPr lvl="0" rtl="0">
              <a:lnSpc>
                <a:spcPct val="115000"/>
              </a:lnSpc>
              <a:spcBef>
                <a:spcPts val="0"/>
              </a:spcBef>
              <a:buNone/>
            </a:pPr>
            <a:r>
              <a:rPr lang="en" sz="1200">
                <a:solidFill>
                  <a:schemeClr val="dk1"/>
                </a:solidFill>
                <a:latin typeface="Consolas"/>
                <a:ea typeface="Consolas"/>
                <a:cs typeface="Consolas"/>
                <a:sym typeface="Consolas"/>
              </a:rPr>
              <a:t>  MQCloseConnection(connectionHandle);</a:t>
            </a:r>
          </a:p>
          <a:p>
            <a:pPr lvl="0" rtl="0">
              <a:lnSpc>
                <a:spcPct val="115000"/>
              </a:lnSpc>
              <a:spcBef>
                <a:spcPts val="0"/>
              </a:spcBef>
              <a:buNone/>
            </a:pPr>
            <a:r>
              <a:rPr lang="en" sz="1200">
                <a:solidFill>
                  <a:schemeClr val="dk1"/>
                </a:solidFill>
                <a:latin typeface="Consolas"/>
                <a:ea typeface="Consolas"/>
                <a:cs typeface="Consolas"/>
                <a:sym typeface="Consolas"/>
              </a:rPr>
              <a:t>  MQFreeConnection(connectionHandle);</a:t>
            </a:r>
          </a:p>
          <a:p>
            <a:pPr lvl="0" rtl="0">
              <a:lnSpc>
                <a:spcPct val="115000"/>
              </a:lnSpc>
              <a:spcBef>
                <a:spcPts val="0"/>
              </a:spcBef>
              <a:buNone/>
            </a:pPr>
            <a:r>
              <a:t/>
            </a:r>
            <a:endParaRPr sz="1200">
              <a:solidFill>
                <a:schemeClr val="dk1"/>
              </a:solidFill>
              <a:latin typeface="Consolas"/>
              <a:ea typeface="Consolas"/>
              <a:cs typeface="Consolas"/>
              <a:sym typeface="Consolas"/>
            </a:endParaRPr>
          </a:p>
          <a:p>
            <a:pPr lvl="0" rtl="0">
              <a:lnSpc>
                <a:spcPct val="115000"/>
              </a:lnSpc>
              <a:spcBef>
                <a:spcPts val="0"/>
              </a:spcBef>
              <a:buNone/>
            </a:pPr>
            <a:r>
              <a:rPr lang="en" sz="1200">
                <a:solidFill>
                  <a:schemeClr val="dk1"/>
                </a:solidFill>
                <a:latin typeface="Consolas"/>
                <a:ea typeface="Consolas"/>
                <a:cs typeface="Consolas"/>
                <a:sym typeface="Consolas"/>
              </a:rPr>
              <a:t>  </a:t>
            </a:r>
            <a:r>
              <a:rPr lang="en" sz="1200">
                <a:solidFill>
                  <a:srgbClr val="0433FF"/>
                </a:solidFill>
                <a:latin typeface="Consolas"/>
                <a:ea typeface="Consolas"/>
                <a:cs typeface="Consolas"/>
                <a:sym typeface="Consolas"/>
              </a:rPr>
              <a:t>return</a:t>
            </a:r>
            <a:r>
              <a:rPr lang="en" sz="1200">
                <a:solidFill>
                  <a:schemeClr val="dk1"/>
                </a:solidFill>
                <a:latin typeface="Consolas"/>
                <a:ea typeface="Consolas"/>
                <a:cs typeface="Consolas"/>
                <a:sym typeface="Consolas"/>
              </a:rPr>
              <a:t> status;</a:t>
            </a:r>
          </a:p>
          <a:p>
            <a:pPr lvl="0" rtl="0">
              <a:lnSpc>
                <a:spcPct val="115000"/>
              </a:lnSpc>
              <a:spcBef>
                <a:spcPts val="0"/>
              </a:spcBef>
              <a:buNone/>
            </a:pPr>
            <a:r>
              <a:rPr lang="en" sz="1200">
                <a:solidFill>
                  <a:schemeClr val="dk1"/>
                </a:solidFill>
                <a:latin typeface="Consolas"/>
                <a:ea typeface="Consolas"/>
                <a:cs typeface="Consolas"/>
                <a:sym typeface="Consolas"/>
              </a:rPr>
              <a:t>}</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a:t>
            </a:r>
          </a:p>
          <a:p>
            <a:pPr lvl="0" rtl="0">
              <a:lnSpc>
                <a:spcPct val="115000"/>
              </a:lnSpc>
              <a:spcBef>
                <a:spcPts val="0"/>
              </a:spcBef>
              <a:buNone/>
            </a:pPr>
            <a:r>
              <a:t/>
            </a:r>
            <a:endParaRPr sz="14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indent="0" lvl="0" marL="0" rtl="0">
              <a:lnSpc>
                <a:spcPct val="115000"/>
              </a:lnSpc>
              <a:spcBef>
                <a:spcPts val="0"/>
              </a:spcBef>
              <a:buNone/>
            </a:pPr>
            <a:r>
              <a:t/>
            </a:r>
            <a:endParaRPr sz="14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400">
              <a:solidFill>
                <a:srgbClr val="222222"/>
              </a:solidFill>
            </a:endParaRP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Consumer Example</a:t>
            </a:r>
          </a:p>
        </p:txBody>
      </p:sp>
      <p:sp>
        <p:nvSpPr>
          <p:cNvPr id="603" name="Shape 603"/>
          <p:cNvSpPr txBox="1"/>
          <p:nvPr>
            <p:ph idx="1" type="body"/>
          </p:nvPr>
        </p:nvSpPr>
        <p:spPr>
          <a:xfrm>
            <a:off x="457200" y="1425574"/>
            <a:ext cx="8229600" cy="4837200"/>
          </a:xfrm>
          <a:prstGeom prst="rect">
            <a:avLst/>
          </a:prstGeom>
        </p:spPr>
        <p:txBody>
          <a:bodyPr anchorCtr="0" anchor="t" bIns="91425" lIns="91425" rIns="91425" tIns="91425">
            <a:noAutofit/>
          </a:bodyPr>
          <a:lstStyle/>
          <a:p>
            <a:pPr lvl="0" rtl="0">
              <a:lnSpc>
                <a:spcPct val="115000"/>
              </a:lnSpc>
              <a:spcBef>
                <a:spcPts val="0"/>
              </a:spcBef>
              <a:buNone/>
            </a:pPr>
            <a:r>
              <a:rPr lang="en" sz="1100">
                <a:solidFill>
                  <a:srgbClr val="0433FF"/>
                </a:solidFill>
                <a:latin typeface="Consolas"/>
                <a:ea typeface="Consolas"/>
                <a:cs typeface="Consolas"/>
                <a:sym typeface="Consolas"/>
              </a:rPr>
              <a:t>void</a:t>
            </a:r>
          </a:p>
          <a:p>
            <a:pPr lvl="0" rtl="0">
              <a:lnSpc>
                <a:spcPct val="115000"/>
              </a:lnSpc>
              <a:spcBef>
                <a:spcPts val="0"/>
              </a:spcBef>
              <a:buNone/>
            </a:pPr>
            <a:r>
              <a:rPr lang="en" sz="1100">
                <a:solidFill>
                  <a:schemeClr val="dk1"/>
                </a:solidFill>
                <a:latin typeface="Consolas"/>
                <a:ea typeface="Consolas"/>
                <a:cs typeface="Consolas"/>
                <a:sym typeface="Consolas"/>
              </a:rPr>
              <a:t>usageExit() {</a:t>
            </a:r>
          </a:p>
          <a:p>
            <a:pPr lvl="0" rtl="0">
              <a:lnSpc>
                <a:spcPct val="115000"/>
              </a:lnSpc>
              <a:spcBef>
                <a:spcPts val="0"/>
              </a:spcBef>
              <a:buNone/>
            </a:pPr>
            <a:r>
              <a:rPr lang="en" sz="1100">
                <a:solidFill>
                  <a:schemeClr val="dk1"/>
                </a:solidFill>
                <a:latin typeface="Consolas"/>
                <a:ea typeface="Consolas"/>
                <a:cs typeface="Consolas"/>
                <a:sym typeface="Consolas"/>
              </a:rPr>
              <a:t>  exit(1);</a:t>
            </a:r>
          </a:p>
          <a:p>
            <a:pPr lvl="0" rtl="0">
              <a:lnSpc>
                <a:spcPct val="115000"/>
              </a:lnSpc>
              <a:spcBef>
                <a:spcPts val="0"/>
              </a:spcBef>
              <a:buNone/>
            </a:pPr>
            <a:r>
              <a:rPr lang="en" sz="1100">
                <a:solidFill>
                  <a:schemeClr val="dk1"/>
                </a:solidFill>
                <a:latin typeface="Consolas"/>
                <a:ea typeface="Consolas"/>
                <a:cs typeface="Consolas"/>
                <a:sym typeface="Consolas"/>
              </a:rPr>
              <a:t>}</a:t>
            </a:r>
          </a:p>
          <a:p>
            <a:pPr lvl="0" rtl="0">
              <a:lnSpc>
                <a:spcPct val="115000"/>
              </a:lnSpc>
              <a:spcBef>
                <a:spcPts val="0"/>
              </a:spcBef>
              <a:buNone/>
            </a:pPr>
            <a:r>
              <a:t/>
            </a:r>
            <a:endParaRPr sz="1100">
              <a:solidFill>
                <a:schemeClr val="dk1"/>
              </a:solidFill>
              <a:latin typeface="Consolas"/>
              <a:ea typeface="Consolas"/>
              <a:cs typeface="Consolas"/>
              <a:sym typeface="Consolas"/>
            </a:endParaRPr>
          </a:p>
          <a:p>
            <a:pPr lvl="0" rtl="0">
              <a:lnSpc>
                <a:spcPct val="115000"/>
              </a:lnSpc>
              <a:spcBef>
                <a:spcPts val="0"/>
              </a:spcBef>
              <a:buNone/>
            </a:pPr>
            <a:r>
              <a:rPr lang="en" sz="1100">
                <a:solidFill>
                  <a:srgbClr val="0433FF"/>
                </a:solidFill>
                <a:latin typeface="Consolas"/>
                <a:ea typeface="Consolas"/>
                <a:cs typeface="Consolas"/>
                <a:sym typeface="Consolas"/>
              </a:rPr>
              <a:t>int</a:t>
            </a:r>
          </a:p>
          <a:p>
            <a:pPr lvl="0" rtl="0">
              <a:lnSpc>
                <a:spcPct val="115000"/>
              </a:lnSpc>
              <a:spcBef>
                <a:spcPts val="0"/>
              </a:spcBef>
              <a:buNone/>
            </a:pPr>
            <a:r>
              <a:rPr lang="en" sz="1100">
                <a:solidFill>
                  <a:schemeClr val="dk1"/>
                </a:solidFill>
                <a:latin typeface="Consolas"/>
                <a:ea typeface="Consolas"/>
                <a:cs typeface="Consolas"/>
                <a:sym typeface="Consolas"/>
              </a:rPr>
              <a:t>main(</a:t>
            </a:r>
            <a:r>
              <a:rPr lang="en" sz="1100">
                <a:solidFill>
                  <a:srgbClr val="0433FF"/>
                </a:solidFill>
                <a:latin typeface="Consolas"/>
                <a:ea typeface="Consolas"/>
                <a:cs typeface="Consolas"/>
                <a:sym typeface="Consolas"/>
              </a:rPr>
              <a:t>int</a:t>
            </a:r>
            <a:r>
              <a:rPr lang="en" sz="1100">
                <a:solidFill>
                  <a:schemeClr val="dk1"/>
                </a:solidFill>
                <a:latin typeface="Consolas"/>
                <a:ea typeface="Consolas"/>
                <a:cs typeface="Consolas"/>
                <a:sym typeface="Consolas"/>
              </a:rPr>
              <a:t> argc, </a:t>
            </a:r>
            <a:r>
              <a:rPr lang="en" sz="1100">
                <a:solidFill>
                  <a:srgbClr val="0433FF"/>
                </a:solidFill>
                <a:latin typeface="Consolas"/>
                <a:ea typeface="Consolas"/>
                <a:cs typeface="Consolas"/>
                <a:sym typeface="Consolas"/>
              </a:rPr>
              <a:t>char</a:t>
            </a:r>
            <a:r>
              <a:rPr lang="en" sz="1100">
                <a:solidFill>
                  <a:schemeClr val="dk1"/>
                </a:solidFill>
                <a:latin typeface="Consolas"/>
                <a:ea typeface="Consolas"/>
                <a:cs typeface="Consolas"/>
                <a:sym typeface="Consolas"/>
              </a:rPr>
              <a:t> *argv[])</a:t>
            </a:r>
          </a:p>
          <a:p>
            <a:pPr lvl="0" rtl="0">
              <a:lnSpc>
                <a:spcPct val="115000"/>
              </a:lnSpc>
              <a:spcBef>
                <a:spcPts val="0"/>
              </a:spcBef>
              <a:buNone/>
            </a:pPr>
            <a:r>
              <a:rPr lang="en" sz="1100">
                <a:solidFill>
                  <a:schemeClr val="dk1"/>
                </a:solidFill>
                <a:latin typeface="Consolas"/>
                <a:ea typeface="Consolas"/>
                <a:cs typeface="Consolas"/>
                <a:sym typeface="Consolas"/>
              </a:rPr>
              <a:t>{</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char</a:t>
            </a:r>
            <a:r>
              <a:rPr lang="en" sz="1100">
                <a:solidFill>
                  <a:schemeClr val="dk1"/>
                </a:solidFill>
                <a:latin typeface="Consolas"/>
                <a:ea typeface="Consolas"/>
                <a:cs typeface="Consolas"/>
                <a:sym typeface="Consolas"/>
              </a:rPr>
              <a:t> defaultBrokerHost[]      = </a:t>
            </a:r>
            <a:r>
              <a:rPr lang="en" sz="1100">
                <a:solidFill>
                  <a:srgbClr val="B4261A"/>
                </a:solidFill>
                <a:latin typeface="Consolas"/>
                <a:ea typeface="Consolas"/>
                <a:cs typeface="Consolas"/>
                <a:sym typeface="Consolas"/>
              </a:rPr>
              <a:t>"localhost"</a:t>
            </a:r>
            <a:r>
              <a:rPr lang="en" sz="1100">
                <a:solidFill>
                  <a:schemeClr val="dk1"/>
                </a:solidFill>
                <a:latin typeface="Consolas"/>
                <a:ea typeface="Consolas"/>
                <a:cs typeface="Consolas"/>
                <a:sym typeface="Consolas"/>
              </a:rPr>
              <a:t>;</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int</a:t>
            </a:r>
            <a:r>
              <a:rPr lang="en" sz="1100">
                <a:solidFill>
                  <a:schemeClr val="dk1"/>
                </a:solidFill>
                <a:latin typeface="Consolas"/>
                <a:ea typeface="Consolas"/>
                <a:cs typeface="Consolas"/>
                <a:sym typeface="Consolas"/>
              </a:rPr>
              <a:t>  defaultBrokerPort        = 7676; </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char</a:t>
            </a:r>
            <a:r>
              <a:rPr lang="en" sz="1100">
                <a:solidFill>
                  <a:schemeClr val="dk1"/>
                </a:solidFill>
                <a:latin typeface="Consolas"/>
                <a:ea typeface="Consolas"/>
                <a:cs typeface="Consolas"/>
                <a:sym typeface="Consolas"/>
              </a:rPr>
              <a:t> defaultDestinationName[] = </a:t>
            </a:r>
            <a:r>
              <a:rPr lang="en" sz="1100">
                <a:solidFill>
                  <a:srgbClr val="B4261A"/>
                </a:solidFill>
                <a:latin typeface="Consolas"/>
                <a:ea typeface="Consolas"/>
                <a:cs typeface="Consolas"/>
                <a:sym typeface="Consolas"/>
              </a:rPr>
              <a:t>"destination_example"</a:t>
            </a:r>
            <a:r>
              <a:rPr lang="en" sz="1100">
                <a:solidFill>
                  <a:schemeClr val="dk1"/>
                </a:solidFill>
                <a:latin typeface="Consolas"/>
                <a:ea typeface="Consolas"/>
                <a:cs typeface="Consolas"/>
                <a:sym typeface="Consolas"/>
              </a:rPr>
              <a:t>;</a:t>
            </a:r>
          </a:p>
          <a:p>
            <a:pPr lvl="0" rtl="0">
              <a:lnSpc>
                <a:spcPct val="115000"/>
              </a:lnSpc>
              <a:spcBef>
                <a:spcPts val="0"/>
              </a:spcBef>
              <a:buNone/>
            </a:pPr>
            <a:r>
              <a:t/>
            </a:r>
            <a:endParaRPr sz="1100">
              <a:solidFill>
                <a:schemeClr val="dk1"/>
              </a:solidFill>
              <a:latin typeface="Consolas"/>
              <a:ea typeface="Consolas"/>
              <a:cs typeface="Consolas"/>
              <a:sym typeface="Consolas"/>
            </a:endParaRP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char</a:t>
            </a:r>
            <a:r>
              <a:rPr lang="en" sz="1100">
                <a:solidFill>
                  <a:schemeClr val="dk1"/>
                </a:solidFill>
                <a:latin typeface="Consolas"/>
                <a:ea typeface="Consolas"/>
                <a:cs typeface="Consolas"/>
                <a:sym typeface="Consolas"/>
              </a:rPr>
              <a:t>    *brokerHost = defaultBrokerHost;</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int</a:t>
            </a:r>
            <a:r>
              <a:rPr lang="en" sz="1100">
                <a:solidFill>
                  <a:schemeClr val="dk1"/>
                </a:solidFill>
                <a:latin typeface="Consolas"/>
                <a:ea typeface="Consolas"/>
                <a:cs typeface="Consolas"/>
                <a:sym typeface="Consolas"/>
              </a:rPr>
              <a:t>      brokerPort = defaultBrokerPort; </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char</a:t>
            </a:r>
            <a:r>
              <a:rPr lang="en" sz="1100">
                <a:solidFill>
                  <a:schemeClr val="dk1"/>
                </a:solidFill>
                <a:latin typeface="Consolas"/>
                <a:ea typeface="Consolas"/>
                <a:cs typeface="Consolas"/>
                <a:sym typeface="Consolas"/>
              </a:rPr>
              <a:t>    *destinationName = NULL;</a:t>
            </a:r>
          </a:p>
          <a:p>
            <a:pPr lvl="0" rtl="0">
              <a:lnSpc>
                <a:spcPct val="115000"/>
              </a:lnSpc>
              <a:spcBef>
                <a:spcPts val="0"/>
              </a:spcBef>
              <a:buNone/>
            </a:pPr>
            <a:r>
              <a:rPr lang="en" sz="1100">
                <a:solidFill>
                  <a:schemeClr val="dk1"/>
                </a:solidFill>
                <a:latin typeface="Consolas"/>
                <a:ea typeface="Consolas"/>
                <a:cs typeface="Consolas"/>
                <a:sym typeface="Consolas"/>
              </a:rPr>
              <a:t>  MQDestinationType  destinationType = MQ_TOPIC_DESTINATION;</a:t>
            </a:r>
          </a:p>
          <a:p>
            <a:pPr lvl="0" rtl="0">
              <a:lnSpc>
                <a:spcPct val="115000"/>
              </a:lnSpc>
              <a:spcBef>
                <a:spcPts val="0"/>
              </a:spcBef>
              <a:buNone/>
            </a:pPr>
            <a:r>
              <a:t/>
            </a:r>
            <a:endParaRPr sz="1100">
              <a:solidFill>
                <a:schemeClr val="dk1"/>
              </a:solidFill>
              <a:latin typeface="Consolas"/>
              <a:ea typeface="Consolas"/>
              <a:cs typeface="Consolas"/>
              <a:sym typeface="Consolas"/>
            </a:endParaRP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if</a:t>
            </a:r>
            <a:r>
              <a:rPr lang="en" sz="1100">
                <a:solidFill>
                  <a:schemeClr val="dk1"/>
                </a:solidFill>
                <a:latin typeface="Consolas"/>
                <a:ea typeface="Consolas"/>
                <a:cs typeface="Consolas"/>
                <a:sym typeface="Consolas"/>
              </a:rPr>
              <a:t> (destinationName == NULL) {</a:t>
            </a:r>
          </a:p>
          <a:p>
            <a:pPr lvl="0" rtl="0">
              <a:lnSpc>
                <a:spcPct val="115000"/>
              </a:lnSpc>
              <a:spcBef>
                <a:spcPts val="0"/>
              </a:spcBef>
              <a:buNone/>
            </a:pPr>
            <a:r>
              <a:rPr lang="en" sz="1100">
                <a:solidFill>
                  <a:schemeClr val="dk1"/>
                </a:solidFill>
                <a:latin typeface="Consolas"/>
                <a:ea typeface="Consolas"/>
                <a:cs typeface="Consolas"/>
                <a:sym typeface="Consolas"/>
              </a:rPr>
              <a:t>    destinationName = &amp;defaultDestinationName[0];</a:t>
            </a:r>
          </a:p>
          <a:p>
            <a:pPr lvl="0" rtl="0">
              <a:lnSpc>
                <a:spcPct val="115000"/>
              </a:lnSpc>
              <a:spcBef>
                <a:spcPts val="0"/>
              </a:spcBef>
              <a:buNone/>
            </a:pPr>
            <a:r>
              <a:rPr lang="en" sz="1100">
                <a:solidFill>
                  <a:schemeClr val="dk1"/>
                </a:solidFill>
                <a:latin typeface="Consolas"/>
                <a:ea typeface="Consolas"/>
                <a:cs typeface="Consolas"/>
                <a:sym typeface="Consolas"/>
              </a:rPr>
              <a:t>  }</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if</a:t>
            </a:r>
            <a:r>
              <a:rPr lang="en" sz="1100">
                <a:solidFill>
                  <a:schemeClr val="dk1"/>
                </a:solidFill>
                <a:latin typeface="Consolas"/>
                <a:ea typeface="Consolas"/>
                <a:cs typeface="Consolas"/>
                <a:sym typeface="Consolas"/>
              </a:rPr>
              <a:t> (MQStatusIsError( consumer(brokerHost, brokerPort, destinationName, destinationType) )) {</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return</a:t>
            </a:r>
            <a:r>
              <a:rPr lang="en" sz="1100">
                <a:solidFill>
                  <a:schemeClr val="dk1"/>
                </a:solidFill>
                <a:latin typeface="Consolas"/>
                <a:ea typeface="Consolas"/>
                <a:cs typeface="Consolas"/>
                <a:sym typeface="Consolas"/>
              </a:rPr>
              <a:t> 1;</a:t>
            </a:r>
          </a:p>
          <a:p>
            <a:pPr lvl="0" rtl="0">
              <a:lnSpc>
                <a:spcPct val="115000"/>
              </a:lnSpc>
              <a:spcBef>
                <a:spcPts val="0"/>
              </a:spcBef>
              <a:buNone/>
            </a:pPr>
            <a:r>
              <a:rPr lang="en" sz="1100">
                <a:solidFill>
                  <a:schemeClr val="dk1"/>
                </a:solidFill>
                <a:latin typeface="Consolas"/>
                <a:ea typeface="Consolas"/>
                <a:cs typeface="Consolas"/>
                <a:sym typeface="Consolas"/>
              </a:rPr>
              <a:t>  }</a:t>
            </a:r>
          </a:p>
          <a:p>
            <a:pPr lvl="0" rtl="0">
              <a:lnSpc>
                <a:spcPct val="115000"/>
              </a:lnSpc>
              <a:spcBef>
                <a:spcPts val="0"/>
              </a:spcBef>
              <a:buNone/>
            </a:pPr>
            <a:r>
              <a:rPr lang="en" sz="1100">
                <a:solidFill>
                  <a:schemeClr val="dk1"/>
                </a:solidFill>
                <a:latin typeface="Consolas"/>
                <a:ea typeface="Consolas"/>
                <a:cs typeface="Consolas"/>
                <a:sym typeface="Consolas"/>
              </a:rPr>
              <a:t>  fprintf(stdout, </a:t>
            </a:r>
            <a:r>
              <a:rPr lang="en" sz="1100">
                <a:solidFill>
                  <a:srgbClr val="B4261A"/>
                </a:solidFill>
                <a:latin typeface="Consolas"/>
                <a:ea typeface="Consolas"/>
                <a:cs typeface="Consolas"/>
                <a:sym typeface="Consolas"/>
              </a:rPr>
              <a:t>"Done !\n"</a:t>
            </a:r>
            <a:r>
              <a:rPr lang="en" sz="1100">
                <a:solidFill>
                  <a:schemeClr val="dk1"/>
                </a:solidFill>
                <a:latin typeface="Consolas"/>
                <a:ea typeface="Consolas"/>
                <a:cs typeface="Consolas"/>
                <a:sym typeface="Consolas"/>
              </a:rPr>
              <a:t>);</a:t>
            </a:r>
          </a:p>
          <a:p>
            <a:pPr lvl="0" rtl="0">
              <a:lnSpc>
                <a:spcPct val="115000"/>
              </a:lnSpc>
              <a:spcBef>
                <a:spcPts val="0"/>
              </a:spcBef>
              <a:buNone/>
            </a:pPr>
            <a:r>
              <a:rPr lang="en" sz="1100">
                <a:solidFill>
                  <a:schemeClr val="dk1"/>
                </a:solidFill>
                <a:latin typeface="Consolas"/>
                <a:ea typeface="Consolas"/>
                <a:cs typeface="Consolas"/>
                <a:sym typeface="Consolas"/>
              </a:rPr>
              <a:t>  </a:t>
            </a:r>
            <a:r>
              <a:rPr lang="en" sz="1100">
                <a:solidFill>
                  <a:srgbClr val="0433FF"/>
                </a:solidFill>
                <a:latin typeface="Consolas"/>
                <a:ea typeface="Consolas"/>
                <a:cs typeface="Consolas"/>
                <a:sym typeface="Consolas"/>
              </a:rPr>
              <a:t>return</a:t>
            </a:r>
            <a:r>
              <a:rPr lang="en" sz="1100">
                <a:solidFill>
                  <a:schemeClr val="dk1"/>
                </a:solidFill>
                <a:latin typeface="Consolas"/>
                <a:ea typeface="Consolas"/>
                <a:cs typeface="Consolas"/>
                <a:sym typeface="Consolas"/>
              </a:rPr>
              <a:t> 0;</a:t>
            </a:r>
          </a:p>
          <a:p>
            <a:pPr lvl="0" rtl="0">
              <a:lnSpc>
                <a:spcPct val="115000"/>
              </a:lnSpc>
              <a:spcBef>
                <a:spcPts val="0"/>
              </a:spcBef>
              <a:buNone/>
            </a:pPr>
            <a:r>
              <a:rPr lang="en" sz="1100">
                <a:solidFill>
                  <a:schemeClr val="dk1"/>
                </a:solidFill>
                <a:latin typeface="Consolas"/>
                <a:ea typeface="Consolas"/>
                <a:cs typeface="Consolas"/>
                <a:sym typeface="Consolas"/>
              </a:rPr>
              <a:t>}</a:t>
            </a: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rPr lang="en" sz="1400">
                <a:solidFill>
                  <a:schemeClr val="dk1"/>
                </a:solidFill>
                <a:latin typeface="Consolas"/>
                <a:ea typeface="Consolas"/>
                <a:cs typeface="Consolas"/>
                <a:sym typeface="Consolas"/>
              </a:rPr>
              <a:t>  </a:t>
            </a:r>
          </a:p>
          <a:p>
            <a:pPr lvl="0" rtl="0">
              <a:lnSpc>
                <a:spcPct val="115000"/>
              </a:lnSpc>
              <a:spcBef>
                <a:spcPts val="0"/>
              </a:spcBef>
              <a:buNone/>
            </a:pPr>
            <a:r>
              <a:t/>
            </a:r>
            <a:endParaRPr sz="1400">
              <a:solidFill>
                <a:srgbClr val="0433FF"/>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rgbClr val="008F00"/>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lvl="0" rtl="0">
              <a:lnSpc>
                <a:spcPct val="115000"/>
              </a:lnSpc>
              <a:spcBef>
                <a:spcPts val="0"/>
              </a:spcBef>
              <a:buNone/>
            </a:pPr>
            <a:r>
              <a:t/>
            </a:r>
            <a:endParaRPr sz="1400">
              <a:solidFill>
                <a:schemeClr val="dk1"/>
              </a:solidFill>
              <a:latin typeface="Consolas"/>
              <a:ea typeface="Consolas"/>
              <a:cs typeface="Consolas"/>
              <a:sym typeface="Consolas"/>
            </a:endParaRPr>
          </a:p>
          <a:p>
            <a:pPr indent="0" lvl="0" marL="0" rtl="0">
              <a:lnSpc>
                <a:spcPct val="115000"/>
              </a:lnSpc>
              <a:spcBef>
                <a:spcPts val="0"/>
              </a:spcBef>
              <a:buNone/>
            </a:pPr>
            <a:r>
              <a:t/>
            </a:r>
            <a:endParaRPr sz="1400">
              <a:solidFill>
                <a:srgbClr val="222222"/>
              </a:solidFill>
              <a:latin typeface="Arial"/>
              <a:ea typeface="Arial"/>
              <a:cs typeface="Arial"/>
              <a:sym typeface="Arial"/>
            </a:endParaRPr>
          </a:p>
          <a:p>
            <a:pPr indent="-228600" lvl="0" marL="457200" rtl="0">
              <a:lnSpc>
                <a:spcPct val="115000"/>
              </a:lnSpc>
              <a:spcBef>
                <a:spcPts val="0"/>
              </a:spcBef>
              <a:buClr>
                <a:srgbClr val="222222"/>
              </a:buClr>
              <a:buFont typeface="Arial"/>
              <a:buNone/>
            </a:pPr>
            <a:r>
              <a:t/>
            </a:r>
            <a:endParaRPr sz="1400">
              <a:solidFill>
                <a:srgbClr val="222222"/>
              </a:solidFill>
            </a:endParaRP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OpenMQ C API</a:t>
            </a:r>
          </a:p>
        </p:txBody>
      </p:sp>
      <p:sp>
        <p:nvSpPr>
          <p:cNvPr id="609" name="Shape 609"/>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lnSpc>
                <a:spcPct val="115000"/>
              </a:lnSpc>
              <a:spcBef>
                <a:spcPts val="0"/>
              </a:spcBef>
              <a:buNone/>
            </a:pPr>
            <a:r>
              <a:rPr lang="en" sz="3600">
                <a:solidFill>
                  <a:srgbClr val="222222"/>
                </a:solidFill>
                <a:latin typeface="Arial"/>
                <a:ea typeface="Arial"/>
                <a:cs typeface="Arial"/>
                <a:sym typeface="Arial"/>
              </a:rPr>
              <a:t>Important Files to Consider</a:t>
            </a:r>
          </a:p>
          <a:p>
            <a:pPr indent="-457200" lvl="0" marL="914400" rtl="0">
              <a:lnSpc>
                <a:spcPct val="115000"/>
              </a:lnSpc>
              <a:spcBef>
                <a:spcPts val="0"/>
              </a:spcBef>
              <a:buClr>
                <a:srgbClr val="222222"/>
              </a:buClr>
              <a:buSzPct val="100000"/>
              <a:buFont typeface="Arial"/>
              <a:buChar char="●"/>
            </a:pPr>
            <a:r>
              <a:rPr lang="en" sz="3600">
                <a:solidFill>
                  <a:srgbClr val="222222"/>
                </a:solidFill>
                <a:latin typeface="Arial"/>
                <a:ea typeface="Arial"/>
                <a:cs typeface="Arial"/>
                <a:sym typeface="Arial"/>
              </a:rPr>
              <a:t>header files</a:t>
            </a:r>
          </a:p>
          <a:p>
            <a:pPr indent="-457200" lvl="1" marL="1828800" rtl="0">
              <a:lnSpc>
                <a:spcPct val="115000"/>
              </a:lnSpc>
              <a:spcBef>
                <a:spcPts val="0"/>
              </a:spcBef>
              <a:buClr>
                <a:srgbClr val="222222"/>
              </a:buClr>
              <a:buSzPct val="100000"/>
              <a:buFont typeface="Courier New"/>
              <a:buChar char="o"/>
            </a:pPr>
            <a:r>
              <a:rPr lang="en" sz="3600">
                <a:solidFill>
                  <a:srgbClr val="555555"/>
                </a:solidFill>
                <a:latin typeface="Courier New"/>
                <a:ea typeface="Courier New"/>
                <a:cs typeface="Courier New"/>
                <a:sym typeface="Courier New"/>
              </a:rPr>
              <a:t>mqcrt.h</a:t>
            </a:r>
          </a:p>
          <a:p>
            <a:pPr indent="-457200" lvl="0" marL="914400" rtl="0">
              <a:lnSpc>
                <a:spcPct val="115000"/>
              </a:lnSpc>
              <a:spcBef>
                <a:spcPts val="0"/>
              </a:spcBef>
              <a:buClr>
                <a:srgbClr val="222222"/>
              </a:buClr>
              <a:buSzPct val="100000"/>
              <a:buFont typeface="Arial"/>
              <a:buChar char="●"/>
            </a:pPr>
            <a:r>
              <a:rPr lang="en" sz="3600">
                <a:solidFill>
                  <a:srgbClr val="222222"/>
                </a:solidFill>
                <a:latin typeface="Arial"/>
                <a:ea typeface="Arial"/>
                <a:cs typeface="Arial"/>
                <a:sym typeface="Arial"/>
              </a:rPr>
              <a:t>runtime library</a:t>
            </a:r>
          </a:p>
          <a:p>
            <a:pPr indent="-457200" lvl="1" marL="1828800" rtl="0">
              <a:lnSpc>
                <a:spcPct val="115000"/>
              </a:lnSpc>
              <a:spcBef>
                <a:spcPts val="0"/>
              </a:spcBef>
              <a:buClr>
                <a:srgbClr val="222222"/>
              </a:buClr>
              <a:buSzPct val="100000"/>
              <a:buFont typeface="Courier New"/>
              <a:buChar char="o"/>
            </a:pPr>
            <a:r>
              <a:rPr lang="en" sz="3600">
                <a:solidFill>
                  <a:srgbClr val="555555"/>
                </a:solidFill>
                <a:latin typeface="Courier New"/>
                <a:ea typeface="Courier New"/>
                <a:cs typeface="Courier New"/>
                <a:sym typeface="Courier New"/>
              </a:rPr>
              <a:t>mqcrt</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OpenMQ C API</a:t>
            </a:r>
          </a:p>
        </p:txBody>
      </p:sp>
      <p:sp>
        <p:nvSpPr>
          <p:cNvPr id="615" name="Shape 615"/>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381000" lvl="0" marL="914400" rtl="0">
              <a:lnSpc>
                <a:spcPct val="115000"/>
              </a:lnSpc>
              <a:spcBef>
                <a:spcPts val="0"/>
              </a:spcBef>
              <a:buClr>
                <a:srgbClr val="222222"/>
              </a:buClr>
              <a:buSzPct val="100000"/>
              <a:buFont typeface="Arial"/>
              <a:buChar char="●"/>
            </a:pPr>
            <a:r>
              <a:rPr lang="en" sz="2400">
                <a:solidFill>
                  <a:srgbClr val="222222"/>
                </a:solidFill>
                <a:latin typeface="Arial"/>
                <a:ea typeface="Arial"/>
                <a:cs typeface="Arial"/>
                <a:sym typeface="Arial"/>
              </a:rPr>
              <a:t>Message Queue C runtime library is a multi-threaded library</a:t>
            </a:r>
          </a:p>
          <a:p>
            <a:pPr indent="-381000" lvl="0" marL="914400" rtl="0">
              <a:lnSpc>
                <a:spcPct val="115000"/>
              </a:lnSpc>
              <a:spcBef>
                <a:spcPts val="0"/>
              </a:spcBef>
              <a:buClr>
                <a:srgbClr val="222222"/>
              </a:buClr>
              <a:buSzPct val="100000"/>
              <a:buFont typeface="Arial"/>
              <a:buChar char="●"/>
            </a:pPr>
            <a:r>
              <a:rPr lang="en" sz="2400">
                <a:solidFill>
                  <a:srgbClr val="222222"/>
                </a:solidFill>
                <a:latin typeface="Arial"/>
                <a:ea typeface="Arial"/>
                <a:cs typeface="Arial"/>
                <a:sym typeface="Arial"/>
              </a:rPr>
              <a:t>requires C++ runtime library support</a:t>
            </a:r>
          </a:p>
        </p:txBody>
      </p:sp>
      <p:pic>
        <p:nvPicPr>
          <p:cNvPr id="616" name="Shape 616"/>
          <p:cNvPicPr preferRelativeResize="0"/>
          <p:nvPr/>
        </p:nvPicPr>
        <p:blipFill>
          <a:blip r:embed="rId3">
            <a:alphaModFix/>
          </a:blip>
          <a:stretch>
            <a:fillRect/>
          </a:stretch>
        </p:blipFill>
        <p:spPr>
          <a:xfrm>
            <a:off x="554480" y="3554050"/>
            <a:ext cx="8229599" cy="1739590"/>
          </a:xfrm>
          <a:prstGeom prst="rect">
            <a:avLst/>
          </a:prstGeom>
          <a:noFill/>
          <a:ln>
            <a:noFill/>
          </a:ln>
        </p:spPr>
      </p:pic>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Compiling Programs</a:t>
            </a:r>
          </a:p>
        </p:txBody>
      </p:sp>
      <p:sp>
        <p:nvSpPr>
          <p:cNvPr id="622" name="Shape 622"/>
          <p:cNvSpPr txBox="1"/>
          <p:nvPr>
            <p:ph idx="1" type="body"/>
          </p:nvPr>
        </p:nvSpPr>
        <p:spPr>
          <a:xfrm>
            <a:off x="457200" y="1730374"/>
            <a:ext cx="8229600" cy="4837200"/>
          </a:xfrm>
          <a:prstGeom prst="rect">
            <a:avLst/>
          </a:prstGeom>
        </p:spPr>
        <p:txBody>
          <a:bodyPr anchorCtr="0" anchor="t" bIns="91425" lIns="91425" rIns="91425" tIns="91425">
            <a:noAutofit/>
          </a:bodyPr>
          <a:lstStyle/>
          <a:p>
            <a:pPr rtl="0">
              <a:spcBef>
                <a:spcPts val="0"/>
              </a:spcBef>
              <a:buNone/>
            </a:pPr>
            <a:r>
              <a:rPr lang="en"/>
              <a:t>Compile &amp; Link on Linux</a:t>
            </a:r>
          </a:p>
          <a:p>
            <a:pPr rtl="0">
              <a:spcBef>
                <a:spcPts val="0"/>
              </a:spcBef>
              <a:buNone/>
            </a:pPr>
            <a:r>
              <a:t/>
            </a:r>
            <a:endParaRPr/>
          </a:p>
          <a:p>
            <a:pPr indent="0" marL="50800" marR="50800" rtl="0">
              <a:lnSpc>
                <a:spcPct val="115000"/>
              </a:lnSpc>
              <a:spcBef>
                <a:spcPts val="400"/>
              </a:spcBef>
              <a:spcAft>
                <a:spcPts val="400"/>
              </a:spcAft>
              <a:buNone/>
            </a:pPr>
            <a:r>
              <a:rPr lang="en" sz="2000">
                <a:solidFill>
                  <a:srgbClr val="555555"/>
                </a:solidFill>
                <a:latin typeface="Courier New"/>
                <a:ea typeface="Courier New"/>
                <a:cs typeface="Courier New"/>
                <a:sym typeface="Courier New"/>
              </a:rPr>
              <a:t>g++ -DLINUX -D_REENTRANT -I </a:t>
            </a:r>
            <a:r>
              <a:rPr lang="en" sz="2000">
                <a:solidFill>
                  <a:srgbClr val="00FF00"/>
                </a:solidFill>
                <a:latin typeface="Courier New"/>
                <a:ea typeface="Courier New"/>
                <a:cs typeface="Courier New"/>
                <a:sym typeface="Courier New"/>
              </a:rPr>
              <a:t>header_path</a:t>
            </a:r>
            <a:r>
              <a:rPr lang="en" sz="2000">
                <a:solidFill>
                  <a:srgbClr val="555555"/>
                </a:solidFill>
                <a:latin typeface="Courier New"/>
                <a:ea typeface="Courier New"/>
                <a:cs typeface="Courier New"/>
                <a:sym typeface="Courier New"/>
              </a:rPr>
              <a:t> -o Sample \\</a:t>
            </a:r>
            <a:br>
              <a:rPr lang="en" sz="2000">
                <a:solidFill>
                  <a:srgbClr val="555555"/>
                </a:solidFill>
                <a:latin typeface="Courier New"/>
                <a:ea typeface="Courier New"/>
                <a:cs typeface="Courier New"/>
                <a:sym typeface="Courier New"/>
              </a:rPr>
            </a:br>
            <a:r>
              <a:rPr lang="en" sz="2000">
                <a:solidFill>
                  <a:srgbClr val="555555"/>
                </a:solidFill>
                <a:latin typeface="Courier New"/>
                <a:ea typeface="Courier New"/>
                <a:cs typeface="Courier New"/>
                <a:sym typeface="Courier New"/>
              </a:rPr>
              <a:t>    -L </a:t>
            </a:r>
            <a:r>
              <a:rPr lang="en" sz="2000">
                <a:solidFill>
                  <a:srgbClr val="00FF00"/>
                </a:solidFill>
                <a:latin typeface="Courier New"/>
                <a:ea typeface="Courier New"/>
                <a:cs typeface="Courier New"/>
                <a:sym typeface="Courier New"/>
              </a:rPr>
              <a:t>runtime_path</a:t>
            </a:r>
            <a:r>
              <a:rPr lang="en" sz="2000">
                <a:solidFill>
                  <a:srgbClr val="555555"/>
                </a:solidFill>
                <a:latin typeface="Courier New"/>
                <a:ea typeface="Courier New"/>
                <a:cs typeface="Courier New"/>
                <a:sym typeface="Courier New"/>
              </a:rPr>
              <a:t> -lmqcrt Sample.c</a:t>
            </a:r>
          </a:p>
          <a:p>
            <a:pPr indent="0" marL="50800" marR="50800" rtl="0">
              <a:lnSpc>
                <a:spcPct val="115000"/>
              </a:lnSpc>
              <a:spcBef>
                <a:spcPts val="400"/>
              </a:spcBef>
              <a:spcAft>
                <a:spcPts val="400"/>
              </a:spcAft>
              <a:buNone/>
            </a:pPr>
            <a:r>
              <a:t/>
            </a:r>
            <a:endParaRPr sz="2000">
              <a:solidFill>
                <a:srgbClr val="555555"/>
              </a:solidFill>
              <a:latin typeface="Courier New"/>
              <a:ea typeface="Courier New"/>
              <a:cs typeface="Courier New"/>
              <a:sym typeface="Courier New"/>
            </a:endParaRPr>
          </a:p>
          <a:p>
            <a:pPr indent="-355600" lvl="0" marL="457200" marR="50800" rtl="0">
              <a:lnSpc>
                <a:spcPct val="115000"/>
              </a:lnSpc>
              <a:spcBef>
                <a:spcPts val="400"/>
              </a:spcBef>
              <a:spcAft>
                <a:spcPts val="400"/>
              </a:spcAft>
              <a:buClr>
                <a:srgbClr val="555555"/>
              </a:buClr>
              <a:buSzPct val="100000"/>
              <a:buFont typeface="Arial"/>
              <a:buChar char="●"/>
            </a:pPr>
            <a:r>
              <a:rPr lang="en" sz="2000">
                <a:solidFill>
                  <a:srgbClr val="555555"/>
                </a:solidFill>
                <a:latin typeface="Arial"/>
                <a:ea typeface="Arial"/>
                <a:cs typeface="Arial"/>
                <a:sym typeface="Arial"/>
              </a:rPr>
              <a:t>header path should link to MQ_HOME/includes</a:t>
            </a:r>
          </a:p>
          <a:p>
            <a:pPr indent="-355600" lvl="0" marL="457200" marR="50800" rtl="0">
              <a:lnSpc>
                <a:spcPct val="115000"/>
              </a:lnSpc>
              <a:spcBef>
                <a:spcPts val="400"/>
              </a:spcBef>
              <a:spcAft>
                <a:spcPts val="400"/>
              </a:spcAft>
              <a:buClr>
                <a:srgbClr val="555555"/>
              </a:buClr>
              <a:buSzPct val="100000"/>
              <a:buFont typeface="Arial"/>
              <a:buChar char="●"/>
            </a:pPr>
            <a:r>
              <a:rPr lang="en" sz="2000">
                <a:solidFill>
                  <a:srgbClr val="555555"/>
                </a:solidFill>
                <a:latin typeface="Arial"/>
                <a:ea typeface="Arial"/>
                <a:cs typeface="Arial"/>
                <a:sym typeface="Arial"/>
              </a:rPr>
              <a:t>runtime path should link to MQ_HOME/lib</a:t>
            </a:r>
            <a:r>
              <a:rPr lang="en" sz="2000">
                <a:solidFill>
                  <a:srgbClr val="555555"/>
                </a:solidFill>
                <a:latin typeface="Courier New"/>
                <a:ea typeface="Courier New"/>
                <a:cs typeface="Courier New"/>
                <a:sym typeface="Courier New"/>
              </a:rPr>
              <a:t> </a:t>
            </a:r>
          </a:p>
          <a:p>
            <a:pPr rtl="0">
              <a:lnSpc>
                <a:spcPct val="115000"/>
              </a:lnSpc>
              <a:spcBef>
                <a:spcPts val="0"/>
              </a:spcBef>
              <a:buNone/>
            </a:pPr>
            <a:r>
              <a:t/>
            </a:r>
            <a:endParaRPr sz="900">
              <a:solidFill>
                <a:srgbClr val="555555"/>
              </a:solidFill>
              <a:latin typeface="Courier New"/>
              <a:ea typeface="Courier New"/>
              <a:cs typeface="Courier New"/>
              <a:sym typeface="Courier New"/>
            </a:endParaRPr>
          </a:p>
          <a:p>
            <a:pPr>
              <a:spcBef>
                <a:spcPts val="0"/>
              </a:spcBef>
              <a:buNone/>
            </a:pPr>
            <a:r>
              <a:t/>
            </a:r>
            <a:endParaRP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Compiling Programs</a:t>
            </a:r>
          </a:p>
        </p:txBody>
      </p:sp>
      <p:sp>
        <p:nvSpPr>
          <p:cNvPr id="628" name="Shape 628"/>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spcBef>
                <a:spcPts val="0"/>
              </a:spcBef>
              <a:buNone/>
            </a:pPr>
            <a:r>
              <a:rPr lang="en"/>
              <a:t>Compile &amp; Link on Windows</a:t>
            </a:r>
          </a:p>
          <a:p>
            <a:pPr lvl="0" rtl="0">
              <a:spcBef>
                <a:spcPts val="0"/>
              </a:spcBef>
              <a:buNone/>
            </a:pPr>
            <a:r>
              <a:t/>
            </a:r>
            <a:endParaRPr/>
          </a:p>
          <a:p>
            <a:pPr indent="-228600" lvl="0" marL="457200" marR="50800" rtl="0">
              <a:lnSpc>
                <a:spcPct val="115000"/>
              </a:lnSpc>
              <a:spcBef>
                <a:spcPts val="400"/>
              </a:spcBef>
              <a:spcAft>
                <a:spcPts val="400"/>
              </a:spcAft>
              <a:buClr>
                <a:srgbClr val="555555"/>
              </a:buClr>
              <a:buSzPct val="100000"/>
              <a:buNone/>
            </a:pPr>
            <a:r>
              <a:rPr lang="en" sz="2000">
                <a:solidFill>
                  <a:srgbClr val="555555"/>
                </a:solidFill>
                <a:latin typeface="Courier New"/>
                <a:ea typeface="Courier New"/>
                <a:cs typeface="Courier New"/>
                <a:sym typeface="Courier New"/>
              </a:rPr>
              <a:t>cl /c /MD -DWIN32 -I</a:t>
            </a:r>
            <a:r>
              <a:rPr lang="en" sz="2000">
                <a:solidFill>
                  <a:srgbClr val="00FF00"/>
                </a:solidFill>
                <a:latin typeface="Courier New"/>
                <a:ea typeface="Courier New"/>
                <a:cs typeface="Courier New"/>
                <a:sym typeface="Courier New"/>
              </a:rPr>
              <a:t>%IMQ_HOME%\include</a:t>
            </a:r>
            <a:r>
              <a:rPr lang="en" sz="2000">
                <a:solidFill>
                  <a:srgbClr val="555555"/>
                </a:solidFill>
                <a:latin typeface="Courier New"/>
                <a:ea typeface="Courier New"/>
                <a:cs typeface="Courier New"/>
                <a:sym typeface="Courier New"/>
              </a:rPr>
              <a:t> Sample.c</a:t>
            </a:r>
          </a:p>
          <a:p>
            <a:pPr indent="-228600" lvl="0" marL="457200" marR="50800" rtl="0">
              <a:lnSpc>
                <a:spcPct val="115000"/>
              </a:lnSpc>
              <a:spcBef>
                <a:spcPts val="400"/>
              </a:spcBef>
              <a:spcAft>
                <a:spcPts val="400"/>
              </a:spcAft>
              <a:buClr>
                <a:srgbClr val="555555"/>
              </a:buClr>
              <a:buNone/>
            </a:pPr>
            <a:r>
              <a:t/>
            </a:r>
            <a:endParaRPr sz="2000">
              <a:solidFill>
                <a:srgbClr val="555555"/>
              </a:solidFill>
              <a:latin typeface="Courier New"/>
              <a:ea typeface="Courier New"/>
              <a:cs typeface="Courier New"/>
              <a:sym typeface="Courier New"/>
            </a:endParaRPr>
          </a:p>
          <a:p>
            <a:pPr indent="-228600" lvl="0" marL="457200" marR="50800" rtl="0">
              <a:lnSpc>
                <a:spcPct val="115000"/>
              </a:lnSpc>
              <a:spcBef>
                <a:spcPts val="400"/>
              </a:spcBef>
              <a:spcAft>
                <a:spcPts val="400"/>
              </a:spcAft>
              <a:buClr>
                <a:srgbClr val="555555"/>
              </a:buClr>
              <a:buSzPct val="100000"/>
              <a:buNone/>
            </a:pPr>
            <a:r>
              <a:rPr lang="en" sz="2000">
                <a:solidFill>
                  <a:srgbClr val="555555"/>
                </a:solidFill>
                <a:latin typeface="Courier New"/>
                <a:ea typeface="Courier New"/>
                <a:cs typeface="Courier New"/>
                <a:sym typeface="Courier New"/>
              </a:rPr>
              <a:t>link Sample.obj /NODEFAULTLIB msvcrt.lib \\</a:t>
            </a:r>
            <a:br>
              <a:rPr lang="en" sz="2000">
                <a:solidFill>
                  <a:srgbClr val="555555"/>
                </a:solidFill>
                <a:latin typeface="Courier New"/>
                <a:ea typeface="Courier New"/>
                <a:cs typeface="Courier New"/>
                <a:sym typeface="Courier New"/>
              </a:rPr>
            </a:br>
            <a:r>
              <a:rPr lang="en" sz="2000">
                <a:solidFill>
                  <a:srgbClr val="555555"/>
                </a:solidFill>
                <a:latin typeface="Courier New"/>
                <a:ea typeface="Courier New"/>
                <a:cs typeface="Courier New"/>
                <a:sym typeface="Courier New"/>
              </a:rPr>
              <a:t>      /LIBPATH:</a:t>
            </a:r>
            <a:r>
              <a:rPr lang="en" sz="2000">
                <a:solidFill>
                  <a:srgbClr val="00FF00"/>
                </a:solidFill>
                <a:latin typeface="Courier New"/>
                <a:ea typeface="Courier New"/>
                <a:cs typeface="Courier New"/>
                <a:sym typeface="Courier New"/>
              </a:rPr>
              <a:t>%IMQ_HOME%\lib</a:t>
            </a:r>
            <a:r>
              <a:rPr lang="en" sz="2000">
                <a:solidFill>
                  <a:srgbClr val="555555"/>
                </a:solidFill>
                <a:latin typeface="Courier New"/>
                <a:ea typeface="Courier New"/>
                <a:cs typeface="Courier New"/>
                <a:sym typeface="Courier New"/>
              </a:rPr>
              <a:t> mqcrt.lib</a:t>
            </a:r>
          </a:p>
          <a:p>
            <a:pPr lvl="0" marR="50800" rtl="0">
              <a:lnSpc>
                <a:spcPct val="115000"/>
              </a:lnSpc>
              <a:spcBef>
                <a:spcPts val="400"/>
              </a:spcBef>
              <a:spcAft>
                <a:spcPts val="400"/>
              </a:spcAft>
              <a:buNone/>
            </a:pPr>
            <a:r>
              <a:t/>
            </a:r>
            <a:endParaRPr sz="2000">
              <a:solidFill>
                <a:srgbClr val="555555"/>
              </a:solidFill>
              <a:latin typeface="Courier New"/>
              <a:ea typeface="Courier New"/>
              <a:cs typeface="Courier New"/>
              <a:sym typeface="Courier New"/>
            </a:endParaRPr>
          </a:p>
          <a:p>
            <a:pPr lvl="0" rtl="0">
              <a:lnSpc>
                <a:spcPct val="115000"/>
              </a:lnSpc>
              <a:spcBef>
                <a:spcPts val="0"/>
              </a:spcBef>
              <a:buNone/>
            </a:pPr>
            <a:r>
              <a:t/>
            </a:r>
            <a:endParaRPr sz="900">
              <a:solidFill>
                <a:srgbClr val="555555"/>
              </a:solidFill>
              <a:latin typeface="Courier New"/>
              <a:ea typeface="Courier New"/>
              <a:cs typeface="Courier New"/>
              <a:sym typeface="Courier New"/>
            </a:endParaRPr>
          </a:p>
          <a:p>
            <a:pPr lvl="0" rtl="0">
              <a:spcBef>
                <a:spcPts val="0"/>
              </a:spcBef>
              <a:buNone/>
            </a:pPr>
            <a:r>
              <a:t/>
            </a:r>
            <a:endParaRP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Output</a:t>
            </a:r>
          </a:p>
        </p:txBody>
      </p:sp>
      <p:sp>
        <p:nvSpPr>
          <p:cNvPr id="634" name="Shape 634"/>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marR="50800" rtl="0">
              <a:lnSpc>
                <a:spcPct val="115000"/>
              </a:lnSpc>
              <a:spcBef>
                <a:spcPts val="400"/>
              </a:spcBef>
              <a:spcAft>
                <a:spcPts val="400"/>
              </a:spcAft>
              <a:buClr>
                <a:srgbClr val="555555"/>
              </a:buClr>
              <a:buNone/>
            </a:pPr>
            <a:r>
              <a:t/>
            </a:r>
            <a:endParaRPr sz="2000">
              <a:solidFill>
                <a:srgbClr val="555555"/>
              </a:solidFill>
              <a:latin typeface="Courier New"/>
              <a:ea typeface="Courier New"/>
              <a:cs typeface="Courier New"/>
              <a:sym typeface="Courier New"/>
            </a:endParaRPr>
          </a:p>
          <a:p>
            <a:pPr lvl="0" marR="50800" rtl="0">
              <a:lnSpc>
                <a:spcPct val="115000"/>
              </a:lnSpc>
              <a:spcBef>
                <a:spcPts val="400"/>
              </a:spcBef>
              <a:spcAft>
                <a:spcPts val="400"/>
              </a:spcAft>
              <a:buNone/>
            </a:pPr>
            <a:r>
              <a:t/>
            </a:r>
            <a:endParaRPr sz="2000">
              <a:solidFill>
                <a:srgbClr val="555555"/>
              </a:solidFill>
              <a:latin typeface="Courier New"/>
              <a:ea typeface="Courier New"/>
              <a:cs typeface="Courier New"/>
              <a:sym typeface="Courier New"/>
            </a:endParaRPr>
          </a:p>
          <a:p>
            <a:pPr lvl="0" rtl="0">
              <a:lnSpc>
                <a:spcPct val="115000"/>
              </a:lnSpc>
              <a:spcBef>
                <a:spcPts val="0"/>
              </a:spcBef>
              <a:buNone/>
            </a:pPr>
            <a:r>
              <a:t/>
            </a:r>
            <a:endParaRPr sz="900">
              <a:solidFill>
                <a:srgbClr val="555555"/>
              </a:solidFill>
              <a:latin typeface="Courier New"/>
              <a:ea typeface="Courier New"/>
              <a:cs typeface="Courier New"/>
              <a:sym typeface="Courier New"/>
            </a:endParaRPr>
          </a:p>
          <a:p>
            <a:pPr lvl="0" rtl="0">
              <a:spcBef>
                <a:spcPts val="0"/>
              </a:spcBef>
              <a:buNone/>
            </a:pPr>
            <a:r>
              <a:t/>
            </a:r>
            <a:endParaRPr/>
          </a:p>
        </p:txBody>
      </p:sp>
      <p:pic>
        <p:nvPicPr>
          <p:cNvPr id="635" name="Shape 635"/>
          <p:cNvPicPr preferRelativeResize="0"/>
          <p:nvPr/>
        </p:nvPicPr>
        <p:blipFill>
          <a:blip r:embed="rId3">
            <a:alphaModFix/>
          </a:blip>
          <a:stretch>
            <a:fillRect/>
          </a:stretch>
        </p:blipFill>
        <p:spPr>
          <a:xfrm>
            <a:off x="1114012" y="1993025"/>
            <a:ext cx="6235024" cy="41231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sz="4400">
                <a:solidFill>
                  <a:schemeClr val="dk1"/>
                </a:solidFill>
                <a:latin typeface="Calibri"/>
                <a:ea typeface="Calibri"/>
                <a:cs typeface="Calibri"/>
                <a:sym typeface="Calibri"/>
              </a:rPr>
              <a:t>JMS Clients </a:t>
            </a:r>
            <a:r>
              <a:rPr lang="en" sz="1100">
                <a:solidFill>
                  <a:schemeClr val="dk1"/>
                </a:solidFill>
                <a:latin typeface="Arial"/>
                <a:ea typeface="Arial"/>
                <a:cs typeface="Arial"/>
                <a:sym typeface="Arial"/>
              </a:rPr>
              <a:t> </a:t>
            </a:r>
          </a:p>
        </p:txBody>
      </p:sp>
      <p:sp>
        <p:nvSpPr>
          <p:cNvPr id="159" name="Shape 159"/>
          <p:cNvSpPr txBox="1"/>
          <p:nvPr>
            <p:ph idx="1" type="body"/>
          </p:nvPr>
        </p:nvSpPr>
        <p:spPr>
          <a:xfrm>
            <a:off x="457200" y="1730374"/>
            <a:ext cx="8229600" cy="4837200"/>
          </a:xfrm>
          <a:prstGeom prst="rect">
            <a:avLst/>
          </a:prstGeom>
        </p:spPr>
        <p:txBody>
          <a:bodyPr anchorCtr="0" anchor="t" bIns="91425" lIns="91425" rIns="91425" tIns="91425">
            <a:noAutofit/>
          </a:bodyPr>
          <a:lstStyle/>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JMS Client: An application or process that produces and/or receives messages.</a:t>
            </a:r>
          </a:p>
          <a:p>
            <a:pPr lvl="0" rtl="0">
              <a:lnSpc>
                <a:spcPct val="115000"/>
              </a:lnSpc>
              <a:spcBef>
                <a:spcPts val="800"/>
              </a:spcBef>
              <a:buClr>
                <a:schemeClr val="dk1"/>
              </a:buClr>
              <a:buSzPct val="34375"/>
              <a:buFont typeface="Arial"/>
              <a:buNone/>
            </a:pPr>
            <a:r>
              <a:rPr lang="en" sz="3200">
                <a:solidFill>
                  <a:schemeClr val="dk1"/>
                </a:solidFill>
                <a:latin typeface="Arial"/>
                <a:ea typeface="Arial"/>
                <a:cs typeface="Arial"/>
                <a:sym typeface="Arial"/>
              </a:rPr>
              <a:t>•</a:t>
            </a:r>
            <a:r>
              <a:rPr lang="en" sz="3200">
                <a:solidFill>
                  <a:schemeClr val="dk1"/>
                </a:solidFill>
                <a:latin typeface="Calibri"/>
                <a:ea typeface="Calibri"/>
                <a:cs typeface="Calibri"/>
                <a:sym typeface="Calibri"/>
              </a:rPr>
              <a:t>There are two types of Clients</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type="title"/>
          </p:nvPr>
        </p:nvSpPr>
        <p:spPr>
          <a:xfrm>
            <a:off x="457200" y="207504"/>
            <a:ext cx="8229600" cy="1392900"/>
          </a:xfrm>
          <a:prstGeom prst="rect">
            <a:avLst/>
          </a:prstGeom>
        </p:spPr>
        <p:txBody>
          <a:bodyPr anchorCtr="0" anchor="b" bIns="91425" lIns="91425" rIns="91425" tIns="91425">
            <a:noAutofit/>
          </a:bodyPr>
          <a:lstStyle/>
          <a:p>
            <a:pPr lvl="0" rtl="0">
              <a:spcBef>
                <a:spcPts val="0"/>
              </a:spcBef>
              <a:buNone/>
            </a:pPr>
            <a:r>
              <a:rPr lang="en"/>
              <a:t>Output</a:t>
            </a:r>
          </a:p>
        </p:txBody>
      </p:sp>
      <p:sp>
        <p:nvSpPr>
          <p:cNvPr id="641" name="Shape 641"/>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marR="50800" rtl="0">
              <a:lnSpc>
                <a:spcPct val="115000"/>
              </a:lnSpc>
              <a:spcBef>
                <a:spcPts val="400"/>
              </a:spcBef>
              <a:spcAft>
                <a:spcPts val="400"/>
              </a:spcAft>
              <a:buClr>
                <a:srgbClr val="555555"/>
              </a:buClr>
              <a:buNone/>
            </a:pPr>
            <a:r>
              <a:t/>
            </a:r>
            <a:endParaRPr sz="2000">
              <a:solidFill>
                <a:srgbClr val="555555"/>
              </a:solidFill>
              <a:latin typeface="Courier New"/>
              <a:ea typeface="Courier New"/>
              <a:cs typeface="Courier New"/>
              <a:sym typeface="Courier New"/>
            </a:endParaRPr>
          </a:p>
          <a:p>
            <a:pPr lvl="0" marR="50800" rtl="0">
              <a:lnSpc>
                <a:spcPct val="115000"/>
              </a:lnSpc>
              <a:spcBef>
                <a:spcPts val="400"/>
              </a:spcBef>
              <a:spcAft>
                <a:spcPts val="400"/>
              </a:spcAft>
              <a:buNone/>
            </a:pPr>
            <a:r>
              <a:t/>
            </a:r>
            <a:endParaRPr sz="2000">
              <a:solidFill>
                <a:srgbClr val="555555"/>
              </a:solidFill>
              <a:latin typeface="Courier New"/>
              <a:ea typeface="Courier New"/>
              <a:cs typeface="Courier New"/>
              <a:sym typeface="Courier New"/>
            </a:endParaRPr>
          </a:p>
          <a:p>
            <a:pPr lvl="0" rtl="0">
              <a:lnSpc>
                <a:spcPct val="115000"/>
              </a:lnSpc>
              <a:spcBef>
                <a:spcPts val="0"/>
              </a:spcBef>
              <a:buNone/>
            </a:pPr>
            <a:r>
              <a:t/>
            </a:r>
            <a:endParaRPr sz="900">
              <a:solidFill>
                <a:srgbClr val="555555"/>
              </a:solidFill>
              <a:latin typeface="Courier New"/>
              <a:ea typeface="Courier New"/>
              <a:cs typeface="Courier New"/>
              <a:sym typeface="Courier New"/>
            </a:endParaRPr>
          </a:p>
          <a:p>
            <a:pPr lvl="0" rtl="0">
              <a:spcBef>
                <a:spcPts val="0"/>
              </a:spcBef>
              <a:buNone/>
            </a:pPr>
            <a:r>
              <a:t/>
            </a:r>
            <a:endParaRPr/>
          </a:p>
        </p:txBody>
      </p:sp>
      <p:pic>
        <p:nvPicPr>
          <p:cNvPr id="642" name="Shape 642"/>
          <p:cNvPicPr preferRelativeResize="0"/>
          <p:nvPr/>
        </p:nvPicPr>
        <p:blipFill>
          <a:blip r:embed="rId3">
            <a:alphaModFix/>
          </a:blip>
          <a:stretch>
            <a:fillRect/>
          </a:stretch>
        </p:blipFill>
        <p:spPr>
          <a:xfrm>
            <a:off x="1012500" y="1901975"/>
            <a:ext cx="6506999" cy="43280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