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 Rated Restaurant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Interested on top rated restaurants in Los Angeles by yelp and foursquare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0" y="2570525"/>
            <a:ext cx="3730249" cy="181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575" y="2438349"/>
            <a:ext cx="3466540" cy="20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 Rated Restaurant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Question: </a:t>
            </a:r>
            <a:r>
              <a:rPr b="1" lang="en" sz="2400">
                <a:solidFill>
                  <a:srgbClr val="FFFFFF"/>
                </a:solidFill>
              </a:rPr>
              <a:t>Why are these restaurants so successful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What do they have in common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We are correlating success with rating systems. We Define success as 4-5 stars in yelp or 9-10/10 on foursquare.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Yelp and Foursquare API’s we will query datasets.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i.e: get all restaurants in Los Angeles area, which are not fast food and have 4-5 star rating that have over 100 reviews.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Parse and analyze the data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Also web scrape yelp and foursquare website to see if dataset differs from their API.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