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24.xml" Type="http://schemas.openxmlformats.org/officeDocument/2006/relationships/slide" Id="rId30"/><Relationship Target="slides/slide6.xml" Type="http://schemas.openxmlformats.org/officeDocument/2006/relationships/slide" Id="rId12"/><Relationship Target="slides/slide25.xml" Type="http://schemas.openxmlformats.org/officeDocument/2006/relationships/slide" Id="rId31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28.xml" Type="http://schemas.openxmlformats.org/officeDocument/2006/relationships/slide" Id="rId34"/><Relationship Target="slides/slide29.xml" Type="http://schemas.openxmlformats.org/officeDocument/2006/relationships/slide" Id="rId35"/><Relationship Target="slides/slide26.xml" Type="http://schemas.openxmlformats.org/officeDocument/2006/relationships/slide" Id="rId32"/><Relationship Target="slides/slide27.xml" Type="http://schemas.openxmlformats.org/officeDocument/2006/relationships/slide" Id="rId33"/><Relationship Target="slides/slide23.xml" Type="http://schemas.openxmlformats.org/officeDocument/2006/relationships/slide" Id="rId29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2.xml" Type="http://schemas.openxmlformats.org/officeDocument/2006/relationships/slide" Id="rId28"/><Relationship Target="slides/slide21.xml" Type="http://schemas.openxmlformats.org/officeDocument/2006/relationships/slide" Id="rId27"/><Relationship Target="presProps.xml" Type="http://schemas.openxmlformats.org/officeDocument/2006/relationships/presProps" Id="rId2"/><Relationship Target="slides/slide15.xml" Type="http://schemas.openxmlformats.org/officeDocument/2006/relationships/slide" Id="rId21"/><Relationship Target="theme/theme3.xml" Type="http://schemas.openxmlformats.org/officeDocument/2006/relationships/theme" Id="rId1"/><Relationship Target="slides/slide16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7.xml" Type="http://schemas.openxmlformats.org/officeDocument/2006/relationships/slide" Id="rId23"/><Relationship Target="tableStyles.xml" Type="http://schemas.openxmlformats.org/officeDocument/2006/relationships/tableStyles" Id="rId3"/><Relationship Target="slides/slide18.xml" Type="http://schemas.openxmlformats.org/officeDocument/2006/relationships/slide" Id="rId24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3843" x="628650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369218" x="628650"/>
            <a:ext cy="3263503" cx="38862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algn="l" rtl="0" indent="-3810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63500" marL="520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76200" marL="8636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88900" marL="12065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88900" marL="15494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88900" marL="18923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88900" marL="22352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88900" marL="25781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88900" marL="29210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y="1369218" x="4629150"/>
            <a:ext cy="3263503" cx="38862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algn="l" rtl="0" indent="-3810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63500" marL="520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76200" marL="8636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88900" marL="12065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88900" marL="15494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88900" marL="18923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88900" marL="22352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88900" marL="25781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88900" marL="29210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>
            <a:noAutofit/>
          </a:bodyPr>
          <a:lstStyle/>
          <a:p>
            <a:pPr lvl="0" indent="-6985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6985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6985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6985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6985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6985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6985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6985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6985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3843" x="629841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60872" x="629841"/>
            <a:ext cy="617934" cx="386834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342900">
              <a:spcBef>
                <a:spcPts val="0"/>
              </a:spcBef>
              <a:buFont typeface="Calibri"/>
              <a:buNone/>
              <a:defRPr/>
            </a:lvl2pPr>
            <a:lvl3pPr rtl="0" indent="0" marL="685800">
              <a:spcBef>
                <a:spcPts val="0"/>
              </a:spcBef>
              <a:buFont typeface="Calibri"/>
              <a:buNone/>
              <a:defRPr/>
            </a:lvl3pPr>
            <a:lvl4pPr rtl="0" indent="0" marL="1028700">
              <a:spcBef>
                <a:spcPts val="0"/>
              </a:spcBef>
              <a:buFont typeface="Calibri"/>
              <a:buNone/>
              <a:defRPr/>
            </a:lvl4pPr>
            <a:lvl5pPr rtl="0" indent="0" marL="1371600">
              <a:spcBef>
                <a:spcPts val="0"/>
              </a:spcBef>
              <a:buFont typeface="Calibri"/>
              <a:buNone/>
              <a:defRPr/>
            </a:lvl5pPr>
            <a:lvl6pPr rtl="0" indent="0" marL="1714500">
              <a:spcBef>
                <a:spcPts val="0"/>
              </a:spcBef>
              <a:buFont typeface="Calibri"/>
              <a:buNone/>
              <a:defRPr/>
            </a:lvl6pPr>
            <a:lvl7pPr rtl="0" indent="0" marL="2057400">
              <a:spcBef>
                <a:spcPts val="0"/>
              </a:spcBef>
              <a:buFont typeface="Calibri"/>
              <a:buNone/>
              <a:defRPr/>
            </a:lvl7pPr>
            <a:lvl8pPr rtl="0" indent="0" marL="2400300">
              <a:spcBef>
                <a:spcPts val="0"/>
              </a:spcBef>
              <a:buFont typeface="Calibri"/>
              <a:buNone/>
              <a:defRPr/>
            </a:lvl8pPr>
            <a:lvl9pPr rtl="0" indent="0" marL="27432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y="1878806" x="629841"/>
            <a:ext cy="2763440" cx="386834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algn="l" rtl="0" indent="-3810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63500" marL="520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76200" marL="8636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88900" marL="12065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88900" marL="15494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88900" marL="18923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88900" marL="22352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88900" marL="25781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88900" marL="29210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y="1260872" x="4629150"/>
            <a:ext cy="617934" cx="388739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342900">
              <a:spcBef>
                <a:spcPts val="0"/>
              </a:spcBef>
              <a:buFont typeface="Calibri"/>
              <a:buNone/>
              <a:defRPr/>
            </a:lvl2pPr>
            <a:lvl3pPr rtl="0" indent="0" marL="685800">
              <a:spcBef>
                <a:spcPts val="0"/>
              </a:spcBef>
              <a:buFont typeface="Calibri"/>
              <a:buNone/>
              <a:defRPr/>
            </a:lvl3pPr>
            <a:lvl4pPr rtl="0" indent="0" marL="1028700">
              <a:spcBef>
                <a:spcPts val="0"/>
              </a:spcBef>
              <a:buFont typeface="Calibri"/>
              <a:buNone/>
              <a:defRPr/>
            </a:lvl4pPr>
            <a:lvl5pPr rtl="0" indent="0" marL="1371600">
              <a:spcBef>
                <a:spcPts val="0"/>
              </a:spcBef>
              <a:buFont typeface="Calibri"/>
              <a:buNone/>
              <a:defRPr/>
            </a:lvl5pPr>
            <a:lvl6pPr rtl="0" indent="0" marL="1714500">
              <a:spcBef>
                <a:spcPts val="0"/>
              </a:spcBef>
              <a:buFont typeface="Calibri"/>
              <a:buNone/>
              <a:defRPr/>
            </a:lvl6pPr>
            <a:lvl7pPr rtl="0" indent="0" marL="2057400">
              <a:spcBef>
                <a:spcPts val="0"/>
              </a:spcBef>
              <a:buFont typeface="Calibri"/>
              <a:buNone/>
              <a:defRPr/>
            </a:lvl7pPr>
            <a:lvl8pPr rtl="0" indent="0" marL="2400300">
              <a:spcBef>
                <a:spcPts val="0"/>
              </a:spcBef>
              <a:buFont typeface="Calibri"/>
              <a:buNone/>
              <a:defRPr/>
            </a:lvl8pPr>
            <a:lvl9pPr rtl="0" indent="0" marL="27432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4" type="body"/>
          </p:nvPr>
        </p:nvSpPr>
        <p:spPr>
          <a:xfrm>
            <a:off y="1878806" x="4629150"/>
            <a:ext cy="2763440" cx="388739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algn="l" rtl="0" indent="-3810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63500" marL="520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76200" marL="8636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88900" marL="12065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88900" marL="15494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88900" marL="18923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88900" marL="22352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88900" marL="25781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88900" marL="29210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>
            <a:noAutofit/>
          </a:bodyPr>
          <a:lstStyle/>
          <a:p>
            <a:pPr lvl="0" indent="-6985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6985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6985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6985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6985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6985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6985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6985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6985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73843" x="628650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>
            <a:noAutofit/>
          </a:bodyPr>
          <a:lstStyle/>
          <a:p>
            <a:pPr lvl="0" indent="-6985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6985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6985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6985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6985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6985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6985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6985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6985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>
            <a:noAutofit/>
          </a:bodyPr>
          <a:lstStyle/>
          <a:p>
            <a:pPr lvl="0" indent="-6985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6985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6985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6985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6985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6985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6985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6985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6985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342900" x="629841"/>
            <a:ext cy="1200149" cx="2949177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740568" x="3887391"/>
            <a:ext cy="3655218" cx="462915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y="1543050" x="629841"/>
            <a:ext cy="2858691" cx="2949177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342900">
              <a:spcBef>
                <a:spcPts val="0"/>
              </a:spcBef>
              <a:buFont typeface="Calibri"/>
              <a:buNone/>
              <a:defRPr/>
            </a:lvl2pPr>
            <a:lvl3pPr rtl="0" indent="0" marL="685800">
              <a:spcBef>
                <a:spcPts val="0"/>
              </a:spcBef>
              <a:buFont typeface="Calibri"/>
              <a:buNone/>
              <a:defRPr/>
            </a:lvl3pPr>
            <a:lvl4pPr rtl="0" indent="0" marL="1028700">
              <a:spcBef>
                <a:spcPts val="0"/>
              </a:spcBef>
              <a:buFont typeface="Calibri"/>
              <a:buNone/>
              <a:defRPr/>
            </a:lvl4pPr>
            <a:lvl5pPr rtl="0" indent="0" marL="1371600">
              <a:spcBef>
                <a:spcPts val="0"/>
              </a:spcBef>
              <a:buFont typeface="Calibri"/>
              <a:buNone/>
              <a:defRPr/>
            </a:lvl5pPr>
            <a:lvl6pPr rtl="0" indent="0" marL="1714500">
              <a:spcBef>
                <a:spcPts val="0"/>
              </a:spcBef>
              <a:buFont typeface="Calibri"/>
              <a:buNone/>
              <a:defRPr/>
            </a:lvl6pPr>
            <a:lvl7pPr rtl="0" indent="0" marL="2057400">
              <a:spcBef>
                <a:spcPts val="0"/>
              </a:spcBef>
              <a:buFont typeface="Calibri"/>
              <a:buNone/>
              <a:defRPr/>
            </a:lvl7pPr>
            <a:lvl8pPr rtl="0" indent="0" marL="2400300">
              <a:spcBef>
                <a:spcPts val="0"/>
              </a:spcBef>
              <a:buFont typeface="Calibri"/>
              <a:buNone/>
              <a:defRPr/>
            </a:lvl8pPr>
            <a:lvl9pPr rtl="0" indent="0" marL="27432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>
            <a:noAutofit/>
          </a:bodyPr>
          <a:lstStyle/>
          <a:p>
            <a:pPr lvl="0" indent="-6985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6985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6985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6985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6985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6985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6985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6985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6985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342900" x="629841"/>
            <a:ext cy="1200149" cx="2949177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y="740568" x="3887391"/>
            <a:ext cy="3655218" cx="462915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543050" x="629841"/>
            <a:ext cy="2858691" cx="2949177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342900">
              <a:spcBef>
                <a:spcPts val="0"/>
              </a:spcBef>
              <a:buFont typeface="Calibri"/>
              <a:buNone/>
              <a:defRPr/>
            </a:lvl2pPr>
            <a:lvl3pPr rtl="0" indent="0" marL="685800">
              <a:spcBef>
                <a:spcPts val="0"/>
              </a:spcBef>
              <a:buFont typeface="Calibri"/>
              <a:buNone/>
              <a:defRPr/>
            </a:lvl3pPr>
            <a:lvl4pPr rtl="0" indent="0" marL="1028700">
              <a:spcBef>
                <a:spcPts val="0"/>
              </a:spcBef>
              <a:buFont typeface="Calibri"/>
              <a:buNone/>
              <a:defRPr/>
            </a:lvl4pPr>
            <a:lvl5pPr rtl="0" indent="0" marL="1371600">
              <a:spcBef>
                <a:spcPts val="0"/>
              </a:spcBef>
              <a:buFont typeface="Calibri"/>
              <a:buNone/>
              <a:defRPr/>
            </a:lvl5pPr>
            <a:lvl6pPr rtl="0" indent="0" marL="1714500">
              <a:spcBef>
                <a:spcPts val="0"/>
              </a:spcBef>
              <a:buFont typeface="Calibri"/>
              <a:buNone/>
              <a:defRPr/>
            </a:lvl6pPr>
            <a:lvl7pPr rtl="0" indent="0" marL="2057400">
              <a:spcBef>
                <a:spcPts val="0"/>
              </a:spcBef>
              <a:buFont typeface="Calibri"/>
              <a:buNone/>
              <a:defRPr/>
            </a:lvl7pPr>
            <a:lvl8pPr rtl="0" indent="0" marL="2400300">
              <a:spcBef>
                <a:spcPts val="0"/>
              </a:spcBef>
              <a:buFont typeface="Calibri"/>
              <a:buNone/>
              <a:defRPr/>
            </a:lvl8pPr>
            <a:lvl9pPr rtl="0" indent="0" marL="27432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>
            <a:noAutofit/>
          </a:bodyPr>
          <a:lstStyle/>
          <a:p>
            <a:pPr lvl="0" indent="-6985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6985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6985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6985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6985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6985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6985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6985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6985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3843" x="628650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y="-942379" x="2940248"/>
            <a:ext cy="7886700" cx="3263503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algn="l" rtl="0" indent="-3810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63500" marL="520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76200" marL="8636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88900" marL="12065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88900" marL="15494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88900" marL="18923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88900" marL="22352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88900" marL="25781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88900" marL="29210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>
            <a:noAutofit/>
          </a:bodyPr>
          <a:lstStyle/>
          <a:p>
            <a:pPr lvl="0" indent="-6985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6985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6985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6985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6985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6985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6985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6985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6985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 rot="5400000">
            <a:off y="1467445" x="5350073"/>
            <a:ext cy="1971675" cx="4358878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y="-447079" x="1349573"/>
            <a:ext cy="5800724" cx="4358878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algn="l" rtl="0" indent="-3810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63500" marL="520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76200" marL="8636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88900" marL="12065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88900" marL="15494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88900" marL="18923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88900" marL="22352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88900" marL="25781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88900" marL="29210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>
            <a:noAutofit/>
          </a:bodyPr>
          <a:lstStyle/>
          <a:p>
            <a:pPr lvl="0" indent="-6985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6985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6985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6985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6985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6985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6985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6985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6985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y="841772" x="1143000"/>
            <a:ext cy="1790699" cx="68580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b" anchorCtr="0"/>
          <a:lstStyle>
            <a:lvl1pPr algn="ctr" rt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y="2701528" x="1143000"/>
            <a:ext cy="1241821" cx="68580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algn="ctr" rtl="0" marR="0" indent="0" mar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/>
            </a:lvl1pPr>
            <a:lvl2pPr algn="ctr" rtl="0" marR="0" indent="0" marL="3429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2pPr>
            <a:lvl3pPr algn="ctr" rtl="0" marR="0" indent="0" marL="6858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3pPr>
            <a:lvl4pPr algn="ctr" rtl="0" marR="0" indent="0" marL="1028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4pPr>
            <a:lvl5pPr algn="ctr" rtl="0" marR="0" indent="0" marL="13716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5pPr>
            <a:lvl6pPr algn="ctr" rtl="0" marR="0" indent="0" marL="17145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6pPr>
            <a:lvl7pPr algn="ctr" rtl="0" marR="0" indent="0" marL="20574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7pPr>
            <a:lvl8pPr algn="ctr" rtl="0" marR="0" indent="0" marL="24003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8pPr>
            <a:lvl9pPr algn="ctr" rtl="0" marR="0" indent="0" marL="27432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>
            <a:noAutofit/>
          </a:bodyPr>
          <a:lstStyle/>
          <a:p>
            <a:pPr lvl="0" indent="-6985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6985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6985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6985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6985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6985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6985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6985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6985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3843" x="628650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369218" x="628650"/>
            <a:ext cy="3263503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algn="l" rtl="0" indent="-3810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63500" marL="520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76200" marL="8636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88900" marL="12065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88900" marL="15494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88900" marL="18923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88900" marL="22352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88900" marL="25781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88900" marL="29210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>
            <a:noAutofit/>
          </a:bodyPr>
          <a:lstStyle/>
          <a:p>
            <a:pPr lvl="0" indent="-6985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6985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6985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6985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6985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6985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6985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6985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6985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1282303" x="623887"/>
            <a:ext cy="2139552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3442097" x="623887"/>
            <a:ext cy="1125140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rtl="0" indent="0" marL="3429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 indent="0" marL="6858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 indent="0" marL="10287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 indent="0" marL="1371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 indent="0" marL="17145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0" marL="2057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0" marL="24003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>
            <a:noAutofit/>
          </a:bodyPr>
          <a:lstStyle/>
          <a:p>
            <a:pPr lvl="0" indent="-6985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6985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6985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6985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6985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6985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6985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6985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6985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4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2"/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6.xml" Type="http://schemas.openxmlformats.org/officeDocument/2006/relationships/slideLayout" Id="rId10"/><Relationship Target="../slideLayouts/slideLayout10.xml" Type="http://schemas.openxmlformats.org/officeDocument/2006/relationships/slideLayout" Id="rId4"/><Relationship Target="../slideLayouts/slideLayout17.xml" Type="http://schemas.openxmlformats.org/officeDocument/2006/relationships/slideLayout" Id="rId11"/><Relationship Target="../slideLayouts/slideLayout9.xml" Type="http://schemas.openxmlformats.org/officeDocument/2006/relationships/slideLayout" Id="rId3"/><Relationship Target="../slideLayouts/slideLayout15.xml" Type="http://schemas.openxmlformats.org/officeDocument/2006/relationships/slideLayout" Id="rId9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slideLayouts/slideLayout14.xml" Type="http://schemas.openxmlformats.org/officeDocument/2006/relationships/slideLayout" Id="rId8"/><Relationship Target="../slideLayouts/slideLayout13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3843" x="628650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1100"/>
            </a:lvl1pPr>
            <a:lvl2pPr algn="l" rtl="0" marR="0" indent="0" marL="0">
              <a:spcBef>
                <a:spcPts val="0"/>
              </a:spcBef>
              <a:buSzPct val="100000"/>
              <a:defRPr sz="1100"/>
            </a:lvl2pPr>
            <a:lvl3pPr algn="l" rtl="0" marR="0" indent="0" marL="0">
              <a:spcBef>
                <a:spcPts val="0"/>
              </a:spcBef>
              <a:buSzPct val="100000"/>
              <a:defRPr sz="1100"/>
            </a:lvl3pPr>
            <a:lvl4pPr algn="l" rtl="0" marR="0" indent="0" marL="0">
              <a:spcBef>
                <a:spcPts val="0"/>
              </a:spcBef>
              <a:buSzPct val="100000"/>
              <a:defRPr sz="1100"/>
            </a:lvl4pPr>
            <a:lvl5pPr algn="l" rtl="0" marR="0" indent="0" marL="0">
              <a:spcBef>
                <a:spcPts val="0"/>
              </a:spcBef>
              <a:buSzPct val="100000"/>
              <a:defRPr sz="1100"/>
            </a:lvl5pPr>
            <a:lvl6pPr algn="l" rtl="0" marR="0" indent="0" marL="0">
              <a:spcBef>
                <a:spcPts val="0"/>
              </a:spcBef>
              <a:buSzPct val="100000"/>
              <a:defRPr sz="1100"/>
            </a:lvl6pPr>
            <a:lvl7pPr algn="l" rtl="0" marR="0" indent="0" marL="0">
              <a:spcBef>
                <a:spcPts val="0"/>
              </a:spcBef>
              <a:buSzPct val="100000"/>
              <a:defRPr sz="1100"/>
            </a:lvl7pPr>
            <a:lvl8pPr algn="l" rtl="0" marR="0" indent="0" marL="0">
              <a:spcBef>
                <a:spcPts val="0"/>
              </a:spcBef>
              <a:buSzPct val="100000"/>
              <a:defRPr sz="1100"/>
            </a:lvl8pPr>
            <a:lvl9pPr algn="l" rtl="0" marR="0" indent="0" marL="0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369218" x="628650"/>
            <a:ext cy="3263503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algn="l" rtl="0" marR="0" indent="-3810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1pPr>
            <a:lvl2pPr algn="l" rtl="0" marR="0" indent="-63500" marL="520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2pPr>
            <a:lvl3pPr algn="l" rtl="0" marR="0" indent="-76200" marL="8636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3pPr>
            <a:lvl4pPr algn="l" rtl="0" marR="0" indent="-88900" marL="12065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4pPr>
            <a:lvl5pPr algn="l" rtl="0" marR="0" indent="-88900" marL="15494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5pPr>
            <a:lvl6pPr algn="l" rtl="0" marR="0" indent="-88900" marL="18923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6pPr>
            <a:lvl7pPr algn="l" rtl="0" marR="0" indent="-88900" marL="22352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7pPr>
            <a:lvl8pPr algn="l" rtl="0" marR="0" indent="-88900" marL="25781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8pPr>
            <a:lvl9pPr algn="l" rtl="0" marR="0" indent="-88900" marL="29210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buSzPct val="100000"/>
              <a:defRPr sz="1100"/>
            </a:lvl1pPr>
            <a:lvl2pPr algn="l" rtl="0" marR="0" indent="0" marL="342900">
              <a:spcBef>
                <a:spcPts val="0"/>
              </a:spcBef>
              <a:buSzPct val="100000"/>
              <a:defRPr sz="1100"/>
            </a:lvl2pPr>
            <a:lvl3pPr algn="l" rtl="0" marR="0" indent="0" marL="685800">
              <a:spcBef>
                <a:spcPts val="0"/>
              </a:spcBef>
              <a:buSzPct val="100000"/>
              <a:defRPr sz="1100"/>
            </a:lvl3pPr>
            <a:lvl4pPr algn="l" rtl="0" marR="0" indent="0" marL="1028700">
              <a:spcBef>
                <a:spcPts val="0"/>
              </a:spcBef>
              <a:buSzPct val="100000"/>
              <a:defRPr sz="1100"/>
            </a:lvl4pPr>
            <a:lvl5pPr algn="l" rtl="0" marR="0" indent="0" marL="1371600">
              <a:spcBef>
                <a:spcPts val="0"/>
              </a:spcBef>
              <a:buSzPct val="100000"/>
              <a:defRPr sz="1100"/>
            </a:lvl5pPr>
            <a:lvl6pPr algn="l" rtl="0" marR="0" indent="0" marL="1714500">
              <a:spcBef>
                <a:spcPts val="0"/>
              </a:spcBef>
              <a:buSzPct val="100000"/>
              <a:defRPr sz="1100"/>
            </a:lvl6pPr>
            <a:lvl7pPr algn="l" rtl="0" marR="0" indent="0" marL="2057400">
              <a:spcBef>
                <a:spcPts val="0"/>
              </a:spcBef>
              <a:buSzPct val="100000"/>
              <a:defRPr sz="1100"/>
            </a:lvl7pPr>
            <a:lvl8pPr algn="l" rtl="0" marR="0" indent="0" marL="2400300">
              <a:spcBef>
                <a:spcPts val="0"/>
              </a:spcBef>
              <a:buSzPct val="100000"/>
              <a:defRPr sz="1100"/>
            </a:lvl8pPr>
            <a:lvl9pPr algn="l" rtl="0" marR="0" indent="0" marL="2743200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buSzPct val="100000"/>
              <a:defRPr sz="1100"/>
            </a:lvl1pPr>
            <a:lvl2pPr algn="l" rtl="0" marR="0" indent="0" marL="342900">
              <a:spcBef>
                <a:spcPts val="0"/>
              </a:spcBef>
              <a:buSzPct val="100000"/>
              <a:defRPr sz="1100"/>
            </a:lvl2pPr>
            <a:lvl3pPr algn="l" rtl="0" marR="0" indent="0" marL="685800">
              <a:spcBef>
                <a:spcPts val="0"/>
              </a:spcBef>
              <a:buSzPct val="100000"/>
              <a:defRPr sz="1100"/>
            </a:lvl3pPr>
            <a:lvl4pPr algn="l" rtl="0" marR="0" indent="0" marL="1028700">
              <a:spcBef>
                <a:spcPts val="0"/>
              </a:spcBef>
              <a:buSzPct val="100000"/>
              <a:defRPr sz="1100"/>
            </a:lvl4pPr>
            <a:lvl5pPr algn="l" rtl="0" marR="0" indent="0" marL="1371600">
              <a:spcBef>
                <a:spcPts val="0"/>
              </a:spcBef>
              <a:buSzPct val="100000"/>
              <a:defRPr sz="1100"/>
            </a:lvl5pPr>
            <a:lvl6pPr algn="l" rtl="0" marR="0" indent="0" marL="1714500">
              <a:spcBef>
                <a:spcPts val="0"/>
              </a:spcBef>
              <a:buSzPct val="100000"/>
              <a:defRPr sz="1100"/>
            </a:lvl6pPr>
            <a:lvl7pPr algn="l" rtl="0" marR="0" indent="0" marL="2057400">
              <a:spcBef>
                <a:spcPts val="0"/>
              </a:spcBef>
              <a:buSzPct val="100000"/>
              <a:defRPr sz="1100"/>
            </a:lvl7pPr>
            <a:lvl8pPr algn="l" rtl="0" marR="0" indent="0" marL="2400300">
              <a:spcBef>
                <a:spcPts val="0"/>
              </a:spcBef>
              <a:buSzPct val="100000"/>
              <a:defRPr sz="1100"/>
            </a:lvl8pPr>
            <a:lvl9pPr algn="l" rtl="0" marR="0" indent="0" marL="2743200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>
            <a:noAutofit/>
          </a:bodyPr>
          <a:lstStyle/>
          <a:p>
            <a:pPr lvl="0" indent="-6985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z="1100"/>
          </a:p>
          <a:p>
            <a:pPr lvl="1" indent="-6985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z="1100"/>
          </a:p>
          <a:p>
            <a:pPr lvl="2" indent="-6985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z="1100"/>
          </a:p>
          <a:p>
            <a:pPr lvl="3" indent="-6985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z="1100"/>
          </a:p>
          <a:p>
            <a:pPr lvl="4" indent="-6985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z="1100"/>
          </a:p>
          <a:p>
            <a:pPr lvl="5" indent="-6985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z="1100"/>
          </a:p>
          <a:p>
            <a:pPr lvl="6" indent="-6985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z="1100"/>
          </a:p>
          <a:p>
            <a:pPr lvl="7" indent="-6985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z="1100"/>
          </a:p>
          <a:p>
            <a:pPr lvl="8" indent="-6985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z="1100"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../media/image05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DB/Server Presentation</a:t>
            </a:r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y="2952600" x="3612825"/>
            <a:ext cy="1324199" cx="4681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indent="457200" marL="13716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073763"/>
                </a:solidFill>
              </a:rPr>
              <a:t>   </a:t>
            </a:r>
          </a:p>
          <a:p>
            <a:pPr algn="l" rtl="0" lvl="0" indent="457200" marL="137160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400">
              <a:solidFill>
                <a:srgbClr val="073763"/>
              </a:solidFill>
            </a:endParaRPr>
          </a:p>
          <a:p>
            <a:pPr algn="l" rtl="0" lvl="0" indent="457200" marL="137160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400">
              <a:solidFill>
                <a:srgbClr val="073763"/>
              </a:solidFill>
            </a:endParaRPr>
          </a:p>
          <a:p>
            <a:pPr algn="l" rtl="0" lvl="0" indent="457200" marL="137160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400">
              <a:solidFill>
                <a:srgbClr val="073763"/>
              </a:solidFill>
            </a:endParaRPr>
          </a:p>
          <a:p>
            <a:pPr algn="l" rtl="0" lvl="0" indent="457200" marL="137160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400">
              <a:solidFill>
                <a:srgbClr val="073763"/>
              </a:solidFill>
            </a:endParaRPr>
          </a:p>
          <a:p>
            <a:pPr algn="l" rtl="0" lvl="0" indent="457200" marL="13716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073763"/>
                </a:solidFill>
              </a:rPr>
              <a:t> Presented By-</a:t>
            </a:r>
          </a:p>
          <a:p>
            <a:pPr algn="l" rtl="0" lvl="0" indent="457200" marL="13716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073763"/>
                </a:solidFill>
              </a:rPr>
              <a:t>Kirti Tiwari (301999534)</a:t>
            </a:r>
          </a:p>
          <a:p>
            <a:pPr algn="l" rtl="0" lvl="0" indent="457200" marL="13716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073763"/>
                </a:solidFill>
              </a:rPr>
              <a:t>Rucha Shanware (303208131)</a:t>
            </a:r>
          </a:p>
          <a:p>
            <a:pPr algn="l" rtl="0" lvl="0" indent="457200" marL="13716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073763"/>
                </a:solidFill>
              </a:rPr>
              <a:t>Chintan Shah </a:t>
            </a:r>
            <a:r>
              <a:rPr b="1" sz="1400" lang="en">
                <a:solidFill>
                  <a:srgbClr val="073763"/>
                </a:solidFill>
              </a:rPr>
              <a:t>(303190217)</a:t>
            </a:r>
          </a:p>
          <a:p>
            <a:pPr algn="l" rtl="0" lvl="0" indent="457200" marL="137160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400">
              <a:solidFill>
                <a:srgbClr val="073763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sz="2200" lang="en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              Character Creation Method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1200150" x="457200"/>
            <a:ext cy="3898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1800" lang="en">
                <a:solidFill>
                  <a:srgbClr val="990000"/>
                </a:solidFill>
              </a:rPr>
              <a:t>public boolean CreateCharacter</a:t>
            </a:r>
            <a:r>
              <a:rPr b="1" sz="1400" lang="en">
                <a:solidFill>
                  <a:srgbClr val="990000"/>
                </a:solidFill>
              </a:rPr>
              <a:t>(String char_type, Integer u_id, Integer t_id) 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78275" x="895225"/>
            <a:ext cy="3275175" cx="76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sz="2200" lang="en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  Character Location in environment Method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1200150" x="457200"/>
            <a:ext cy="38870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990000"/>
                </a:solidFill>
              </a:rPr>
              <a:t>public String[] GetcharacterLoc</a:t>
            </a:r>
            <a:r>
              <a:rPr b="1" sz="1400" lang="en">
                <a:solidFill>
                  <a:srgbClr val="990000"/>
                </a:solidFill>
              </a:rPr>
              <a:t>(String username, String password, Integer t_id)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400">
              <a:solidFill>
                <a:srgbClr val="99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44525" x="692650"/>
            <a:ext cy="3264125" cx="74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type="ctrTitle"/>
          </p:nvPr>
        </p:nvSpPr>
        <p:spPr>
          <a:xfrm>
            <a:off y="841772" x="1143000"/>
            <a:ext cy="1790699" cx="68580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b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4500" lang="en" i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Introduction to request and response </a:t>
            </a:r>
          </a:p>
        </p:txBody>
      </p:sp>
      <p:sp>
        <p:nvSpPr>
          <p:cNvPr id="174" name="Shape 174"/>
          <p:cNvSpPr txBox="1"/>
          <p:nvPr>
            <p:ph idx="1" type="subTitle"/>
          </p:nvPr>
        </p:nvSpPr>
        <p:spPr>
          <a:xfrm>
            <a:off y="2701528" x="1143000"/>
            <a:ext cy="1241821" cx="68580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" i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By Rucha Shanware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y="273843" x="628650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3300" lang="en" i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Request Processing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1369218" x="628650"/>
            <a:ext cy="3263503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l" rtl="0" lvl="0" marR="0" indent="-171450" marL="17780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100000"/>
              <a:buFont typeface="Arial"/>
              <a:buChar char="•"/>
            </a:pPr>
            <a:r>
              <a:rPr strike="noStrike" u="none" b="0" cap="none" baseline="0" sz="2100" lang="en" i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HashMap : that assigns a name to all the request protocols constants </a:t>
            </a:r>
          </a:p>
          <a:p>
            <a:pPr algn="l" rtl="0" lvl="0" marR="0" indent="0" mar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100" i="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208597" x="1648790"/>
            <a:ext cy="2424125" cx="5846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y="305045" x="474936"/>
            <a:ext cy="4613795" cx="853247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1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17145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1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</a:t>
            </a:r>
            <a:r>
              <a:rPr strike="noStrike" u="none" b="0" cap="none" baseline="0" sz="2100"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class </a:t>
            </a:r>
            <a:r>
              <a:rPr strike="noStrike" u="none" b="0" cap="none" baseline="0" sz="21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 of..</a:t>
            </a:r>
          </a:p>
          <a:p>
            <a:pPr algn="l" rtl="0" lvl="0" marR="0" indent="0" mar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1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1" marR="0" indent="-381000" marL="7239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trike="noStrike" u="none" b="0" cap="none" baseline="0" sz="1800"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parse() : </a:t>
            </a: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Reads the data from the request packets and stores it into inputStream variables, making it available for the doBusiness() to manipulate.</a:t>
            </a:r>
          </a:p>
          <a:p>
            <a:pPr algn="l" rtl="0" lvl="1" marR="0" indent="-266700" marL="7239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1" marR="0" indent="-266700" marL="7239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1" marR="0" indent="-266700" marL="7239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1" marR="0" indent="-266700" marL="7239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186325" x="1761796"/>
            <a:ext cy="2377793" cx="4916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/>
          <p:nvPr/>
        </p:nvSpPr>
        <p:spPr>
          <a:xfrm>
            <a:off y="426780" x="427638"/>
            <a:ext cy="2008242" cx="8298575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l" rtl="0" lvl="1" marR="0" indent="-254000" marL="5969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startAt="2" type="arabicPeriod"/>
            </a:pPr>
            <a:r>
              <a:rPr strike="noStrike" u="none" b="0" cap="none" baseline="0" sz="1800"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doBusiness():</a:t>
            </a:r>
          </a:p>
          <a:p>
            <a:pPr algn="l" rtl="0" lvl="2" marR="0" indent="-254000" marL="9398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₋"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processing of individual request, using the data in inputStream variables</a:t>
            </a:r>
          </a:p>
          <a:p>
            <a:pPr algn="l" rtl="0" lvl="2" marR="0" indent="-254000" marL="9398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₋"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thus make the final result available to send to response method of the request class.  </a:t>
            </a:r>
          </a:p>
          <a:p>
            <a:pPr algn="l" rtl="0" lvl="2" marR="0" indent="-139700" marL="9398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2" marR="0" indent="-139700" marL="9398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1" marR="0" indent="0" marL="34290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689498" x="1560786"/>
            <a:ext cy="3090779" cx="639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y="1040524" x="806011"/>
            <a:ext cy="1075996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l" rtl="0" lvl="1" marR="0" indent="-381000" marL="723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startAt="3" type="arabicPeriod"/>
            </a:pPr>
            <a:r>
              <a:rPr strike="noStrike" u="none" b="0" cap="none" baseline="0" sz="1800"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respond()</a:t>
            </a: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algn="l" rtl="0" lvl="2" marR="0" indent="-177800" marL="8636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₋"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provide with data to corresponding response class.</a:t>
            </a:r>
          </a:p>
          <a:p>
            <a:pPr algn="l" rtl="0" lvl="1" marR="0" indent="-266700" marL="7239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1" marR="0" indent="-266700" marL="7239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493107" x="1456338"/>
            <a:ext cy="1159997" cx="5661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y="273843" x="628650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3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Processing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1211728" x="628650"/>
            <a:ext cy="3263503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l" rtl="0" lvl="0" marR="0" indent="-171450" marL="1778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1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response is put together by integrating :</a:t>
            </a:r>
          </a:p>
          <a:p>
            <a:pPr algn="l" rtl="0" lvl="1" marR="0" indent="-381000" marL="7239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protocol constant related to the corresponding request class</a:t>
            </a:r>
          </a:p>
          <a:p>
            <a:pPr algn="l" rtl="0" lvl="1" marR="0" indent="-381000" marL="7239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data which is converted into bytes by constructResponseInByte() method in every response class</a:t>
            </a:r>
          </a:p>
          <a:p>
            <a:pPr algn="l" rtl="0" lvl="1" marR="0" indent="0" marL="3429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3810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1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445005" x="1515458"/>
            <a:ext cy="2272824" cx="563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366" x="0"/>
            <a:ext cy="5142132" cx="9146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y="0" x="628650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3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 Request to Response flow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813484" x="534056"/>
            <a:ext cy="3916170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l" rtl="0" lvl="0" marR="0" indent="-381000" marL="3810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Initializing Server.</a:t>
            </a:r>
          </a:p>
          <a:p>
            <a:pPr algn="l" rtl="0" lvl="0" marR="0" indent="-381000" marL="3810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initializing Client.</a:t>
            </a:r>
          </a:p>
          <a:p>
            <a:pPr algn="l" rtl="0" lvl="0" marR="0" indent="-381000" marL="3810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server is now listening for client requests.</a:t>
            </a:r>
          </a:p>
          <a:p>
            <a:pPr algn="l" rtl="0" lvl="0" marR="0" indent="-381000" marL="3810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server receives any requests, a new object will be created for GameClient class and thus a new thread for this particular user client will be initialized.</a:t>
            </a:r>
          </a:p>
          <a:p>
            <a:pPr algn="l" rtl="0" lvl="0" marR="0" indent="-381000" marL="3810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request packet, fetching request_length and dividing it into request_protocol , which points towards a particular request class, and the remaining data in the packet is read for processing the request into a inputStream variable</a:t>
            </a:r>
          </a:p>
          <a:p>
            <a:pPr algn="l" rtl="0" lvl="0" marR="0" indent="-381000" marL="3810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every request class, there is a corresponding response class. In this response class, construstResponseInByte() method will forward message to the client through network.</a:t>
            </a:r>
          </a:p>
          <a:p>
            <a:pPr algn="l" rtl="0" lvl="0" marR="0" indent="-266700" marL="3810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266700" marL="3810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266700" marL="3810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6350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DB Schema &amp; DB Control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Methods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indent="457200" marL="137160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400">
              <a:solidFill>
                <a:srgbClr val="222222"/>
              </a:solidFill>
            </a:endParaRPr>
          </a:p>
          <a:p>
            <a:pPr algn="l" rtl="0" lvl="0" indent="457200" marL="137160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400"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 txBox="1"/>
          <p:nvPr>
            <p:ph type="ctrTitle"/>
          </p:nvPr>
        </p:nvSpPr>
        <p:spPr>
          <a:xfrm>
            <a:off y="841772" x="1143000"/>
            <a:ext cy="1790699" cx="6858000"/>
          </a:xfrm>
          <a:prstGeom prst="rect">
            <a:avLst/>
          </a:prstGeom>
        </p:spPr>
        <p:txBody>
          <a:bodyPr bIns="68575" rIns="68575" lIns="68575" tIns="6857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Models(Storage on Server side)</a:t>
            </a:r>
          </a:p>
        </p:txBody>
      </p:sp>
      <p:sp>
        <p:nvSpPr>
          <p:cNvPr id="223" name="Shape 223"/>
          <p:cNvSpPr txBox="1"/>
          <p:nvPr>
            <p:ph idx="1" type="subTitle"/>
          </p:nvPr>
        </p:nvSpPr>
        <p:spPr>
          <a:xfrm>
            <a:off y="2701528" x="1143000"/>
            <a:ext cy="1241699" cx="6858000"/>
          </a:xfrm>
          <a:prstGeom prst="rect">
            <a:avLst/>
          </a:prstGeom>
        </p:spPr>
        <p:txBody>
          <a:bodyPr bIns="68575" rIns="68575" lIns="68575" tIns="68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1400" lang="en">
                <a:solidFill>
                  <a:srgbClr val="073763"/>
                </a:solidFill>
              </a:rPr>
              <a:t>Chintan Shah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y="273843" x="628650"/>
            <a:ext cy="994200" cx="7886700"/>
          </a:xfrm>
          <a:prstGeom prst="rect">
            <a:avLst/>
          </a:prstGeom>
        </p:spPr>
        <p:txBody>
          <a:bodyPr bIns="68575" rIns="68575" lIns="68575" t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>
                <a:latin typeface="Times New Roman"/>
                <a:ea typeface="Times New Roman"/>
                <a:cs typeface="Times New Roman"/>
                <a:sym typeface="Times New Roman"/>
              </a:rPr>
              <a:t>Why Model?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1177893" x="628650"/>
            <a:ext cy="3263400" cx="7886700"/>
          </a:xfrm>
          <a:prstGeom prst="rect">
            <a:avLst/>
          </a:prstGeom>
        </p:spPr>
        <p:txBody>
          <a:bodyPr bIns="68575" rIns="68575" lIns="68575" tIns="6857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For the informations that  need not to store in database.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ex. Character location information that not need to store in database because it frequently changes and not required to get the location back on relogin. 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For store the information on server side.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ex. character’s position , control point location , NPC information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Maintain all kind of lists on server side.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ex. All characters information list , All Control point information list.</a:t>
            </a:r>
          </a:p>
          <a:p>
            <a:pPr lvl="0" marL="457200">
              <a:spcBef>
                <a:spcPts val="0"/>
              </a:spcBef>
              <a:buNone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- 	To populate the queues of different clients , models are relatively easy storage process instead of use any other data structure.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y="273843" x="628650"/>
            <a:ext cy="994200" cx="7886700"/>
          </a:xfrm>
          <a:prstGeom prst="rect">
            <a:avLst/>
          </a:prstGeom>
        </p:spPr>
        <p:txBody>
          <a:bodyPr bIns="68575" rIns="68575" lIns="68575" t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>
                <a:latin typeface="Times New Roman"/>
                <a:ea typeface="Times New Roman"/>
                <a:cs typeface="Times New Roman"/>
                <a:sym typeface="Times New Roman"/>
              </a:rPr>
              <a:t>What it contains?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y="1369218" x="628650"/>
            <a:ext cy="3263400" cx="7886700"/>
          </a:xfrm>
          <a:prstGeom prst="rect">
            <a:avLst/>
          </a:prstGeom>
        </p:spPr>
        <p:txBody>
          <a:bodyPr bIns="68575" rIns="68575" lIns="68575" tIns="6857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Property declaration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Constructor initialization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ArrayList initialization</a:t>
            </a:r>
          </a:p>
          <a:p>
            <a:pPr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Getter Setter Methods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y="273843" x="628650"/>
            <a:ext cy="994200" cx="7886700"/>
          </a:xfrm>
          <a:prstGeom prst="rect">
            <a:avLst/>
          </a:prstGeom>
        </p:spPr>
        <p:txBody>
          <a:bodyPr bIns="68575" rIns="68575" lIns="68575" t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>
                <a:latin typeface="Times New Roman"/>
                <a:ea typeface="Times New Roman"/>
                <a:cs typeface="Times New Roman"/>
                <a:sym typeface="Times New Roman"/>
              </a:rPr>
              <a:t>Name of all models :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y="1369218" x="628650"/>
            <a:ext cy="3263400" cx="7886700"/>
          </a:xfrm>
          <a:prstGeom prst="rect">
            <a:avLst/>
          </a:prstGeom>
        </p:spPr>
        <p:txBody>
          <a:bodyPr bIns="68575" rIns="68575" lIns="68575" tIns="6857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1800" lang="en">
                <a:latin typeface="Times New Roman"/>
                <a:ea typeface="Times New Roman"/>
                <a:cs typeface="Times New Roman"/>
                <a:sym typeface="Times New Roman"/>
              </a:rPr>
              <a:t>CharacterModel </a:t>
            </a: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- Store all characters information</a:t>
            </a:r>
          </a:p>
          <a:p>
            <a:pPr rtl="0">
              <a:spcBef>
                <a:spcPts val="0"/>
              </a:spcBef>
              <a:buNone/>
            </a:pPr>
            <a:r>
              <a:rPr b="1" sz="1800" lang="en">
                <a:latin typeface="Times New Roman"/>
                <a:ea typeface="Times New Roman"/>
                <a:cs typeface="Times New Roman"/>
                <a:sym typeface="Times New Roman"/>
              </a:rPr>
              <a:t>ControlPointModel </a:t>
            </a: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- Store all control point related details</a:t>
            </a:r>
          </a:p>
          <a:p>
            <a:pPr rtl="0">
              <a:spcBef>
                <a:spcPts val="0"/>
              </a:spcBef>
              <a:buNone/>
            </a:pPr>
            <a:r>
              <a:rPr b="1" sz="1800" lang="en">
                <a:latin typeface="Times New Roman"/>
                <a:ea typeface="Times New Roman"/>
                <a:cs typeface="Times New Roman"/>
                <a:sym typeface="Times New Roman"/>
              </a:rPr>
              <a:t>NPCModel </a:t>
            </a: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- Store all NPC related details</a:t>
            </a:r>
          </a:p>
          <a:p>
            <a:pPr rtl="0">
              <a:spcBef>
                <a:spcPts val="0"/>
              </a:spcBef>
              <a:buNone/>
            </a:pPr>
            <a:r>
              <a:rPr b="1" sz="1800" lang="en">
                <a:latin typeface="Times New Roman"/>
                <a:ea typeface="Times New Roman"/>
                <a:cs typeface="Times New Roman"/>
                <a:sym typeface="Times New Roman"/>
              </a:rPr>
              <a:t>UserModel </a:t>
            </a: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- Store user related details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SkillModel </a:t>
            </a:r>
            <a:r>
              <a:rPr sz="18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Store skill information [Optional ]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TeamModel </a:t>
            </a:r>
            <a:r>
              <a:rPr sz="18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Store team details [Optional]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y="273843" x="628650"/>
            <a:ext cy="994200" cx="7886700"/>
          </a:xfrm>
          <a:prstGeom prst="rect">
            <a:avLst/>
          </a:prstGeom>
        </p:spPr>
        <p:txBody>
          <a:bodyPr bIns="68575" rIns="68575" lIns="68575" t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>
                <a:latin typeface="Times New Roman"/>
                <a:ea typeface="Times New Roman"/>
                <a:cs typeface="Times New Roman"/>
                <a:sym typeface="Times New Roman"/>
              </a:rPr>
              <a:t>Character Model :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1369218" x="628650"/>
            <a:ext cy="3263400" cx="7886700"/>
          </a:xfrm>
          <a:prstGeom prst="rect">
            <a:avLst/>
          </a:prstGeom>
        </p:spPr>
        <p:txBody>
          <a:bodyPr bIns="68575" rIns="68575" lIns="68575" tIns="68575" anchor="t" anchorCtr="0">
            <a:noAutofit/>
          </a:bodyPr>
          <a:lstStyle/>
          <a:p>
            <a:pPr rtl="0" indent="0" marL="13970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76875" x="1120325"/>
            <a:ext cy="3648075" cx="374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y="273843" x="628650"/>
            <a:ext cy="994200" cx="7886700"/>
          </a:xfrm>
          <a:prstGeom prst="rect">
            <a:avLst/>
          </a:prstGeom>
        </p:spPr>
        <p:txBody>
          <a:bodyPr bIns="68575" rIns="68575" lIns="68575" t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>
                <a:latin typeface="Times New Roman"/>
                <a:ea typeface="Times New Roman"/>
                <a:cs typeface="Times New Roman"/>
                <a:sym typeface="Times New Roman"/>
              </a:rPr>
              <a:t>Control Point Model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71575" x="1106450"/>
            <a:ext cy="2951600" cx="408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y="273843" x="628650"/>
            <a:ext cy="994200" cx="7886700"/>
          </a:xfrm>
          <a:prstGeom prst="rect">
            <a:avLst/>
          </a:prstGeom>
        </p:spPr>
        <p:txBody>
          <a:bodyPr bIns="68575" rIns="68575" lIns="68575" t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>
                <a:latin typeface="Times New Roman"/>
                <a:ea typeface="Times New Roman"/>
                <a:cs typeface="Times New Roman"/>
                <a:sym typeface="Times New Roman"/>
              </a:rPr>
              <a:t>NPC Model</a:t>
            </a:r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68050" x="808725"/>
            <a:ext cy="3211400" cx="40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y="273843" x="628650"/>
            <a:ext cy="994200" cx="7886700"/>
          </a:xfrm>
          <a:prstGeom prst="rect">
            <a:avLst/>
          </a:prstGeom>
        </p:spPr>
        <p:txBody>
          <a:bodyPr bIns="68575" rIns="68575" lIns="68575" t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>
                <a:latin typeface="Times New Roman"/>
                <a:ea typeface="Times New Roman"/>
                <a:cs typeface="Times New Roman"/>
                <a:sym typeface="Times New Roman"/>
              </a:rPr>
              <a:t>User Model</a:t>
            </a: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90625" x="628653"/>
            <a:ext cy="3342000" cx="4062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y="273843" x="628650"/>
            <a:ext cy="994200" cx="7886700"/>
          </a:xfrm>
          <a:prstGeom prst="rect">
            <a:avLst/>
          </a:prstGeom>
        </p:spPr>
        <p:txBody>
          <a:bodyPr bIns="68575" rIns="68575" lIns="68575" t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1369218" x="628650"/>
            <a:ext cy="3263400" cx="7886700"/>
          </a:xfrm>
          <a:prstGeom prst="rect">
            <a:avLst/>
          </a:prstGeom>
        </p:spPr>
        <p:txBody>
          <a:bodyPr bIns="68575" rIns="68575" lIns="68575" tIns="68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/>
              <a:t>Demo for whole server side flow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y="273843" x="628650"/>
            <a:ext cy="994200" cx="7886700"/>
          </a:xfrm>
          <a:prstGeom prst="rect">
            <a:avLst/>
          </a:prstGeom>
        </p:spPr>
        <p:txBody>
          <a:bodyPr bIns="68575" rIns="68575" lIns="68575" t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1369218" x="628650"/>
            <a:ext cy="3263400" cx="7886700"/>
          </a:xfrm>
          <a:prstGeom prst="rect">
            <a:avLst/>
          </a:prstGeom>
        </p:spPr>
        <p:txBody>
          <a:bodyPr bIns="68575" rIns="68575" lIns="68575" tIns="68575" anchor="t" anchorCtr="0">
            <a:noAutofit/>
          </a:bodyPr>
          <a:lstStyle/>
          <a:p>
            <a:pPr rtl="0" indent="-38100" marL="337820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marL="2743200">
              <a:spcBef>
                <a:spcPts val="0"/>
              </a:spcBef>
              <a:buNone/>
            </a:pPr>
            <a:r>
              <a:rPr sz="3000" lang="en"/>
              <a:t> Thank You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200" lang="en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                       Entity Relation Diagram For MMOG (Contested)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457200"/>
            <a:ext cy="3725700" cx="8229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200" lang="en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DataBase Schema For MMOG (Contested)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21140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/>
              <a:t> </a:t>
            </a:r>
            <a:r>
              <a:rPr b="1" sz="1600" lang="en"/>
              <a:t>Schema: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10750" x="850200"/>
            <a:ext cy="2560050" cx="760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05974" x="457200"/>
            <a:ext cy="6773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200" lang="en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DataBase Tables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200150" x="457200"/>
            <a:ext cy="3875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42825" x="715150"/>
            <a:ext cy="1189649" cx="662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592000" x="715150"/>
            <a:ext cy="1189650" cx="662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939225" x="715150"/>
            <a:ext cy="1136624" cx="66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200" lang="en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                     Basic Database Control Methods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063375" x="457200"/>
            <a:ext cy="4012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sz="1800" lang="en">
                <a:solidFill>
                  <a:srgbClr val="990000"/>
                </a:solidFill>
              </a:rPr>
              <a:t>public void startConnection(</a:t>
            </a:r>
            <a:r>
              <a:rPr sz="1800" lang="en">
                <a:solidFill>
                  <a:srgbClr val="990000"/>
                </a:solidFill>
              </a:rPr>
              <a:t>)</a:t>
            </a:r>
            <a:r>
              <a:rPr sz="1800" lang="en"/>
              <a:t> --- Setup the connection with the DB.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sz="1800" lang="en">
                <a:solidFill>
                  <a:srgbClr val="990000"/>
                </a:solidFill>
              </a:rPr>
              <a:t>private void close()</a:t>
            </a:r>
            <a:r>
              <a:rPr b="1" sz="1800" lang="en"/>
              <a:t> </a:t>
            </a:r>
            <a:r>
              <a:rPr sz="1800" lang="en"/>
              <a:t>---- close the connection with the DB.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sz="1800" lang="en">
                <a:solidFill>
                  <a:srgbClr val="990000"/>
                </a:solidFill>
              </a:rPr>
              <a:t>public boolean createAccount(String username, String password)</a:t>
            </a:r>
            <a:r>
              <a:rPr b="1" sz="1800" lang="en"/>
              <a:t> 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sz="1800" lang="en">
                <a:solidFill>
                  <a:srgbClr val="990000"/>
                </a:solidFill>
              </a:rPr>
              <a:t>public boolean hasAccount(String username) </a:t>
            </a:r>
            <a:r>
              <a:rPr sz="1800" lang="en">
                <a:solidFill>
                  <a:srgbClr val="000000"/>
                </a:solidFill>
              </a:rPr>
              <a:t>---  User Registration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0000"/>
              </a:solidFill>
            </a:endParaRP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sz="1800" lang="en">
                <a:solidFill>
                  <a:srgbClr val="990000"/>
                </a:solidFill>
              </a:rPr>
              <a:t>public int getuid(String username)</a:t>
            </a:r>
            <a:r>
              <a:rPr sz="1800" lang="en"/>
              <a:t> ---- User id of a given user.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sz="1800" lang="en">
                <a:solidFill>
                  <a:srgbClr val="990000"/>
                </a:solidFill>
              </a:rPr>
              <a:t>public int getcid(int uid)</a:t>
            </a:r>
            <a:r>
              <a:rPr sz="1800" lang="en"/>
              <a:t>  --- Character id of a given user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200" lang="en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                   Basic DataBase Control Methods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200150" x="281375"/>
            <a:ext cy="3864600" cx="8711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990000"/>
              </a:buClr>
              <a:buSzPct val="100000"/>
              <a:buFont typeface="Arial"/>
              <a:buChar char="●"/>
            </a:pPr>
            <a:r>
              <a:rPr b="1" sz="1800" lang="en">
                <a:solidFill>
                  <a:srgbClr val="990000"/>
                </a:solidFill>
              </a:rPr>
              <a:t>public boolean CreateCharacter</a:t>
            </a:r>
            <a:r>
              <a:rPr b="1" sz="1200" lang="en">
                <a:solidFill>
                  <a:srgbClr val="990000"/>
                </a:solidFill>
              </a:rPr>
              <a:t>(String char_type, Integer u_id, Integer t_id) </a:t>
            </a:r>
          </a:p>
          <a:p>
            <a:pPr rtl="0" lvl="0" indent="-342900" marL="457200">
              <a:spcBef>
                <a:spcPts val="0"/>
              </a:spcBef>
              <a:buClr>
                <a:srgbClr val="990000"/>
              </a:buClr>
              <a:buSzPct val="100000"/>
              <a:buFont typeface="Arial"/>
              <a:buChar char="●"/>
            </a:pPr>
            <a:r>
              <a:rPr b="1" sz="1800" lang="en">
                <a:solidFill>
                  <a:srgbClr val="990000"/>
                </a:solidFill>
              </a:rPr>
              <a:t>public boolean hasCharacter</a:t>
            </a:r>
            <a:r>
              <a:rPr b="1" sz="1200" lang="en">
                <a:solidFill>
                  <a:srgbClr val="990000"/>
                </a:solidFill>
              </a:rPr>
              <a:t>(Integer u_id ) </a:t>
            </a:r>
            <a:r>
              <a:rPr sz="1200" lang="en">
                <a:solidFill>
                  <a:srgbClr val="000000"/>
                </a:solidFill>
              </a:rPr>
              <a:t>----  Create Character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rtl="0" lvl="0" indent="-342900" marL="457200">
              <a:spcBef>
                <a:spcPts val="0"/>
              </a:spcBef>
              <a:buClr>
                <a:srgbClr val="990000"/>
              </a:buClr>
              <a:buSzPct val="100000"/>
              <a:buFont typeface="Arial"/>
              <a:buChar char="●"/>
            </a:pPr>
            <a:r>
              <a:rPr b="1" sz="1800" lang="en">
                <a:solidFill>
                  <a:srgbClr val="990000"/>
                </a:solidFill>
              </a:rPr>
              <a:t>public String[] GetcharacterLoc</a:t>
            </a:r>
            <a:r>
              <a:rPr b="1" sz="1400" lang="en">
                <a:solidFill>
                  <a:srgbClr val="990000"/>
                </a:solidFill>
              </a:rPr>
              <a:t>(String username, String password, Integer t_id)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990000"/>
              </a:solidFill>
            </a:endParaRPr>
          </a:p>
          <a:p>
            <a:pPr rtl="0" lvl="0" indent="-342900" marL="457200">
              <a:spcBef>
                <a:spcPts val="0"/>
              </a:spcBef>
              <a:buClr>
                <a:srgbClr val="990000"/>
              </a:buClr>
              <a:buSzPct val="100000"/>
              <a:buFont typeface="Arial"/>
              <a:buChar char="●"/>
            </a:pPr>
            <a:r>
              <a:rPr b="1" sz="1800" lang="en">
                <a:solidFill>
                  <a:srgbClr val="990000"/>
                </a:solidFill>
              </a:rPr>
              <a:t>public ArrayList&lt;String&gt; getConnectedusers()</a:t>
            </a:r>
            <a:r>
              <a:rPr sz="1800" lang="en"/>
              <a:t>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0"/>
              </a:spcBef>
              <a:buClr>
                <a:srgbClr val="990000"/>
              </a:buClr>
              <a:buSzPct val="100000"/>
              <a:buFont typeface="Arial"/>
              <a:buChar char="●"/>
            </a:pPr>
            <a:r>
              <a:rPr b="1" sz="1800" lang="en">
                <a:solidFill>
                  <a:srgbClr val="990000"/>
                </a:solidFill>
              </a:rPr>
              <a:t>public ArrayList&lt;Integer&gt; getConnectedusers_Id()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990000"/>
              </a:solidFill>
            </a:endParaRPr>
          </a:p>
          <a:p>
            <a:pPr rtl="0" lvl="0" indent="-342900" marL="457200">
              <a:spcBef>
                <a:spcPts val="0"/>
              </a:spcBef>
              <a:buClr>
                <a:srgbClr val="990000"/>
              </a:buClr>
              <a:buSzPct val="100000"/>
              <a:buFont typeface="Arial"/>
              <a:buChar char="●"/>
            </a:pPr>
            <a:r>
              <a:rPr b="1" sz="1800" lang="en">
                <a:solidFill>
                  <a:srgbClr val="990000"/>
                </a:solidFill>
              </a:rPr>
              <a:t>public String getUsername(int uid)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sz="2200" lang="en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                     DB Connection Method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1800" lang="en">
                <a:solidFill>
                  <a:srgbClr val="990000"/>
                </a:solidFill>
              </a:rPr>
              <a:t>public void startConnection(</a:t>
            </a:r>
            <a:r>
              <a:rPr sz="1800" lang="en">
                <a:solidFill>
                  <a:srgbClr val="990000"/>
                </a:solidFill>
              </a:rPr>
              <a:t>)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79575" x="1046700"/>
            <a:ext cy="2892524" cx="71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sz="2200" lang="en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              User Registration with unique user name Method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1800" lang="en">
                <a:solidFill>
                  <a:srgbClr val="990000"/>
                </a:solidFill>
              </a:rPr>
              <a:t>public boolean createAccount(String username, String password)</a:t>
            </a:r>
            <a:r>
              <a:rPr b="1" sz="1800" lang="en"/>
              <a:t> 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02075" x="996525"/>
            <a:ext cy="2842100" cx="676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4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