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0" name="Shape 2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4" name="Shape 2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6" name="Shape 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2" name="Shape 2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4"/><Relationship Target="../media/image10.png" Type="http://schemas.openxmlformats.org/officeDocument/2006/relationships/image" Id="rId3"/><Relationship Target="../media/image11.png" Type="http://schemas.openxmlformats.org/officeDocument/2006/relationships/image" Id="rId5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/>
              <a:t>CONTESTED	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by DB/Server Team</a:t>
            </a:r>
          </a:p>
          <a:p>
            <a:pPr algn="r" rtl="0" indent="0" marL="914400">
              <a:spcBef>
                <a:spcPts val="0"/>
              </a:spcBef>
              <a:buNone/>
            </a:pPr>
            <a:r>
              <a:rPr lang="en"/>
              <a:t>Beendal Patel</a:t>
            </a:r>
          </a:p>
          <a:p>
            <a:pPr algn="r" rtl="0" indent="0" marL="914400">
              <a:spcBef>
                <a:spcPts val="0"/>
              </a:spcBef>
              <a:buNone/>
            </a:pPr>
            <a:r>
              <a:rPr lang="en"/>
              <a:t>Prerana Sonawane</a:t>
            </a:r>
          </a:p>
          <a:p>
            <a:pPr algn="r" rtl="0" indent="0" marL="914400">
              <a:spcBef>
                <a:spcPts val="0"/>
              </a:spcBef>
              <a:buNone/>
            </a:pPr>
            <a:r>
              <a:rPr lang="en"/>
              <a:t>Rohan Mhatre</a:t>
            </a:r>
          </a:p>
          <a:p>
            <a:pPr algn="r" rtl="0" indent="0" marL="914400">
              <a:spcBef>
                <a:spcPts val="0"/>
              </a:spcBef>
              <a:buNone/>
            </a:pPr>
            <a:r>
              <a:rPr lang="en"/>
              <a:t>Paras Patel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Login request to server 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28200" x="962525"/>
            <a:ext cy="3810000" cx="695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 Login request to server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800" lang="en">
                <a:solidFill>
                  <a:schemeClr val="lt1"/>
                </a:solidFill>
              </a:rPr>
              <a:t>Login request to server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65300" x="1313450"/>
            <a:ext cy="3733800" cx="622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Character Creation request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33250" x="1433775"/>
            <a:ext cy="3779924" cx="62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Client requests to server (dummy program).</a:t>
            </a:r>
          </a:p>
          <a:p>
            <a:pPr rtl="0" lvl="0" indent="-419100" marL="45720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0000"/>
                </a:solidFill>
              </a:rPr>
              <a:t>Handle requests coming from client and respond accordingly.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Model Classes 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Heartbeat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Demo of requests from clients to server.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Requests and Responses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Requests: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Type of Request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Processing the request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Generating respective response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Response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Accept the response generated from request file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Store in GamePacket and send to client.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Request Files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012250" x="363275"/>
            <a:ext cy="42368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RequestLogin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RequestLogout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RequestRegistration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RequestCharacterCreation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RequestChat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RequestMove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RequestHeartbeat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RequestCharacterAttack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RequestCharacterChangeHealth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RequestControlPointState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RequestControlPointCapture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194225" x="-166350"/>
            <a:ext cy="857400" cx="9476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Classes for Request and Response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GameRequest.java 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An abstract class maintains information of request for each and every client.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GamePacket.java :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Creates a packet to send to client.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contains all conversion methods according to python client.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Request File Methods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parse() - accepts inputs from client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DoBusiness() - process the request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respond() - response is generated in a byte array.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RequestLogin.java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1475" x="563425"/>
            <a:ext cy="3762375" cx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637" x="389475"/>
            <a:ext cy="5086225" cx="86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Objectives 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To describe the detail implementation of server side programming.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To discuss client requests, server requests and responses, models and heartbeat.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To run demo of server side requests for multiple clients.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0" x="58725"/>
            <a:ext cy="857400" cx="9899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RequestCharacterCreation.java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736475" x="1449477"/>
            <a:ext cy="4407024" cx="6245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ResponseAuth.java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t="0" b="0" r="-36574" l="0"/>
          <a:stretch/>
        </p:blipFill>
        <p:spPr>
          <a:xfrm>
            <a:off y="1063375" x="457200"/>
            <a:ext cy="4085700" cx="67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RequestCharacterAttack.java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45925" x="966050"/>
            <a:ext cy="4197574" cx="7211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RequestControlPointCapture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75750" x="1557887"/>
            <a:ext cy="4167750" cx="6028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Client requests to server (dummy program).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Handle requests coming from client and respond accordingly.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0000"/>
                </a:solidFill>
              </a:rPr>
              <a:t>Model Classes</a:t>
            </a:r>
            <a:r>
              <a:rPr lang="en">
                <a:solidFill>
                  <a:srgbClr val="000000"/>
                </a:solidFill>
              </a:rPr>
              <a:t> 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Heartbeat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Demo of requests &amp; responses.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Model Classes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Model Class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UserModel.java</a:t>
            </a:r>
          </a:p>
          <a:p>
            <a:pPr rtl="0" lvl="0" indent="-4191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CharacterModel.java</a:t>
            </a:r>
          </a:p>
          <a:p>
            <a:pPr rtl="0" lvl="0" indent="-4191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NPCModel.java</a:t>
            </a:r>
          </a:p>
          <a:p>
            <a:pPr rtl="0" lvl="0" indent="-4191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ControlPointModel.java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UserModel.java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Maintains active user in GameClient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Each User may have multiple characters hence we have maintained ArrayList&lt;Character&gt; in UserModel.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40537" x="1728775"/>
            <a:ext cy="2844924" cx="58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CharacterModel.java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lvl="0" indent="-419100" marL="45720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15175" x="2401072"/>
            <a:ext cy="3857475" cx="3389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145825" x="457200"/>
            <a:ext cy="7967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NPCModel.java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66725" x="1339299"/>
            <a:ext cy="3118550" cx="67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0000"/>
                </a:solidFill>
              </a:rPr>
              <a:t>Client requests to server (dummy program).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Handle requests coming from client and respond accordingly.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Model Classes 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Heartbeat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Demo of requests &amp; responses.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ControlPointModel.java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74575" x="2139262"/>
            <a:ext cy="3776850" cx="48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GameServer.java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Stores List of active Players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Maintaining Control Points of Active Players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snippets 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0900" x="457200"/>
            <a:ext cy="549825" cx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806000" x="457200"/>
            <a:ext cy="1049543" cx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638328" x="457200"/>
            <a:ext cy="752500" cx="649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GameClient.java	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This class represents each client on a thread and holds the client's state.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 Maintain the active UserModel in List.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snippet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68575" x="457200"/>
            <a:ext cy="1497175" cx="506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Code Demo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Server Side Implementation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74125" x="1062800"/>
            <a:ext cy="3148275" cx="755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Client Requests to server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25699" cx="8355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sz="2400" lang="en"/>
              <a:t>Created a dummy client program to send all the requests 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      to server and get responses from server.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Create a python file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    -- </a:t>
            </a:r>
            <a:r>
              <a:rPr b="1" sz="2400" lang="en"/>
              <a:t>Client_Requests.py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It contains 10 different requests to send to server.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Client requests to server 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arenR"/>
            </a:pPr>
            <a:r>
              <a:rPr sz="2400" lang="en"/>
              <a:t>Login Request(101): To check user has been logged.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arenR"/>
            </a:pPr>
            <a:r>
              <a:rPr sz="2400" lang="en"/>
              <a:t>Character creation(104): To check that user has created character.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startAt="3" type="arabicParenR"/>
            </a:pPr>
            <a:r>
              <a:rPr sz="2400" lang="en"/>
              <a:t>Move Request(106): To check that character has been moved.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startAt="4" type="arabicParenR"/>
            </a:pPr>
            <a:r>
              <a:rPr sz="2400" lang="en"/>
              <a:t>Change Health Request(108): To check changes in character health.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startAt="5" type="arabicParenR"/>
            </a:pPr>
            <a:r>
              <a:rPr sz="2400" lang="en"/>
              <a:t>Attack Request (107): To check attack that has been made by character.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Client requests to server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00150" x="457200"/>
            <a:ext cy="372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startAt="6" type="arabicParenR"/>
            </a:pPr>
            <a:r>
              <a:rPr sz="2400" lang="en"/>
              <a:t>Control Point Capture (112): To check and keep track of Control point capture.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startAt="7" type="arabicParenR"/>
            </a:pPr>
            <a:r>
              <a:rPr sz="2400" lang="en"/>
              <a:t>Chat Request (105): To chat with other users.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startAt="8" type="arabicParenR"/>
            </a:pPr>
            <a:r>
              <a:rPr sz="2400" lang="en"/>
              <a:t>Control Point State (111): To check the state of control point.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startAt="9" type="arabicParenR"/>
            </a:pPr>
            <a:r>
              <a:rPr sz="2400" lang="en"/>
              <a:t>Logout Request (102): To keep track of logout.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startAt="9" type="arabicParenR"/>
            </a:pPr>
            <a:r>
              <a:rPr sz="2400" lang="en"/>
              <a:t> Heartbeat (301): To keep record of heartbeat.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5" x="457200"/>
            <a:ext cy="857400" cx="84561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3600" lang="en">
                <a:solidFill>
                  <a:srgbClr val="FFFFFF"/>
                </a:solidFill>
              </a:rPr>
              <a:t>Panda 3D: Client-Server Connection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64100" x="892350"/>
            <a:ext cy="3439024" cx="699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Connection to Server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t="-2280" b="2279" r="0" l="0"/>
          <a:stretch/>
        </p:blipFill>
        <p:spPr>
          <a:xfrm>
            <a:off y="1483900" x="547250"/>
            <a:ext cy="3433749" cx="718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  Send &amp; Receive a message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200150" x="457200"/>
            <a:ext cy="3863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Send a message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Receive a message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67150" x="864275"/>
            <a:ext cy="1532024" cx="61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493800" x="873800"/>
            <a:ext cy="514350" cx="61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