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Attack</a:t>
            </a: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Provides 5 resource points / 10 seconds &amp; Provides a faction wide buff of +10% more damage to friendly players</a:t>
            </a: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Defense</a:t>
            </a: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Provides 5 resource points / 10 seconds &amp; Provides a faction wide buff of +10% more hit points to friendly players</a:t>
            </a: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Money</a:t>
            </a:r>
          </a:p>
          <a:p>
            <a:pPr rtl="0" lvl="0" indent="45720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2"/>
                </a:solidFill>
              </a:rPr>
              <a:t>Provides 10 resource points every 10 seconds &amp; This control point is mainly for resources to build a golem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1541738" x="0"/>
            <a:ext cy="915711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0"/>
            <a:ext cy="16001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180223">
            <a:off y="1841105" x="472457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2633472" x="0"/>
            <a:ext cy="2511742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-213060">
            <a:off y="2871570" x="920480"/>
            <a:ext cy="216699" cx="60109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90017">
            <a:off y="4338182" x="999515"/>
            <a:ext cy="355283" cx="5568708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57150" x="76200"/>
            <a:ext cy="50291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57150" x="9067800"/>
            <a:ext cy="50291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57150" x="533399"/>
            <a:ext cy="50291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57150" x="914400"/>
            <a:ext cy="4743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57150" x="110055"/>
            <a:ext cy="4972047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4114800" x="7839160"/>
            <a:ext cy="597693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2652712" x="8273122"/>
            <a:ext cy="1955006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y="-15156" x="1177259"/>
            <a:ext cy="859014" cx="82207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371600" x="457200"/>
            <a:ext cy="3165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Relationship Target="../media/image06.jp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Design Presentation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186991">
            <a:off y="24248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Second Draft - Gameplay, NPCs and Character Classes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 Classes: The Axe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Axe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Slower and more powerful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Multi-target frontal slow axe swing attack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Stronger but slower single target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Hit Points: 120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AXE Attacks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   Cleave: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Damage 12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No cooldown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Multi target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Skullsplitter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Damage 40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5 Second cooldown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Single target and 1 second cast time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0725" x="662750"/>
            <a:ext cy="3762550" cx="7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Points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3075" x="3122887"/>
            <a:ext cy="2857500" cx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63075" x="495562"/>
            <a:ext cy="2857500" cx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63075" x="5313625"/>
            <a:ext cy="2834699" cx="27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Specific areas of the map designed to provide advantage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Provides different advantages: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Faction Wide Buff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Resources points over-time which can be used to spawn golem pieces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Area Control and Respawn Points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Teams are awarded resource points depending on how many control points they possess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Each control point has a different amount of resource generation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When certain resource milestones are reached, the team can spawn their golem piece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3 types of control points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Attack (on each side)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Defence(on each side)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Money(in the center of the map)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Attack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Provides +10% damage to the controlling faction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Provides 5 resource points every 5 seconds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Defense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Provides +10% hit points to the controlling faction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Provides 5 resource points every 5 seconds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Money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Provides +10 resource points every 5 seconds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Controlling two of any particular control point will provide a +25% buff instead of +20% buff to the controlling faction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Incentive for controlling the same control points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Taking a control point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Dispose of enemy players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Dispose of enemy guards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Remain in the control area for 30 sec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Contesting a control point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Character must be within the control area to contest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Points Cont’d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Control Points provide healing to friendly players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+10 hit points per 5 seconds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Allows damaged players the ability to heal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Incentive for capturing control points	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This healing is suspended whenever the control point is being contested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Cont’d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0650" x="652725"/>
            <a:ext cy="3950624" cx="75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Cont’d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3275" x="576350"/>
            <a:ext cy="4021774" cx="78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Guards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177100" x="518625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Five friendly NPC guards spawn after taking a control point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Defend control points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Stay within control point radius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Melee Range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Hit points : 200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Normal Melee Attack - 8 damage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Guards Cont’d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Golem piece spawns with five neutral NPC guards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These guards attack players from either faction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Twice as strong as standard control point guards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Remain within golem piece area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Golem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Friendly “Boss” NPC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High health, high damage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Slow movement speed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AOE attack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Always attacks the closest enemy-held control point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Keeps going until death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Golem Attacks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Hit Points: 2500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Normal Auto Attack: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Damage 40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0 second cooldown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Multi targets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Ground Pound: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Damage 75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3 second cast time and 20 second cooldown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Multi targets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2875" x="2463225"/>
            <a:ext cy="3497825" cx="39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Golem Pieces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046625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When a certain resource point milestone is reached, one of three golem pieces spawns on a random area of the map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general vicinity of the area is highlighted on the map and a timer appears till the piece spawns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Both teams can see the timer and the highlighted area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Golem Pieces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Spawns a Neutral control point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Guarded by high-level NPC Guards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 faction must hold the point for 45 seconds to capture the piece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If the team that spawned the golem piece captures it, the piece is awarded to their faction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If the enemy team captures it, the piece is destroyed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Description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Two factions, fighting over control points and achieving small goals on side. 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Genre: Top-down Action Role Playing Game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Theme: Fantasy/Medieval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Style: Cartoony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Game Sequence: Tutorial Quests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Golem Pieces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If any enemy player enters the control point radius, the timer pauses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If the enemy team retakes the control point, the timer is reset and starts counting up for the enemy team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Similar to taking control points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Level Design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Level design is going to be challenging to keep the game interesting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Can support multiple maps or just the single one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Basic Map Design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Mostly symmetrical sides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(Basic) Level Design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52273" x="566112"/>
            <a:ext cy="3862249" cx="79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96209" x="0"/>
            <a:ext cy="4447281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637" x="44449"/>
            <a:ext cy="5088225" cx="90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Name/Logo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2578" x="0"/>
            <a:ext cy="2972043" cx="914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Features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Massive Multiplayer Online Game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Faction vs. Faction Combat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Control Points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Points of interest that yield advantages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Players can use the control points to respawn after death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Protected by neutral NPCs who fight with whichever team is controlling the zone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Features Cont’d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Tutorial Quest: gets the player involved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Introduces main mechanics of the game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Helps the character get used to gameplay mechanics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Shows the ropes, introduces the control points, the golem pieces, basic controls, etc...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Presented to the character as splash screens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-228171">
            <a:off y="-25779" x="1232621"/>
            <a:ext cy="892959" cx="815545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1212" x="1048850"/>
            <a:ext cy="4172275" cx="70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 Classes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Main Character Design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Finite Hit Point Pool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Normal basic attack with no cooldown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Stronger special attack with a cooldown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Movement Speed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 Classes: The Sword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Sword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Faster and evasive 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Single target fast sword swing attack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Gap closer frontal charge that damages if contact is made with a hostile character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Hit points: 100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Sword Attacks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Trebuchet MS"/>
              <a:buChar char="○"/>
            </a:pPr>
            <a:r>
              <a:rPr lang="en"/>
              <a:t>Sword Jab:</a:t>
            </a:r>
          </a:p>
          <a:p>
            <a:pPr rtl="0" lvl="0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sz="1800" lang="en"/>
              <a:t>damage 15</a:t>
            </a:r>
          </a:p>
          <a:p>
            <a:pPr rtl="0" lvl="0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sz="1800" lang="en"/>
              <a:t>No cooldown</a:t>
            </a:r>
          </a:p>
          <a:p>
            <a:pPr rtl="0" lvl="0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sz="1800" lang="en"/>
              <a:t>single target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Trebuchet MS"/>
              <a:buChar char="○"/>
            </a:pPr>
            <a:r>
              <a:rPr lang="en"/>
              <a:t>Bull Rush:</a:t>
            </a:r>
          </a:p>
          <a:p>
            <a:pPr rtl="0" lvl="2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■"/>
            </a:pPr>
            <a:r>
              <a:rPr sz="1800" lang="en"/>
              <a:t>damage 30</a:t>
            </a:r>
          </a:p>
          <a:p>
            <a:pPr rtl="0" lvl="2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■"/>
            </a:pPr>
            <a:r>
              <a:rPr sz="1800" lang="en"/>
              <a:t>5 second cooldown</a:t>
            </a:r>
          </a:p>
          <a:p>
            <a:pPr rtl="0" lvl="2" indent="-342900" marL="13716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■"/>
            </a:pPr>
            <a:r>
              <a:rPr sz="1800" lang="en"/>
              <a:t>single target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