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E8C4-238D-5AFD-98EC-B368F5BB4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1FA73-6F85-D3E1-349C-2ADB72D8A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FE355-F435-E4CA-B483-B12AE8D8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00EF-D996-454F-8D82-D5FAA225B6C1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9504-9E99-4F61-D6D0-0775BBCD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9697F-D6B8-4FF0-1C36-0747594D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ED4-FEDA-4F67-9DE4-B97DA8D9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4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8F10-B327-36B8-24AF-C71BF171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B7EC0-7A6D-220B-8E2D-866DB341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BA7E1-E18E-6C48-7776-441B400E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00EF-D996-454F-8D82-D5FAA225B6C1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017D2-8EE1-AD34-7462-B56F538F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45F4A-2AC7-96C9-E626-058C30BD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ED4-FEDA-4F67-9DE4-B97DA8D9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4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A1A8D-8B44-BD32-2374-1853DFE54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F28BD-9583-7A6F-F962-A40F81C4F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8DDEC-DAC6-3D7F-EB08-2D91C994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00EF-D996-454F-8D82-D5FAA225B6C1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14CCA-C9F0-1C06-D5EF-99178FF9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0D007-6CC0-188B-3013-30426DBB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ED4-FEDA-4F67-9DE4-B97DA8D9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763F-6DBA-0CAE-21A3-10FC2F95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9C1FD-31E0-D565-95BE-CC8A6AA80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E0A8-DD7E-9B15-344E-9C79FBB1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00EF-D996-454F-8D82-D5FAA225B6C1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393FE-F977-380B-DCFB-F8CF4EC1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F6C65-4B33-4620-BE93-B2747867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ED4-FEDA-4F67-9DE4-B97DA8D9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4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A222-9F20-BDB2-FC6C-737CEDB0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9EC9F-99D6-547F-140B-79103FD66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0A5A9-06C0-6E34-31D9-9D584B61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00EF-D996-454F-8D82-D5FAA225B6C1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623BD-0BB3-D551-ACDF-2D2BCEC1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E903-2436-902F-FC83-35B7B371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ED4-FEDA-4F67-9DE4-B97DA8D9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F784-4A33-6AE2-9839-118728F0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B67C0-0171-A697-D41E-95454A0CF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1E12B-DA38-C149-C680-F27AE39DF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65694-7A6C-8D6F-3B5F-F366FAA0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00EF-D996-454F-8D82-D5FAA225B6C1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555CF-921F-19BF-A648-565CD4DB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AAF5E-EA9A-58F7-7BA2-DB8F0C7A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ED4-FEDA-4F67-9DE4-B97DA8D9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BC00-20CF-345C-0269-F589954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F1B0F-6653-6A66-101A-CFC7B1C93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B1653-D02B-235A-E52F-BD64E4297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0B693-6BB0-ADE0-B3B6-C27C61AEF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29647-81F6-6B84-9F96-CB5E1C20B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DFD04-088F-CB6F-06CC-206822D3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00EF-D996-454F-8D82-D5FAA225B6C1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77756-0C47-2990-D3A2-3C828174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62B46-BFFD-3925-3041-589281FC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ED4-FEDA-4F67-9DE4-B97DA8D9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4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8E30-F4AC-D4F0-13BF-5197445E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EE13A-4C45-4F28-660A-3C704D3C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00EF-D996-454F-8D82-D5FAA225B6C1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4D87D-4CA5-2D80-BB21-A29418B7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815E1-9ABE-1AF2-0B1D-60BA7FA5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ED4-FEDA-4F67-9DE4-B97DA8D9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8585E-C404-8502-A605-4D054FC1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00EF-D996-454F-8D82-D5FAA225B6C1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F2648-6672-4B0D-8A8E-AF397C87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774D8-2F63-9E77-4708-BF135C41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ED4-FEDA-4F67-9DE4-B97DA8D9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0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9FDE-0A52-6CB9-5B12-1D96F593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BEA3-0187-289B-CAC9-D8AAF12E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8850D-AA5A-6127-EC94-3DEFBA04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61F68-1193-82C7-7562-569A4FCE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00EF-D996-454F-8D82-D5FAA225B6C1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85402-1349-2DC7-AF33-95B602C1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81467-2129-3DEC-AA7A-82210EC8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ED4-FEDA-4F67-9DE4-B97DA8D9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7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880B-80AB-F4C6-DB1A-AFEED94E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251D4-B4B9-78F9-7114-E0E5A6AB3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1918D-424E-B9E1-FF58-4D06F10FA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A3677-F5A4-21C6-5DFF-C678E76D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00EF-D996-454F-8D82-D5FAA225B6C1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B4C8E-F036-2743-E2E6-D3C99968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4CAAC-815C-0434-CF94-583B53C4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ED4-FEDA-4F67-9DE4-B97DA8D9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8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31B34-7EA1-BE6D-2091-759A7E6E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971BF-4BB3-3EBD-C2C1-3198208D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7CD88-844E-8525-875C-4DA0DCE15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00EF-D996-454F-8D82-D5FAA225B6C1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03F1-B1FE-E5FE-3C57-EB47D283B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A9FB1-B510-0683-E03D-B2C14A894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E8ED4-FEDA-4F67-9DE4-B97DA8D9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18F8-18FB-0FE7-2C79-8F104DB31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Healthcare Analytics with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CCA72-72BB-AEB1-06E8-5A50A544E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Submitted by Aventhika</a:t>
            </a:r>
          </a:p>
          <a:p>
            <a:pPr algn="r"/>
            <a:r>
              <a:rPr lang="en-US" dirty="0"/>
              <a:t>MBTE10</a:t>
            </a:r>
          </a:p>
        </p:txBody>
      </p:sp>
    </p:spTree>
    <p:extLst>
      <p:ext uri="{BB962C8B-B14F-4D97-AF65-F5344CB8AC3E}">
        <p14:creationId xmlns:p14="http://schemas.microsoft.com/office/powerpoint/2010/main" val="155754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04B5-7139-F6FE-7BAF-CF2740EF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9: Calculate the average duration (in days) for which medications are prescribed for each diagnosis</a:t>
            </a:r>
            <a:r>
              <a:rPr lang="en-US" sz="3200" dirty="0"/>
              <a:t>.</a:t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3B5C6D-4830-4D8E-E81E-B7C0A5F0D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547441"/>
              </p:ext>
            </p:extLst>
          </p:nvPr>
        </p:nvGraphicFramePr>
        <p:xfrm>
          <a:off x="3452422" y="2020472"/>
          <a:ext cx="5287156" cy="337598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69090">
                  <a:extLst>
                    <a:ext uri="{9D8B030D-6E8A-4147-A177-3AD203B41FA5}">
                      <a16:colId xmlns:a16="http://schemas.microsoft.com/office/drawing/2014/main" val="1455193243"/>
                    </a:ext>
                  </a:extLst>
                </a:gridCol>
                <a:gridCol w="3118066">
                  <a:extLst>
                    <a:ext uri="{9D8B030D-6E8A-4147-A177-3AD203B41FA5}">
                      <a16:colId xmlns:a16="http://schemas.microsoft.com/office/drawing/2014/main" val="2530850001"/>
                    </a:ext>
                  </a:extLst>
                </a:gridCol>
              </a:tblGrid>
              <a:tr h="56093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diagnosis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average_days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5644952"/>
                  </a:ext>
                </a:extLst>
              </a:tr>
              <a:tr h="56093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Diabetes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365.6641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7111294"/>
                  </a:ext>
                </a:extLst>
              </a:tr>
              <a:tr h="56093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360.3472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9179130"/>
                  </a:ext>
                </a:extLst>
              </a:tr>
              <a:tr h="56093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Fracture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368.1827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0481042"/>
                  </a:ext>
                </a:extLst>
              </a:tr>
              <a:tr h="57129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Hypertension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367.1122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3792688"/>
                  </a:ext>
                </a:extLst>
              </a:tr>
              <a:tr h="56093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Migraine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367.8271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1762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63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C5AB-421A-7056-45B0-1993F59B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10: Write a query to identify the doctor who has attended the most unique patients. Include the doctor’s name, specialization, and the count of unique patients.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CACB7-BFA2-E407-164C-32B9347A9318}"/>
              </a:ext>
            </a:extLst>
          </p:cNvPr>
          <p:cNvSpPr txBox="1"/>
          <p:nvPr/>
        </p:nvSpPr>
        <p:spPr>
          <a:xfrm>
            <a:off x="838200" y="2749767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only doctor who has attended the most unique patients is doctor_37 and his specialization is General medicine of total counts of 57.</a:t>
            </a:r>
          </a:p>
        </p:txBody>
      </p:sp>
    </p:spTree>
    <p:extLst>
      <p:ext uri="{BB962C8B-B14F-4D97-AF65-F5344CB8AC3E}">
        <p14:creationId xmlns:p14="http://schemas.microsoft.com/office/powerpoint/2010/main" val="153637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9B05-3D4A-9D18-826D-12B72D26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AB550-8E44-AF62-ECAE-62B9BA41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8387"/>
            <a:ext cx="10515600" cy="3718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935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3BA1-E61A-75AB-F7FC-A8F28595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851"/>
            <a:ext cx="10515600" cy="1465837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1- Write a query to fetch details of all completed appointments, including the patient’s name, doctor’s name, and specialization.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CAF3D-C30F-2D1E-BFC3-89EE2E8B8101}"/>
              </a:ext>
            </a:extLst>
          </p:cNvPr>
          <p:cNvSpPr txBox="1"/>
          <p:nvPr/>
        </p:nvSpPr>
        <p:spPr>
          <a:xfrm>
            <a:off x="1301750" y="4976734"/>
            <a:ext cx="881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Around 1000 patients' appointments have been completed out of 10,000 appointments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696015-097A-CF97-DCD1-9AF8C142E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4707"/>
              </p:ext>
            </p:extLst>
          </p:nvPr>
        </p:nvGraphicFramePr>
        <p:xfrm>
          <a:off x="1795956" y="2223731"/>
          <a:ext cx="8128000" cy="2219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80939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78968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Specialisation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25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Cardiology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6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5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 Medicine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5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Orthopedics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14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Pediatrics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64810"/>
                  </a:ext>
                </a:extLst>
              </a:tr>
            </a:tbl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4C7E261-7FD1-FC82-61E1-F8B36B23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330" y="4976734"/>
            <a:ext cx="10334469" cy="120022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5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23D5-571D-9E81-178B-4B96358D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51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2-Retrieve all patients who have never had an appointment. Include their name, contact details, and address in the output.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1A4AA-85D0-3531-6413-56E1FC180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count of patients not yet assigned for their appointments -662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5000 patients.</a:t>
            </a:r>
          </a:p>
        </p:txBody>
      </p:sp>
    </p:spTree>
    <p:extLst>
      <p:ext uri="{BB962C8B-B14F-4D97-AF65-F5344CB8AC3E}">
        <p14:creationId xmlns:p14="http://schemas.microsoft.com/office/powerpoint/2010/main" val="69587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8AFC-8DE4-679F-05EE-D2A6BF6D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3- Find the total number of diagnoses for each doctor, including doctors who haven’t diagnosed any patients. Display the doctor’s name, specialization, and total diagnoses.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7DA40E-E077-9617-4C58-31C8D35B9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268646"/>
              </p:ext>
            </p:extLst>
          </p:nvPr>
        </p:nvGraphicFramePr>
        <p:xfrm>
          <a:off x="3715061" y="1828799"/>
          <a:ext cx="4994223" cy="214359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95445">
                  <a:extLst>
                    <a:ext uri="{9D8B030D-6E8A-4147-A177-3AD203B41FA5}">
                      <a16:colId xmlns:a16="http://schemas.microsoft.com/office/drawing/2014/main" val="98614667"/>
                    </a:ext>
                  </a:extLst>
                </a:gridCol>
                <a:gridCol w="1713704">
                  <a:extLst>
                    <a:ext uri="{9D8B030D-6E8A-4147-A177-3AD203B41FA5}">
                      <a16:colId xmlns:a16="http://schemas.microsoft.com/office/drawing/2014/main" val="4207111280"/>
                    </a:ext>
                  </a:extLst>
                </a:gridCol>
                <a:gridCol w="1885074">
                  <a:extLst>
                    <a:ext uri="{9D8B030D-6E8A-4147-A177-3AD203B41FA5}">
                      <a16:colId xmlns:a16="http://schemas.microsoft.com/office/drawing/2014/main" val="2646498050"/>
                    </a:ext>
                  </a:extLst>
                </a:gridCol>
              </a:tblGrid>
              <a:tr h="3572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specialization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total_diagnosis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7933423"/>
                  </a:ext>
                </a:extLst>
              </a:tr>
              <a:tr h="3572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Doctor_281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Orthopedics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2863116"/>
                  </a:ext>
                </a:extLst>
              </a:tr>
              <a:tr h="3572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Doctor_230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Pediatrics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8293789"/>
                  </a:ext>
                </a:extLst>
              </a:tr>
              <a:tr h="3572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Doctor_46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Pediatrics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2513997"/>
                  </a:ext>
                </a:extLst>
              </a:tr>
              <a:tr h="3572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Doctor_159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Pediatrics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4158726"/>
                  </a:ext>
                </a:extLst>
              </a:tr>
              <a:tr h="3572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Doctor_56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Cardiology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30122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57EF92-A588-91E4-091D-23B9DAF06C31}"/>
              </a:ext>
            </a:extLst>
          </p:cNvPr>
          <p:cNvSpPr txBox="1"/>
          <p:nvPr/>
        </p:nvSpPr>
        <p:spPr>
          <a:xfrm>
            <a:off x="1257925" y="4197246"/>
            <a:ext cx="10095875" cy="178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And there is no doctor with 0 diagnosis.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Doctor_281 has the highest count of diagnosis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Following Doctor_230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9C11-F672-548E-E77F-5002ED38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4: Write a query to identify mismatches between the appointments and diagnoses tables. Include all appointments and diagnoses with their corresponding patient and doctor details</a:t>
            </a:r>
            <a:r>
              <a:rPr lang="en-US" sz="2800" dirty="0"/>
              <a:t>.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C8F5-4C8D-A683-4F6D-95F2226D7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running the query there is no mismatch at all</a:t>
            </a:r>
          </a:p>
        </p:txBody>
      </p:sp>
    </p:spTree>
    <p:extLst>
      <p:ext uri="{BB962C8B-B14F-4D97-AF65-F5344CB8AC3E}">
        <p14:creationId xmlns:p14="http://schemas.microsoft.com/office/powerpoint/2010/main" val="56089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773C-97F2-06BD-C3FB-8F31477D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5: For each doctor, rank their patients based on the number of appointments in descending order.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B6FBA7-4F02-D2C9-AE99-C0E3E7111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8739" y="1972782"/>
            <a:ext cx="1025452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Doctor Doctor_258, specializing in Pediatrics, has the highest number of appointments for a single patient (Patient 685), with 2 appointments.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indicates a particularly strong and consistent patient-doctor relationship, suggesting high patient loyalty or a continuous need for care under this specific doctor.</a:t>
            </a:r>
          </a:p>
        </p:txBody>
      </p:sp>
    </p:spTree>
    <p:extLst>
      <p:ext uri="{BB962C8B-B14F-4D97-AF65-F5344CB8AC3E}">
        <p14:creationId xmlns:p14="http://schemas.microsoft.com/office/powerpoint/2010/main" val="409714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4344-6527-B60C-EC22-D6E812EE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100" dirty="0"/>
            </a:br>
            <a:br>
              <a:rPr lang="en-US" sz="3100" dirty="0"/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6-Task: Write a query to categorize patients by age group (e.g., 18-30, 31-50, 51+). Count the number of patients in each age group.</a:t>
            </a: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effectLst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A2105A-9432-958C-9F69-D24D96E03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757418"/>
              </p:ext>
            </p:extLst>
          </p:nvPr>
        </p:nvGraphicFramePr>
        <p:xfrm>
          <a:off x="3000532" y="2067575"/>
          <a:ext cx="6190936" cy="26832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857355">
                  <a:extLst>
                    <a:ext uri="{9D8B030D-6E8A-4147-A177-3AD203B41FA5}">
                      <a16:colId xmlns:a16="http://schemas.microsoft.com/office/drawing/2014/main" val="3448273677"/>
                    </a:ext>
                  </a:extLst>
                </a:gridCol>
                <a:gridCol w="3333581">
                  <a:extLst>
                    <a:ext uri="{9D8B030D-6E8A-4147-A177-3AD203B41FA5}">
                      <a16:colId xmlns:a16="http://schemas.microsoft.com/office/drawing/2014/main" val="4227970574"/>
                    </a:ext>
                  </a:extLst>
                </a:gridCol>
              </a:tblGrid>
              <a:tr h="6708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age_group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total_counts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1984416"/>
                  </a:ext>
                </a:extLst>
              </a:tr>
              <a:tr h="6708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18-30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6529028"/>
                  </a:ext>
                </a:extLst>
              </a:tr>
              <a:tr h="6708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31-50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2894967"/>
                  </a:ext>
                </a:extLst>
              </a:tr>
              <a:tr h="6708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51+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2684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6840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25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73EE-5990-4FB1-674A-F7600572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7-Task: Retrieve a list of patients whose contact numbers end with "1234" and display their names in uppercase.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F5BA6-6797-4E5D-8571-09DC9E98482C}"/>
              </a:ext>
            </a:extLst>
          </p:cNvPr>
          <p:cNvSpPr txBox="1"/>
          <p:nvPr/>
        </p:nvSpPr>
        <p:spPr>
          <a:xfrm>
            <a:off x="838200" y="2782669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patient has contact number ends with”1234” is PATIENT_1234(name) and contact number is 98765431234</a:t>
            </a:r>
          </a:p>
        </p:txBody>
      </p:sp>
    </p:spTree>
    <p:extLst>
      <p:ext uri="{BB962C8B-B14F-4D97-AF65-F5344CB8AC3E}">
        <p14:creationId xmlns:p14="http://schemas.microsoft.com/office/powerpoint/2010/main" val="109007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C2-91A2-DE3D-AA99-C528C53E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8: Find patients who have only been prescribed "Insulin" in any of their diagnoses.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6E57A-3907-589B-3DF3-B5D6354F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3515"/>
            <a:ext cx="10515600" cy="391344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around 252 patients who have only been prescribed “Insulin” in any of their diagnosis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of their diagnosis ( all of their diagnosis , their only prescription is Insulin)</a:t>
            </a:r>
          </a:p>
        </p:txBody>
      </p:sp>
    </p:spTree>
    <p:extLst>
      <p:ext uri="{BB962C8B-B14F-4D97-AF65-F5344CB8AC3E}">
        <p14:creationId xmlns:p14="http://schemas.microsoft.com/office/powerpoint/2010/main" val="73501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550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Healthcare Analytics with SQL</vt:lpstr>
      <vt:lpstr> Task 1- Write a query to fetch details of all completed appointments, including the patient’s name, doctor’s name, and specialization. </vt:lpstr>
      <vt:lpstr>Task 2-Retrieve all patients who have never had an appointment. Include their name, contact details, and address in the output. </vt:lpstr>
      <vt:lpstr>Task 3- Find the total number of diagnoses for each doctor, including doctors who haven’t diagnosed any patients. Display the doctor’s name, specialization, and total diagnoses.</vt:lpstr>
      <vt:lpstr>Task 4: Write a query to identify mismatches between the appointments and diagnoses tables. Include all appointments and diagnoses with their corresponding patient and doctor details. </vt:lpstr>
      <vt:lpstr>Task 5: For each doctor, rank their patients based on the number of appointments in descending order.</vt:lpstr>
      <vt:lpstr>  Task 6-Task: Write a query to categorize patients by age group (e.g., 18-30, 31-50, 51+). Count the number of patients in each age group.  </vt:lpstr>
      <vt:lpstr>Task 7-Task: Retrieve a list of patients whose contact numbers end with "1234" and display their names in uppercase. </vt:lpstr>
      <vt:lpstr>Task 8: Find patients who have only been prescribed "Insulin" in any of their diagnoses. </vt:lpstr>
      <vt:lpstr>Task 9: Calculate the average duration (in days) for which medications are prescribed for each diagnosis. </vt:lpstr>
      <vt:lpstr>Task 10: Write a query to identify the doctor who has attended the most unique patients. Include the doctor’s name, specialization, and the count of unique patients.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Aventhika Sendil</dc:creator>
  <cp:lastModifiedBy>Aventhika Sendil</cp:lastModifiedBy>
  <cp:revision>2</cp:revision>
  <dcterms:created xsi:type="dcterms:W3CDTF">2025-07-22T19:22:27Z</dcterms:created>
  <dcterms:modified xsi:type="dcterms:W3CDTF">2025-07-23T20:06:36Z</dcterms:modified>
</cp:coreProperties>
</file>