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899dc1cac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a899dc1cac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a899dc1cac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a899dc1cac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899dc1cac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899dc1cac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899dc1ca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899dc1ca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899dc1cac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899dc1ca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899dc1cac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899dc1ca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899dc1cac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899dc1cac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899dc1cac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899dc1cac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899dc1cac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899dc1cac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899dc1cac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899dc1cac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899dc1cac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899dc1cac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Optimizing Sushi Restaurants in Toronto</a:t>
            </a:r>
            <a:endParaRPr sz="33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 ran the K-means classifier model on the restaurant data. This grouped neighborhoods into certain clusters based on what kinds of restaurants they had and how far away from the center they were. This helped me identify target neighborhoods and what neighborhoods to avoid. The target clusters were in the 1 and 2 (purple and blue).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dataframe</a:t>
            </a:r>
            <a:endParaRPr/>
          </a:p>
        </p:txBody>
      </p:sp>
      <p:sp>
        <p:nvSpPr>
          <p:cNvPr id="194" name="Google Shape;194;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5" name="Google Shape;195;p23"/>
          <p:cNvPicPr preferRelativeResize="0"/>
          <p:nvPr/>
        </p:nvPicPr>
        <p:blipFill>
          <a:blip r:embed="rId3">
            <a:alphaModFix/>
          </a:blip>
          <a:stretch>
            <a:fillRect/>
          </a:stretch>
        </p:blipFill>
        <p:spPr>
          <a:xfrm>
            <a:off x="1490012" y="1144737"/>
            <a:ext cx="6163975" cy="3756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01" name="Google Shape;201;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the final dataframe of potentially good locations for the restaurant. In particular the last neighborhood on the list seemed like a very good location for the restaurant and is my final recommendation. Based on the heatmap data and the fact that it lacks any sushi restaurants at all the neighborhoods in postal code  M5R are the best pick. The location is close to the center without being too close to other sushi restaurants, it also wouldn’t face much competition from other asian or seafood restaurants.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Location is everything</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When opening a restaurant of any kind, where you open it is one of the most important factors.</a:t>
            </a:r>
            <a:endParaRPr/>
          </a:p>
          <a:p>
            <a:pPr indent="-311150" lvl="0" marL="457200" rtl="0" algn="l">
              <a:spcBef>
                <a:spcPts val="0"/>
              </a:spcBef>
              <a:spcAft>
                <a:spcPts val="0"/>
              </a:spcAft>
              <a:buSzPts val="1300"/>
              <a:buChar char="●"/>
            </a:pPr>
            <a:r>
              <a:rPr lang="en"/>
              <a:t>The location of the restaurant can greatly boost your revenue and number of customers </a:t>
            </a:r>
            <a:endParaRPr/>
          </a:p>
          <a:p>
            <a:pPr indent="-311150" lvl="0" marL="457200" rtl="0" algn="l">
              <a:spcBef>
                <a:spcPts val="0"/>
              </a:spcBef>
              <a:spcAft>
                <a:spcPts val="0"/>
              </a:spcAft>
              <a:buSzPts val="1300"/>
              <a:buChar char="●"/>
            </a:pPr>
            <a:r>
              <a:rPr lang="en"/>
              <a:t>Less competition means and more demand of your services means more money</a:t>
            </a:r>
            <a:endParaRPr/>
          </a:p>
          <a:p>
            <a:pPr indent="-311150" lvl="0" marL="457200" rtl="0" algn="l">
              <a:spcBef>
                <a:spcPts val="0"/>
              </a:spcBef>
              <a:spcAft>
                <a:spcPts val="0"/>
              </a:spcAft>
              <a:buSzPts val="1300"/>
              <a:buChar char="●"/>
            </a:pPr>
            <a:r>
              <a:rPr lang="en"/>
              <a:t>A higher density of population means more potential customers for your business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Restaurant and venue information from Foursquare API</a:t>
            </a:r>
            <a:endParaRPr/>
          </a:p>
          <a:p>
            <a:pPr indent="-311150" lvl="0" marL="457200" rtl="0" algn="l">
              <a:spcBef>
                <a:spcPts val="0"/>
              </a:spcBef>
              <a:spcAft>
                <a:spcPts val="0"/>
              </a:spcAft>
              <a:buSzPts val="1300"/>
              <a:buChar char="●"/>
            </a:pPr>
            <a:r>
              <a:rPr lang="en"/>
              <a:t>Toronto neighborhood and postal code info from Wikipedia</a:t>
            </a:r>
            <a:endParaRPr/>
          </a:p>
          <a:p>
            <a:pPr indent="-311150" lvl="0" marL="457200" rtl="0" algn="l">
              <a:spcBef>
                <a:spcPts val="0"/>
              </a:spcBef>
              <a:spcAft>
                <a:spcPts val="0"/>
              </a:spcAft>
              <a:buSzPts val="1300"/>
              <a:buChar char="●"/>
            </a:pPr>
            <a:r>
              <a:rPr lang="en"/>
              <a:t>Latitude and longitude data in Toronto from the geolocator library</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16"/>
          <p:cNvPicPr preferRelativeResize="0"/>
          <p:nvPr/>
        </p:nvPicPr>
        <p:blipFill>
          <a:blip r:embed="rId3">
            <a:alphaModFix/>
          </a:blip>
          <a:stretch>
            <a:fillRect/>
          </a:stretch>
        </p:blipFill>
        <p:spPr>
          <a:xfrm>
            <a:off x="1653437" y="1139037"/>
            <a:ext cx="6312874" cy="3785175"/>
          </a:xfrm>
          <a:prstGeom prst="rect">
            <a:avLst/>
          </a:prstGeom>
          <a:noFill/>
          <a:ln>
            <a:noFill/>
          </a:ln>
        </p:spPr>
      </p:pic>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 of Toronto Neighborhoods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There is a large portion of neighborhoods densely clustered around the center of the city. This means the center is an area of high population and activity. We want our restaurant to be as close as </a:t>
            </a:r>
            <a:r>
              <a:rPr lang="en"/>
              <a:t>possible</a:t>
            </a:r>
            <a:r>
              <a:rPr lang="en"/>
              <a:t> to this area.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Heatmap of all Restaurants in Toronto</a:t>
            </a:r>
            <a:endParaRPr/>
          </a:p>
        </p:txBody>
      </p:sp>
      <p:pic>
        <p:nvPicPr>
          <p:cNvPr id="164" name="Google Shape;164;p18"/>
          <p:cNvPicPr preferRelativeResize="0"/>
          <p:nvPr/>
        </p:nvPicPr>
        <p:blipFill>
          <a:blip r:embed="rId3">
            <a:alphaModFix/>
          </a:blip>
          <a:stretch>
            <a:fillRect/>
          </a:stretch>
        </p:blipFill>
        <p:spPr>
          <a:xfrm>
            <a:off x="1513000" y="983425"/>
            <a:ext cx="6607900" cy="3937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Heatmap of Sushi Restaurants in Toronto</a:t>
            </a:r>
            <a:endParaRPr/>
          </a:p>
        </p:txBody>
      </p:sp>
      <p:sp>
        <p:nvSpPr>
          <p:cNvPr id="170" name="Google Shape;170;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1" name="Google Shape;171;p19"/>
          <p:cNvPicPr preferRelativeResize="0"/>
          <p:nvPr/>
        </p:nvPicPr>
        <p:blipFill>
          <a:blip r:embed="rId3">
            <a:alphaModFix/>
          </a:blip>
          <a:stretch>
            <a:fillRect/>
          </a:stretch>
        </p:blipFill>
        <p:spPr>
          <a:xfrm>
            <a:off x="1437075" y="1010324"/>
            <a:ext cx="6700225" cy="4025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heatmap shows us that the restaurants are like the neighborhoods in that they’re most densely populated near the center and then evenly distributed throughout the rest of the city.</a:t>
            </a:r>
            <a:endParaRPr/>
          </a:p>
          <a:p>
            <a:pPr indent="0" lvl="0" marL="0" rtl="0" algn="l">
              <a:spcBef>
                <a:spcPts val="1600"/>
              </a:spcBef>
              <a:spcAft>
                <a:spcPts val="1600"/>
              </a:spcAft>
              <a:buNone/>
            </a:pPr>
            <a:r>
              <a:rPr lang="en"/>
              <a:t>The second heatmap shows us that there are a lot of sushi restaurants directly next to the center but far less frequent elsewhere. These are potentially good areas to open the restaurant in.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Neighborhoods by restaurant cluster</a:t>
            </a:r>
            <a:endParaRPr/>
          </a:p>
        </p:txBody>
      </p:sp>
      <p:pic>
        <p:nvPicPr>
          <p:cNvPr id="182" name="Google Shape;182;p21"/>
          <p:cNvPicPr preferRelativeResize="0"/>
          <p:nvPr/>
        </p:nvPicPr>
        <p:blipFill>
          <a:blip r:embed="rId3">
            <a:alphaModFix/>
          </a:blip>
          <a:stretch>
            <a:fillRect/>
          </a:stretch>
        </p:blipFill>
        <p:spPr>
          <a:xfrm>
            <a:off x="1520475" y="1068375"/>
            <a:ext cx="6103051" cy="3671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