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26"/>
  </p:notesMasterIdLst>
  <p:sldIdLst>
    <p:sldId id="303" r:id="rId5"/>
    <p:sldId id="369" r:id="rId6"/>
    <p:sldId id="365" r:id="rId7"/>
    <p:sldId id="388" r:id="rId8"/>
    <p:sldId id="387" r:id="rId9"/>
    <p:sldId id="390" r:id="rId10"/>
    <p:sldId id="389" r:id="rId11"/>
    <p:sldId id="392" r:id="rId12"/>
    <p:sldId id="391" r:id="rId13"/>
    <p:sldId id="367" r:id="rId14"/>
    <p:sldId id="366" r:id="rId15"/>
    <p:sldId id="393" r:id="rId16"/>
    <p:sldId id="361" r:id="rId17"/>
    <p:sldId id="394" r:id="rId18"/>
    <p:sldId id="368" r:id="rId19"/>
    <p:sldId id="395" r:id="rId20"/>
    <p:sldId id="398" r:id="rId21"/>
    <p:sldId id="396" r:id="rId22"/>
    <p:sldId id="358" r:id="rId23"/>
    <p:sldId id="364" r:id="rId24"/>
    <p:sldId id="386" r:id="rId2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76C2"/>
    <a:srgbClr val="ED6841"/>
    <a:srgbClr val="A50033"/>
    <a:srgbClr val="00A6D7"/>
    <a:srgbClr val="01B8C9"/>
    <a:srgbClr val="0066A2"/>
    <a:srgbClr val="009B77"/>
    <a:srgbClr val="FFB81C"/>
    <a:srgbClr val="E03C31"/>
    <a:srgbClr val="6F1D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0F0"/>
          </a:solidFill>
        </a:fill>
      </a:tcStyle>
    </a:wholeTbl>
    <a:band2H>
      <a:tcTxStyle/>
      <a:tcStyle>
        <a:tcBdr/>
        <a:fill>
          <a:solidFill>
            <a:srgbClr val="E6F0F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7D4CE"/>
          </a:solidFill>
        </a:fill>
      </a:tcStyle>
    </a:wholeTbl>
    <a:band2H>
      <a:tcTxStyle/>
      <a:tcStyle>
        <a:tcBdr/>
        <a:fill>
          <a:solidFill>
            <a:srgbClr val="FBEB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9CCCC"/>
          </a:solidFill>
        </a:fill>
      </a:tcStyle>
    </a:wholeTbl>
    <a:band2H>
      <a:tcTxStyle/>
      <a:tcStyle>
        <a:tcBdr/>
        <a:fill>
          <a:solidFill>
            <a:srgbClr val="F4E7E7"/>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Arial"/>
          <a:ea typeface="Arial"/>
          <a:cs typeface="Arial"/>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41" autoAdjust="0"/>
    <p:restoredTop sz="95909"/>
  </p:normalViewPr>
  <p:slideViewPr>
    <p:cSldViewPr snapToGrid="0" snapToObjects="1">
      <p:cViewPr varScale="1">
        <p:scale>
          <a:sx n="64" d="100"/>
          <a:sy n="64" d="100"/>
        </p:scale>
        <p:origin x="34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143" name="Shape 3143"/>
          <p:cNvSpPr>
            <a:spLocks noGrp="1" noRot="1" noChangeAspect="1"/>
          </p:cNvSpPr>
          <p:nvPr>
            <p:ph type="sldImg"/>
          </p:nvPr>
        </p:nvSpPr>
        <p:spPr>
          <a:xfrm>
            <a:off x="1143000" y="685800"/>
            <a:ext cx="4572000" cy="3429000"/>
          </a:xfrm>
          <a:prstGeom prst="rect">
            <a:avLst/>
          </a:prstGeom>
        </p:spPr>
        <p:txBody>
          <a:bodyPr/>
          <a:lstStyle/>
          <a:p>
            <a:endParaRPr/>
          </a:p>
        </p:txBody>
      </p:sp>
      <p:sp>
        <p:nvSpPr>
          <p:cNvPr id="3144" name="Shape 314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381000" y="685800"/>
            <a:ext cx="6096000" cy="3429000"/>
          </a:xfrm>
        </p:spPr>
      </p:sp>
      <p:sp>
        <p:nvSpPr>
          <p:cNvPr id="3" name="Tijdelijke aanduiding voor notities 2"/>
          <p:cNvSpPr>
            <a:spLocks noGrp="1"/>
          </p:cNvSpPr>
          <p:nvPr>
            <p:ph type="body" idx="1"/>
          </p:nvPr>
        </p:nvSpPr>
        <p:spPr/>
        <p:txBody>
          <a:bodyPr/>
          <a:lstStyle/>
          <a:p>
            <a:endParaRPr lang="en-GB" dirty="0"/>
          </a:p>
        </p:txBody>
      </p:sp>
      <p:sp>
        <p:nvSpPr>
          <p:cNvPr id="4" name="Tijdelijke aanduiding voor dianummer 3"/>
          <p:cNvSpPr>
            <a:spLocks noGrp="1"/>
          </p:cNvSpPr>
          <p:nvPr>
            <p:ph type="sldNum" sz="quarter" idx="5"/>
          </p:nvPr>
        </p:nvSpPr>
        <p:spPr/>
        <p:txBody>
          <a:bodyPr/>
          <a:lstStyle/>
          <a:p>
            <a:fld id="{EA88A791-D8E8-4C23-A528-EAEB42DC40E7}" type="slidenum">
              <a:rPr lang="nl-NL" smtClean="0"/>
              <a:t>1</a:t>
            </a:fld>
            <a:endParaRPr lang="nl-NL"/>
          </a:p>
        </p:txBody>
      </p:sp>
    </p:spTree>
    <p:extLst>
      <p:ext uri="{BB962C8B-B14F-4D97-AF65-F5344CB8AC3E}">
        <p14:creationId xmlns:p14="http://schemas.microsoft.com/office/powerpoint/2010/main" val="17845636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Titelpagina">
    <p:spTree>
      <p:nvGrpSpPr>
        <p:cNvPr id="1" name=""/>
        <p:cNvGrpSpPr/>
        <p:nvPr/>
      </p:nvGrpSpPr>
      <p:grpSpPr>
        <a:xfrm>
          <a:off x="0" y="0"/>
          <a:ext cx="0" cy="0"/>
          <a:chOff x="0" y="0"/>
          <a:chExt cx="0" cy="0"/>
        </a:xfrm>
      </p:grpSpPr>
      <p:grpSp>
        <p:nvGrpSpPr>
          <p:cNvPr id="126" name="Group 4"/>
          <p:cNvGrpSpPr/>
          <p:nvPr/>
        </p:nvGrpSpPr>
        <p:grpSpPr>
          <a:xfrm>
            <a:off x="698501" y="5884314"/>
            <a:ext cx="1454912" cy="577167"/>
            <a:chOff x="0" y="0"/>
            <a:chExt cx="1454911" cy="577165"/>
          </a:xfrm>
        </p:grpSpPr>
        <p:sp>
          <p:nvSpPr>
            <p:cNvPr id="118"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119"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0"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1"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2"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123"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4"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5"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127" name="Rechthoek 6"/>
          <p:cNvSpPr/>
          <p:nvPr/>
        </p:nvSpPr>
        <p:spPr>
          <a:xfrm>
            <a:off x="-10751" y="0"/>
            <a:ext cx="12202752" cy="6858000"/>
          </a:xfrm>
          <a:prstGeom prst="rect">
            <a:avLst/>
          </a:prstGeom>
          <a:solidFill>
            <a:schemeClr val="accent1"/>
          </a:solidFill>
          <a:ln w="12700">
            <a:miter lim="400000"/>
          </a:ln>
        </p:spPr>
        <p:txBody>
          <a:bodyPr lIns="45719" rIns="45719" anchor="ctr"/>
          <a:lstStyle/>
          <a:p>
            <a:pPr algn="ctr">
              <a:defRPr>
                <a:solidFill>
                  <a:srgbClr val="FFFFFF"/>
                </a:solidFill>
              </a:defRPr>
            </a:pPr>
            <a:endParaRPr/>
          </a:p>
        </p:txBody>
      </p:sp>
      <p:sp>
        <p:nvSpPr>
          <p:cNvPr id="128" name="Plaats hier de titel van de presentatie, max. 2 regels"/>
          <p:cNvSpPr txBox="1">
            <a:spLocks noGrp="1"/>
          </p:cNvSpPr>
          <p:nvPr>
            <p:ph type="title" hasCustomPrompt="1"/>
          </p:nvPr>
        </p:nvSpPr>
        <p:spPr>
          <a:xfrm>
            <a:off x="2153412" y="3879851"/>
            <a:ext cx="9358257" cy="1621064"/>
          </a:xfrm>
          <a:prstGeom prst="rect">
            <a:avLst/>
          </a:prstGeom>
        </p:spPr>
        <p:txBody>
          <a:bodyPr anchor="b">
            <a:normAutofit/>
          </a:bodyPr>
          <a:lstStyle>
            <a:lvl1pPr algn="r">
              <a:defRPr sz="3800">
                <a:solidFill>
                  <a:srgbClr val="FFFFFF"/>
                </a:solidFill>
              </a:defRPr>
            </a:lvl1pPr>
          </a:lstStyle>
          <a:p>
            <a:r>
              <a:t>Plaats hier de titel van de presentatie, max. 2 regels</a:t>
            </a:r>
          </a:p>
        </p:txBody>
      </p:sp>
      <p:sp>
        <p:nvSpPr>
          <p:cNvPr id="129" name="Tekstvak 4"/>
          <p:cNvSpPr txBox="1"/>
          <p:nvPr/>
        </p:nvSpPr>
        <p:spPr>
          <a:xfrm>
            <a:off x="34969" y="-662297"/>
            <a:ext cx="12100562"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rPr dirty="0" err="1">
                <a:solidFill>
                  <a:schemeClr val="tx1"/>
                </a:solidFill>
              </a:rPr>
              <a:t>Titelpagina</a:t>
            </a:r>
            <a:endParaRPr dirty="0">
              <a:solidFill>
                <a:schemeClr val="tx1"/>
              </a:solidFill>
            </a:endParaRPr>
          </a:p>
        </p:txBody>
      </p:sp>
      <p:sp>
        <p:nvSpPr>
          <p:cNvPr id="130" name="Body Level One…"/>
          <p:cNvSpPr txBox="1">
            <a:spLocks noGrp="1"/>
          </p:cNvSpPr>
          <p:nvPr>
            <p:ph type="body" sz="quarter" idx="1" hasCustomPrompt="1"/>
          </p:nvPr>
        </p:nvSpPr>
        <p:spPr>
          <a:xfrm>
            <a:off x="7782466" y="5664394"/>
            <a:ext cx="3729204" cy="248473"/>
          </a:xfrm>
          <a:prstGeom prst="rect">
            <a:avLst/>
          </a:prstGeom>
        </p:spPr>
        <p:txBody>
          <a:bodyPr anchor="ctr">
            <a:normAutofit/>
          </a:bodyPr>
          <a:lstStyle>
            <a:lvl1pPr marL="0" indent="0" algn="r">
              <a:buClrTx/>
              <a:buSzTx/>
              <a:buNone/>
              <a:defRPr b="1">
                <a:solidFill>
                  <a:srgbClr val="FFFFFF"/>
                </a:solidFill>
              </a:defRPr>
            </a:lvl1pPr>
            <a:lvl2pPr marL="0" indent="457200" algn="r">
              <a:buClrTx/>
              <a:buSzTx/>
              <a:buNone/>
              <a:defRPr b="1">
                <a:solidFill>
                  <a:srgbClr val="FFFFFF"/>
                </a:solidFill>
              </a:defRPr>
            </a:lvl2pPr>
            <a:lvl3pPr indent="914400" algn="r">
              <a:buClrTx/>
              <a:buFontTx/>
              <a:defRPr b="1">
                <a:solidFill>
                  <a:srgbClr val="FFFFFF"/>
                </a:solidFill>
              </a:defRPr>
            </a:lvl3pPr>
            <a:lvl4pPr indent="1371600" algn="r">
              <a:buClrTx/>
              <a:buFontTx/>
              <a:defRPr b="1">
                <a:solidFill>
                  <a:srgbClr val="FFFFFF"/>
                </a:solidFill>
              </a:defRPr>
            </a:lvl4pPr>
            <a:lvl5pPr marL="0" indent="1828800" algn="r">
              <a:buClrTx/>
              <a:buSzTx/>
              <a:buFontTx/>
              <a:buNone/>
              <a:defRPr b="1">
                <a:solidFill>
                  <a:srgbClr val="FFFFFF"/>
                </a:solidFill>
              </a:defRPr>
            </a:lvl5pPr>
          </a:lstStyle>
          <a:p>
            <a:r>
              <a:t>Naam van de spreker of datum</a:t>
            </a:r>
          </a:p>
          <a:p>
            <a:pPr lvl="1"/>
            <a:endParaRPr/>
          </a:p>
          <a:p>
            <a:pPr lvl="2"/>
            <a:endParaRPr/>
          </a:p>
          <a:p>
            <a:pPr lvl="3"/>
            <a:endParaRPr/>
          </a:p>
          <a:p>
            <a:pPr lvl="4"/>
            <a:endParaRPr/>
          </a:p>
        </p:txBody>
      </p:sp>
      <p:sp>
        <p:nvSpPr>
          <p:cNvPr id="144" name="Tijdelijke aanduiding voor tekst 49"/>
          <p:cNvSpPr>
            <a:spLocks noGrp="1"/>
          </p:cNvSpPr>
          <p:nvPr>
            <p:ph type="body" idx="21" hasCustomPrompt="1"/>
          </p:nvPr>
        </p:nvSpPr>
        <p:spPr>
          <a:xfrm>
            <a:off x="-10752" y="0"/>
            <a:ext cx="12202753" cy="6858000"/>
          </a:xfrm>
          <a:prstGeom prst="rect">
            <a:avLst/>
          </a:prstGeom>
          <a:solidFill>
            <a:srgbClr val="6CC24A"/>
          </a:solidFill>
        </p:spPr>
        <p:txBody>
          <a:bodyPr>
            <a:normAutofit/>
          </a:bodyPr>
          <a:lstStyle>
            <a:lvl1pPr marL="0" indent="0">
              <a:buClrTx/>
              <a:buSzTx/>
              <a:buNone/>
            </a:lvl1pPr>
          </a:lstStyle>
          <a:p>
            <a:r>
              <a:rPr dirty="0"/>
              <a:t>  </a:t>
            </a:r>
          </a:p>
        </p:txBody>
      </p:sp>
      <p:sp>
        <p:nvSpPr>
          <p:cNvPr id="146" name="Slide Number"/>
          <p:cNvSpPr txBox="1">
            <a:spLocks noGrp="1"/>
          </p:cNvSpPr>
          <p:nvPr>
            <p:ph type="sldNum" sz="quarter" idx="2"/>
          </p:nvPr>
        </p:nvSpPr>
        <p:spPr>
          <a:prstGeom prst="rect">
            <a:avLst/>
          </a:prstGeom>
        </p:spPr>
        <p:txBody>
          <a:bodyPr/>
          <a:lstStyle/>
          <a:p>
            <a:fld id="{86CB4B4D-7CA3-9044-876B-883B54F8677D}" type="slidenum">
              <a:t>‹#›</a:t>
            </a:fld>
            <a:endParaRPr/>
          </a:p>
        </p:txBody>
      </p:sp>
      <p:pic>
        <p:nvPicPr>
          <p:cNvPr id="65" name="Picture 64">
            <a:extLst>
              <a:ext uri="{FF2B5EF4-FFF2-40B4-BE49-F238E27FC236}">
                <a16:creationId xmlns:a16="http://schemas.microsoft.com/office/drawing/2014/main" id="{3FD562B1-BCC1-B244-96D2-5173AD7012AE}"/>
              </a:ext>
            </a:extLst>
          </p:cNvPr>
          <p:cNvPicPr>
            <a:picLocks noChangeAspect="1"/>
          </p:cNvPicPr>
          <p:nvPr userDrawn="1"/>
        </p:nvPicPr>
        <p:blipFill>
          <a:blip r:embed="rId2"/>
          <a:stretch>
            <a:fillRect/>
          </a:stretch>
        </p:blipFill>
        <p:spPr>
          <a:xfrm>
            <a:off x="695450" y="5847858"/>
            <a:ext cx="1460500" cy="698500"/>
          </a:xfrm>
          <a:prstGeom prst="rect">
            <a:avLst/>
          </a:prstGeom>
        </p:spPr>
      </p:pic>
      <p:grpSp>
        <p:nvGrpSpPr>
          <p:cNvPr id="2" name="Group 1">
            <a:extLst>
              <a:ext uri="{FF2B5EF4-FFF2-40B4-BE49-F238E27FC236}">
                <a16:creationId xmlns:a16="http://schemas.microsoft.com/office/drawing/2014/main" id="{03D23CA7-B714-F332-A930-4EEABC49D6EE}"/>
              </a:ext>
            </a:extLst>
          </p:cNvPr>
          <p:cNvGrpSpPr/>
          <p:nvPr userDrawn="1"/>
        </p:nvGrpSpPr>
        <p:grpSpPr>
          <a:xfrm>
            <a:off x="2982510" y="-1286712"/>
            <a:ext cx="6858001" cy="592943"/>
            <a:chOff x="2982510" y="-1286712"/>
            <a:chExt cx="6858001" cy="592943"/>
          </a:xfrm>
        </p:grpSpPr>
        <p:sp>
          <p:nvSpPr>
            <p:cNvPr id="3" name="Rechthoek 36">
              <a:extLst>
                <a:ext uri="{FF2B5EF4-FFF2-40B4-BE49-F238E27FC236}">
                  <a16:creationId xmlns:a16="http://schemas.microsoft.com/office/drawing/2014/main" id="{282F758C-96DE-F79E-CD62-0B2C71EB8DD2}"/>
                </a:ext>
              </a:extLst>
            </p:cNvPr>
            <p:cNvSpPr/>
            <p:nvPr/>
          </p:nvSpPr>
          <p:spPr>
            <a:xfrm rot="16200000">
              <a:off x="6254550" y="-4279730"/>
              <a:ext cx="313921" cy="6858001"/>
            </a:xfrm>
            <a:prstGeom prst="rect">
              <a:avLst/>
            </a:prstGeom>
            <a:solidFill>
              <a:srgbClr val="00A6D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dirty="0"/>
            </a:p>
          </p:txBody>
        </p:sp>
        <p:grpSp>
          <p:nvGrpSpPr>
            <p:cNvPr id="4" name="Groep 8">
              <a:extLst>
                <a:ext uri="{FF2B5EF4-FFF2-40B4-BE49-F238E27FC236}">
                  <a16:creationId xmlns:a16="http://schemas.microsoft.com/office/drawing/2014/main" id="{84A1054A-835A-C9BB-159A-809E2EAB0F8B}"/>
                </a:ext>
              </a:extLst>
            </p:cNvPr>
            <p:cNvGrpSpPr/>
            <p:nvPr/>
          </p:nvGrpSpPr>
          <p:grpSpPr>
            <a:xfrm>
              <a:off x="2982511" y="-1286711"/>
              <a:ext cx="6226976" cy="211382"/>
              <a:chOff x="0" y="0"/>
              <a:chExt cx="6226974" cy="211380"/>
            </a:xfrm>
          </p:grpSpPr>
          <p:sp>
            <p:nvSpPr>
              <p:cNvPr id="6" name="Rechthoek 6">
                <a:extLst>
                  <a:ext uri="{FF2B5EF4-FFF2-40B4-BE49-F238E27FC236}">
                    <a16:creationId xmlns:a16="http://schemas.microsoft.com/office/drawing/2014/main" id="{04144EA5-CF99-EB22-6C4D-97CC3E00AB04}"/>
                  </a:ext>
                </a:extLst>
              </p:cNvPr>
              <p:cNvSpPr/>
              <p:nvPr/>
            </p:nvSpPr>
            <p:spPr>
              <a:xfrm rot="16200000">
                <a:off x="168192" y="-168191"/>
                <a:ext cx="211380" cy="547765"/>
              </a:xfrm>
              <a:prstGeom prst="rect">
                <a:avLst/>
              </a:prstGeom>
              <a:solidFill>
                <a:srgbClr val="0C234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7" name="Rechthoek 29">
                <a:extLst>
                  <a:ext uri="{FF2B5EF4-FFF2-40B4-BE49-F238E27FC236}">
                    <a16:creationId xmlns:a16="http://schemas.microsoft.com/office/drawing/2014/main" id="{9FA3DBEB-FA6A-A824-8378-185A74F362AD}"/>
                  </a:ext>
                </a:extLst>
              </p:cNvPr>
              <p:cNvSpPr/>
              <p:nvPr/>
            </p:nvSpPr>
            <p:spPr>
              <a:xfrm rot="16200000">
                <a:off x="799215" y="-168191"/>
                <a:ext cx="211380" cy="547765"/>
              </a:xfrm>
              <a:prstGeom prst="rect">
                <a:avLst/>
              </a:prstGeom>
              <a:solidFill>
                <a:srgbClr val="00B8C8"/>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8" name="Rechthoek 30">
                <a:extLst>
                  <a:ext uri="{FF2B5EF4-FFF2-40B4-BE49-F238E27FC236}">
                    <a16:creationId xmlns:a16="http://schemas.microsoft.com/office/drawing/2014/main" id="{84CC8CBA-2A39-98BA-EAFD-C34D1DCCF6CD}"/>
                  </a:ext>
                </a:extLst>
              </p:cNvPr>
              <p:cNvSpPr/>
              <p:nvPr/>
            </p:nvSpPr>
            <p:spPr>
              <a:xfrm rot="16200000">
                <a:off x="1430239" y="-168191"/>
                <a:ext cx="211380" cy="547765"/>
              </a:xfrm>
              <a:prstGeom prst="rect">
                <a:avLst/>
              </a:prstGeom>
              <a:solidFill>
                <a:srgbClr val="0076C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9" name="Rechthoek 31">
                <a:extLst>
                  <a:ext uri="{FF2B5EF4-FFF2-40B4-BE49-F238E27FC236}">
                    <a16:creationId xmlns:a16="http://schemas.microsoft.com/office/drawing/2014/main" id="{17B39B0E-5B0D-9927-CB9C-3AB8F125BCF2}"/>
                  </a:ext>
                </a:extLst>
              </p:cNvPr>
              <p:cNvSpPr/>
              <p:nvPr/>
            </p:nvSpPr>
            <p:spPr>
              <a:xfrm rot="16200000">
                <a:off x="2061263" y="-168191"/>
                <a:ext cx="211380" cy="547765"/>
              </a:xfrm>
              <a:prstGeom prst="rect">
                <a:avLst/>
              </a:prstGeom>
              <a:solidFill>
                <a:srgbClr val="6F1D77"/>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 name="Rechthoek 32">
                <a:extLst>
                  <a:ext uri="{FF2B5EF4-FFF2-40B4-BE49-F238E27FC236}">
                    <a16:creationId xmlns:a16="http://schemas.microsoft.com/office/drawing/2014/main" id="{87A485E7-0741-2520-D249-49A0FF67384E}"/>
                  </a:ext>
                </a:extLst>
              </p:cNvPr>
              <p:cNvSpPr/>
              <p:nvPr/>
            </p:nvSpPr>
            <p:spPr>
              <a:xfrm rot="16200000">
                <a:off x="2692286" y="-168191"/>
                <a:ext cx="211380" cy="547765"/>
              </a:xfrm>
              <a:prstGeom prst="rect">
                <a:avLst/>
              </a:prstGeom>
              <a:solidFill>
                <a:srgbClr val="EF60A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 name="Rechthoek 33">
                <a:extLst>
                  <a:ext uri="{FF2B5EF4-FFF2-40B4-BE49-F238E27FC236}">
                    <a16:creationId xmlns:a16="http://schemas.microsoft.com/office/drawing/2014/main" id="{2900FD93-92E2-98B0-45A1-C220948BFEE0}"/>
                  </a:ext>
                </a:extLst>
              </p:cNvPr>
              <p:cNvSpPr/>
              <p:nvPr/>
            </p:nvSpPr>
            <p:spPr>
              <a:xfrm rot="16200000">
                <a:off x="3323310" y="-168191"/>
                <a:ext cx="211380" cy="547765"/>
              </a:xfrm>
              <a:prstGeom prst="rect">
                <a:avLst/>
              </a:prstGeom>
              <a:solidFill>
                <a:srgbClr val="A5003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2" name="Rechthoek 34">
                <a:extLst>
                  <a:ext uri="{FF2B5EF4-FFF2-40B4-BE49-F238E27FC236}">
                    <a16:creationId xmlns:a16="http://schemas.microsoft.com/office/drawing/2014/main" id="{D448D5AB-56AC-5B42-0D8E-3443A5F60CD0}"/>
                  </a:ext>
                </a:extLst>
              </p:cNvPr>
              <p:cNvSpPr/>
              <p:nvPr/>
            </p:nvSpPr>
            <p:spPr>
              <a:xfrm rot="16200000">
                <a:off x="3954334" y="-168191"/>
                <a:ext cx="211380" cy="547765"/>
              </a:xfrm>
              <a:prstGeom prst="rect">
                <a:avLst/>
              </a:prstGeom>
              <a:solidFill>
                <a:srgbClr val="E03C3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3" name="Rechthoek 37">
                <a:extLst>
                  <a:ext uri="{FF2B5EF4-FFF2-40B4-BE49-F238E27FC236}">
                    <a16:creationId xmlns:a16="http://schemas.microsoft.com/office/drawing/2014/main" id="{85756472-E828-6430-CCC0-6164D5B45FD8}"/>
                  </a:ext>
                </a:extLst>
              </p:cNvPr>
              <p:cNvSpPr/>
              <p:nvPr/>
            </p:nvSpPr>
            <p:spPr>
              <a:xfrm rot="16200000">
                <a:off x="4585357" y="-168192"/>
                <a:ext cx="211380" cy="547765"/>
              </a:xfrm>
              <a:prstGeom prst="rect">
                <a:avLst/>
              </a:prstGeom>
              <a:solidFill>
                <a:srgbClr val="ED684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4" name="Rechthoek 38">
                <a:extLst>
                  <a:ext uri="{FF2B5EF4-FFF2-40B4-BE49-F238E27FC236}">
                    <a16:creationId xmlns:a16="http://schemas.microsoft.com/office/drawing/2014/main" id="{FE1129FB-C814-9D9A-23A2-C699AF1B92EA}"/>
                  </a:ext>
                </a:extLst>
              </p:cNvPr>
              <p:cNvSpPr/>
              <p:nvPr/>
            </p:nvSpPr>
            <p:spPr>
              <a:xfrm rot="16200000">
                <a:off x="5216380" y="-168192"/>
                <a:ext cx="211380" cy="547764"/>
              </a:xfrm>
              <a:prstGeom prst="rect">
                <a:avLst/>
              </a:prstGeom>
              <a:solidFill>
                <a:srgbClr val="FFB81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 name="Rechthoek 39">
                <a:extLst>
                  <a:ext uri="{FF2B5EF4-FFF2-40B4-BE49-F238E27FC236}">
                    <a16:creationId xmlns:a16="http://schemas.microsoft.com/office/drawing/2014/main" id="{4ED0B218-B1D0-83F3-560E-EB4E31E05134}"/>
                  </a:ext>
                </a:extLst>
              </p:cNvPr>
              <p:cNvSpPr/>
              <p:nvPr/>
            </p:nvSpPr>
            <p:spPr>
              <a:xfrm rot="16200000">
                <a:off x="5847403" y="-168193"/>
                <a:ext cx="211380" cy="547765"/>
              </a:xfrm>
              <a:prstGeom prst="rect">
                <a:avLst/>
              </a:prstGeom>
              <a:solidFill>
                <a:srgbClr val="6CC24A"/>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5" name="Rechthoek 39">
              <a:extLst>
                <a:ext uri="{FF2B5EF4-FFF2-40B4-BE49-F238E27FC236}">
                  <a16:creationId xmlns:a16="http://schemas.microsoft.com/office/drawing/2014/main" id="{8E3203B8-0FF6-D429-F346-6D8EB1C63F75}"/>
                </a:ext>
              </a:extLst>
            </p:cNvPr>
            <p:cNvSpPr/>
            <p:nvPr userDrawn="1"/>
          </p:nvSpPr>
          <p:spPr>
            <a:xfrm rot="16200000">
              <a:off x="9460936" y="-1454904"/>
              <a:ext cx="211382" cy="547765"/>
            </a:xfrm>
            <a:prstGeom prst="rect">
              <a:avLst/>
            </a:prstGeom>
            <a:solidFill>
              <a:srgbClr val="009B77"/>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Alleen titel">
    <p:spTree>
      <p:nvGrpSpPr>
        <p:cNvPr id="1" name=""/>
        <p:cNvGrpSpPr/>
        <p:nvPr/>
      </p:nvGrpSpPr>
      <p:grpSpPr>
        <a:xfrm>
          <a:off x="0" y="0"/>
          <a:ext cx="0" cy="0"/>
          <a:chOff x="0" y="0"/>
          <a:chExt cx="0" cy="0"/>
        </a:xfrm>
      </p:grpSpPr>
      <p:grpSp>
        <p:nvGrpSpPr>
          <p:cNvPr id="319" name="Group 4"/>
          <p:cNvGrpSpPr/>
          <p:nvPr/>
        </p:nvGrpSpPr>
        <p:grpSpPr>
          <a:xfrm>
            <a:off x="698501" y="5884314"/>
            <a:ext cx="1454912" cy="577167"/>
            <a:chOff x="0" y="0"/>
            <a:chExt cx="1454911" cy="577165"/>
          </a:xfrm>
        </p:grpSpPr>
        <p:sp>
          <p:nvSpPr>
            <p:cNvPr id="311"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12"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3"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4"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5"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316"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7"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8"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320" name="Plaats hier je titel"/>
          <p:cNvSpPr txBox="1">
            <a:spLocks noGrp="1"/>
          </p:cNvSpPr>
          <p:nvPr>
            <p:ph type="title" hasCustomPrompt="1"/>
          </p:nvPr>
        </p:nvSpPr>
        <p:spPr>
          <a:xfrm>
            <a:off x="698500" y="741499"/>
            <a:ext cx="10775071" cy="490401"/>
          </a:xfrm>
          <a:prstGeom prst="rect">
            <a:avLst/>
          </a:prstGeom>
        </p:spPr>
        <p:txBody>
          <a:bodyPr>
            <a:normAutofit/>
          </a:bodyPr>
          <a:lstStyle/>
          <a:p>
            <a:r>
              <a:t>Plaats hier je titel</a:t>
            </a:r>
          </a:p>
        </p:txBody>
      </p:sp>
      <p:sp>
        <p:nvSpPr>
          <p:cNvPr id="321"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a:t>
            </a:fld>
            <a:endParaRPr/>
          </a:p>
        </p:txBody>
      </p:sp>
      <p:sp>
        <p:nvSpPr>
          <p:cNvPr id="322" name="Tekstvak 4"/>
          <p:cNvSpPr txBox="1"/>
          <p:nvPr/>
        </p:nvSpPr>
        <p:spPr>
          <a:xfrm>
            <a:off x="34969" y="-662297"/>
            <a:ext cx="12100562"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rPr dirty="0" err="1">
                <a:solidFill>
                  <a:schemeClr val="tx1"/>
                </a:solidFill>
              </a:rPr>
              <a:t>Alleen</a:t>
            </a:r>
            <a:r>
              <a:rPr dirty="0">
                <a:solidFill>
                  <a:schemeClr val="tx1"/>
                </a:solidFill>
              </a:rPr>
              <a:t> </a:t>
            </a:r>
            <a:r>
              <a:rPr dirty="0" err="1">
                <a:solidFill>
                  <a:schemeClr val="tx1"/>
                </a:solidFill>
              </a:rPr>
              <a:t>titel</a:t>
            </a:r>
            <a:endParaRPr dirty="0">
              <a:solidFill>
                <a:schemeClr val="tx1"/>
              </a:solidFill>
            </a:endParaRPr>
          </a:p>
        </p:txBody>
      </p:sp>
      <p:grpSp>
        <p:nvGrpSpPr>
          <p:cNvPr id="2" name="Group 1">
            <a:extLst>
              <a:ext uri="{FF2B5EF4-FFF2-40B4-BE49-F238E27FC236}">
                <a16:creationId xmlns:a16="http://schemas.microsoft.com/office/drawing/2014/main" id="{6FE6D7CA-9B46-E46C-4222-849038041943}"/>
              </a:ext>
            </a:extLst>
          </p:cNvPr>
          <p:cNvGrpSpPr/>
          <p:nvPr userDrawn="1"/>
        </p:nvGrpSpPr>
        <p:grpSpPr>
          <a:xfrm>
            <a:off x="2982510" y="-1286712"/>
            <a:ext cx="6858001" cy="592943"/>
            <a:chOff x="2982510" y="-1286712"/>
            <a:chExt cx="6858001" cy="592943"/>
          </a:xfrm>
        </p:grpSpPr>
        <p:sp>
          <p:nvSpPr>
            <p:cNvPr id="3" name="Rechthoek 36">
              <a:extLst>
                <a:ext uri="{FF2B5EF4-FFF2-40B4-BE49-F238E27FC236}">
                  <a16:creationId xmlns:a16="http://schemas.microsoft.com/office/drawing/2014/main" id="{774D29EA-407C-4524-6C19-F737EE7699ED}"/>
                </a:ext>
              </a:extLst>
            </p:cNvPr>
            <p:cNvSpPr/>
            <p:nvPr/>
          </p:nvSpPr>
          <p:spPr>
            <a:xfrm rot="16200000">
              <a:off x="6254550" y="-4279730"/>
              <a:ext cx="313921" cy="6858001"/>
            </a:xfrm>
            <a:prstGeom prst="rect">
              <a:avLst/>
            </a:prstGeom>
            <a:solidFill>
              <a:srgbClr val="00A6D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dirty="0"/>
            </a:p>
          </p:txBody>
        </p:sp>
        <p:grpSp>
          <p:nvGrpSpPr>
            <p:cNvPr id="4" name="Groep 8">
              <a:extLst>
                <a:ext uri="{FF2B5EF4-FFF2-40B4-BE49-F238E27FC236}">
                  <a16:creationId xmlns:a16="http://schemas.microsoft.com/office/drawing/2014/main" id="{CC64BF20-4BC3-FA04-C40E-D888551904E9}"/>
                </a:ext>
              </a:extLst>
            </p:cNvPr>
            <p:cNvGrpSpPr/>
            <p:nvPr/>
          </p:nvGrpSpPr>
          <p:grpSpPr>
            <a:xfrm>
              <a:off x="2982511" y="-1286711"/>
              <a:ext cx="6226976" cy="211382"/>
              <a:chOff x="0" y="0"/>
              <a:chExt cx="6226974" cy="211380"/>
            </a:xfrm>
          </p:grpSpPr>
          <p:sp>
            <p:nvSpPr>
              <p:cNvPr id="6" name="Rechthoek 6">
                <a:extLst>
                  <a:ext uri="{FF2B5EF4-FFF2-40B4-BE49-F238E27FC236}">
                    <a16:creationId xmlns:a16="http://schemas.microsoft.com/office/drawing/2014/main" id="{C4A19F5E-D5B5-6F9D-BE70-820A390364A4}"/>
                  </a:ext>
                </a:extLst>
              </p:cNvPr>
              <p:cNvSpPr/>
              <p:nvPr/>
            </p:nvSpPr>
            <p:spPr>
              <a:xfrm rot="16200000">
                <a:off x="168192" y="-168191"/>
                <a:ext cx="211380" cy="547765"/>
              </a:xfrm>
              <a:prstGeom prst="rect">
                <a:avLst/>
              </a:prstGeom>
              <a:solidFill>
                <a:srgbClr val="0C234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7" name="Rechthoek 29">
                <a:extLst>
                  <a:ext uri="{FF2B5EF4-FFF2-40B4-BE49-F238E27FC236}">
                    <a16:creationId xmlns:a16="http://schemas.microsoft.com/office/drawing/2014/main" id="{093F9051-E1B6-92A9-8DA0-E47F12B53FDC}"/>
                  </a:ext>
                </a:extLst>
              </p:cNvPr>
              <p:cNvSpPr/>
              <p:nvPr/>
            </p:nvSpPr>
            <p:spPr>
              <a:xfrm rot="16200000">
                <a:off x="799215" y="-168191"/>
                <a:ext cx="211380" cy="547765"/>
              </a:xfrm>
              <a:prstGeom prst="rect">
                <a:avLst/>
              </a:prstGeom>
              <a:solidFill>
                <a:srgbClr val="00B8C8"/>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8" name="Rechthoek 30">
                <a:extLst>
                  <a:ext uri="{FF2B5EF4-FFF2-40B4-BE49-F238E27FC236}">
                    <a16:creationId xmlns:a16="http://schemas.microsoft.com/office/drawing/2014/main" id="{2B3B4B1D-DA21-F8F5-C036-D0B299E483E3}"/>
                  </a:ext>
                </a:extLst>
              </p:cNvPr>
              <p:cNvSpPr/>
              <p:nvPr/>
            </p:nvSpPr>
            <p:spPr>
              <a:xfrm rot="16200000">
                <a:off x="1430239" y="-168191"/>
                <a:ext cx="211380" cy="547765"/>
              </a:xfrm>
              <a:prstGeom prst="rect">
                <a:avLst/>
              </a:prstGeom>
              <a:solidFill>
                <a:srgbClr val="0076C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9" name="Rechthoek 31">
                <a:extLst>
                  <a:ext uri="{FF2B5EF4-FFF2-40B4-BE49-F238E27FC236}">
                    <a16:creationId xmlns:a16="http://schemas.microsoft.com/office/drawing/2014/main" id="{AB3007CB-EB9C-A432-8151-C9442B931E40}"/>
                  </a:ext>
                </a:extLst>
              </p:cNvPr>
              <p:cNvSpPr/>
              <p:nvPr/>
            </p:nvSpPr>
            <p:spPr>
              <a:xfrm rot="16200000">
                <a:off x="2061263" y="-168191"/>
                <a:ext cx="211380" cy="547765"/>
              </a:xfrm>
              <a:prstGeom prst="rect">
                <a:avLst/>
              </a:prstGeom>
              <a:solidFill>
                <a:srgbClr val="6F1D77"/>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 name="Rechthoek 32">
                <a:extLst>
                  <a:ext uri="{FF2B5EF4-FFF2-40B4-BE49-F238E27FC236}">
                    <a16:creationId xmlns:a16="http://schemas.microsoft.com/office/drawing/2014/main" id="{ACAB154C-089A-A075-1805-29C1C2E70E56}"/>
                  </a:ext>
                </a:extLst>
              </p:cNvPr>
              <p:cNvSpPr/>
              <p:nvPr/>
            </p:nvSpPr>
            <p:spPr>
              <a:xfrm rot="16200000">
                <a:off x="2692286" y="-168191"/>
                <a:ext cx="211380" cy="547765"/>
              </a:xfrm>
              <a:prstGeom prst="rect">
                <a:avLst/>
              </a:prstGeom>
              <a:solidFill>
                <a:srgbClr val="EF60A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 name="Rechthoek 33">
                <a:extLst>
                  <a:ext uri="{FF2B5EF4-FFF2-40B4-BE49-F238E27FC236}">
                    <a16:creationId xmlns:a16="http://schemas.microsoft.com/office/drawing/2014/main" id="{4975C522-E3F7-761C-A193-701C081C30E0}"/>
                  </a:ext>
                </a:extLst>
              </p:cNvPr>
              <p:cNvSpPr/>
              <p:nvPr/>
            </p:nvSpPr>
            <p:spPr>
              <a:xfrm rot="16200000">
                <a:off x="3323310" y="-168191"/>
                <a:ext cx="211380" cy="547765"/>
              </a:xfrm>
              <a:prstGeom prst="rect">
                <a:avLst/>
              </a:prstGeom>
              <a:solidFill>
                <a:srgbClr val="A5003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2" name="Rechthoek 34">
                <a:extLst>
                  <a:ext uri="{FF2B5EF4-FFF2-40B4-BE49-F238E27FC236}">
                    <a16:creationId xmlns:a16="http://schemas.microsoft.com/office/drawing/2014/main" id="{CD620E3A-4A5E-11A5-8454-25937019C344}"/>
                  </a:ext>
                </a:extLst>
              </p:cNvPr>
              <p:cNvSpPr/>
              <p:nvPr/>
            </p:nvSpPr>
            <p:spPr>
              <a:xfrm rot="16200000">
                <a:off x="3954334" y="-168191"/>
                <a:ext cx="211380" cy="547765"/>
              </a:xfrm>
              <a:prstGeom prst="rect">
                <a:avLst/>
              </a:prstGeom>
              <a:solidFill>
                <a:srgbClr val="E03C3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3" name="Rechthoek 37">
                <a:extLst>
                  <a:ext uri="{FF2B5EF4-FFF2-40B4-BE49-F238E27FC236}">
                    <a16:creationId xmlns:a16="http://schemas.microsoft.com/office/drawing/2014/main" id="{C0F68169-6A7C-1331-DF1A-C1CAD0E849A5}"/>
                  </a:ext>
                </a:extLst>
              </p:cNvPr>
              <p:cNvSpPr/>
              <p:nvPr/>
            </p:nvSpPr>
            <p:spPr>
              <a:xfrm rot="16200000">
                <a:off x="4585357" y="-168192"/>
                <a:ext cx="211380" cy="547765"/>
              </a:xfrm>
              <a:prstGeom prst="rect">
                <a:avLst/>
              </a:prstGeom>
              <a:solidFill>
                <a:srgbClr val="ED684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4" name="Rechthoek 38">
                <a:extLst>
                  <a:ext uri="{FF2B5EF4-FFF2-40B4-BE49-F238E27FC236}">
                    <a16:creationId xmlns:a16="http://schemas.microsoft.com/office/drawing/2014/main" id="{0B2556FE-2BDA-7278-70CF-4B41F0FBF310}"/>
                  </a:ext>
                </a:extLst>
              </p:cNvPr>
              <p:cNvSpPr/>
              <p:nvPr/>
            </p:nvSpPr>
            <p:spPr>
              <a:xfrm rot="16200000">
                <a:off x="5216380" y="-168192"/>
                <a:ext cx="211380" cy="547764"/>
              </a:xfrm>
              <a:prstGeom prst="rect">
                <a:avLst/>
              </a:prstGeom>
              <a:solidFill>
                <a:srgbClr val="FFB81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 name="Rechthoek 39">
                <a:extLst>
                  <a:ext uri="{FF2B5EF4-FFF2-40B4-BE49-F238E27FC236}">
                    <a16:creationId xmlns:a16="http://schemas.microsoft.com/office/drawing/2014/main" id="{15285EFF-69DC-6DB0-81B1-5EF3809004B0}"/>
                  </a:ext>
                </a:extLst>
              </p:cNvPr>
              <p:cNvSpPr/>
              <p:nvPr/>
            </p:nvSpPr>
            <p:spPr>
              <a:xfrm rot="16200000">
                <a:off x="5847403" y="-168193"/>
                <a:ext cx="211380" cy="547765"/>
              </a:xfrm>
              <a:prstGeom prst="rect">
                <a:avLst/>
              </a:prstGeom>
              <a:solidFill>
                <a:srgbClr val="6CC24A"/>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5" name="Rechthoek 39">
              <a:extLst>
                <a:ext uri="{FF2B5EF4-FFF2-40B4-BE49-F238E27FC236}">
                  <a16:creationId xmlns:a16="http://schemas.microsoft.com/office/drawing/2014/main" id="{4A11A2BD-88AD-B54E-F524-3A40D2032849}"/>
                </a:ext>
              </a:extLst>
            </p:cNvPr>
            <p:cNvSpPr/>
            <p:nvPr userDrawn="1"/>
          </p:nvSpPr>
          <p:spPr>
            <a:xfrm rot="16200000">
              <a:off x="9460936" y="-1454904"/>
              <a:ext cx="211382" cy="547765"/>
            </a:xfrm>
            <a:prstGeom prst="rect">
              <a:avLst/>
            </a:prstGeom>
            <a:solidFill>
              <a:srgbClr val="009B77"/>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ekst (Wit)">
    <p:spTree>
      <p:nvGrpSpPr>
        <p:cNvPr id="1" name=""/>
        <p:cNvGrpSpPr/>
        <p:nvPr/>
      </p:nvGrpSpPr>
      <p:grpSpPr>
        <a:xfrm>
          <a:off x="0" y="0"/>
          <a:ext cx="0" cy="0"/>
          <a:chOff x="0" y="0"/>
          <a:chExt cx="0" cy="0"/>
        </a:xfrm>
      </p:grpSpPr>
      <p:grpSp>
        <p:nvGrpSpPr>
          <p:cNvPr id="692" name="Group 4"/>
          <p:cNvGrpSpPr/>
          <p:nvPr/>
        </p:nvGrpSpPr>
        <p:grpSpPr>
          <a:xfrm>
            <a:off x="698501" y="5884314"/>
            <a:ext cx="1454912" cy="577167"/>
            <a:chOff x="0" y="0"/>
            <a:chExt cx="1454911" cy="577165"/>
          </a:xfrm>
        </p:grpSpPr>
        <p:sp>
          <p:nvSpPr>
            <p:cNvPr id="684"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685"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686"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687"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688"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689"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690"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691"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693" name="Body Level One…"/>
          <p:cNvSpPr txBox="1">
            <a:spLocks noGrp="1"/>
          </p:cNvSpPr>
          <p:nvPr>
            <p:ph type="body" idx="1"/>
          </p:nvPr>
        </p:nvSpPr>
        <p:spPr>
          <a:xfrm>
            <a:off x="698498" y="718513"/>
            <a:ext cx="10798176" cy="5229851"/>
          </a:xfrm>
          <a:prstGeom prst="rect">
            <a:avLst/>
          </a:prstGeom>
        </p:spPr>
        <p:txBody>
          <a:bodyPr anchor="ctr">
            <a:normAutofit/>
          </a:bodyPr>
          <a:lstStyle>
            <a:lvl1pPr marL="0" indent="0" algn="ctr">
              <a:buClrTx/>
              <a:buSzTx/>
              <a:buNone/>
              <a:defRPr sz="4400">
                <a:latin typeface="Roboto Slab Regular Regular"/>
                <a:ea typeface="Roboto Slab Regular Regular"/>
                <a:cs typeface="Roboto Slab Regular Regular"/>
                <a:sym typeface="Roboto Slab Regular Regular"/>
              </a:defRPr>
            </a:lvl1pPr>
            <a:lvl2pPr marL="0" indent="0" algn="ctr">
              <a:buClrTx/>
              <a:buSzTx/>
              <a:buNone/>
              <a:defRPr sz="4400">
                <a:latin typeface="Roboto Slab Regular Regular"/>
                <a:ea typeface="Roboto Slab Regular Regular"/>
                <a:cs typeface="Roboto Slab Regular Regular"/>
                <a:sym typeface="Roboto Slab Regular Regular"/>
              </a:defRPr>
            </a:lvl2pPr>
            <a:lvl3pPr algn="ctr">
              <a:buClrTx/>
              <a:buFontTx/>
              <a:defRPr sz="4400">
                <a:latin typeface="Roboto Slab Regular Regular"/>
                <a:ea typeface="Roboto Slab Regular Regular"/>
                <a:cs typeface="Roboto Slab Regular Regular"/>
                <a:sym typeface="Roboto Slab Regular Regular"/>
              </a:defRPr>
            </a:lvl3pPr>
            <a:lvl4pPr algn="ctr">
              <a:buClrTx/>
              <a:buFontTx/>
              <a:defRPr sz="4400">
                <a:latin typeface="Roboto Slab Regular Regular"/>
                <a:ea typeface="Roboto Slab Regular Regular"/>
                <a:cs typeface="Roboto Slab Regular Regular"/>
                <a:sym typeface="Roboto Slab Regular Regular"/>
              </a:defRPr>
            </a:lvl4pPr>
            <a:lvl5pPr marL="0" indent="0" algn="ctr">
              <a:buClrTx/>
              <a:buSzTx/>
              <a:buFontTx/>
              <a:buNone/>
              <a:defRPr sz="4400">
                <a:latin typeface="Roboto Slab Regular Regular"/>
                <a:ea typeface="Roboto Slab Regular Regular"/>
                <a:cs typeface="Roboto Slab Regular Regular"/>
                <a:sym typeface="Roboto Slab Regular Regular"/>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94" name="Tekstvak 6"/>
          <p:cNvSpPr txBox="1"/>
          <p:nvPr/>
        </p:nvSpPr>
        <p:spPr>
          <a:xfrm>
            <a:off x="34969" y="-662297"/>
            <a:ext cx="12100562"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rPr dirty="0" err="1">
                <a:solidFill>
                  <a:schemeClr val="tx1"/>
                </a:solidFill>
              </a:rPr>
              <a:t>Tekst</a:t>
            </a:r>
            <a:r>
              <a:rPr dirty="0">
                <a:solidFill>
                  <a:schemeClr val="tx1"/>
                </a:solidFill>
              </a:rPr>
              <a:t> (Wit)</a:t>
            </a:r>
          </a:p>
        </p:txBody>
      </p:sp>
      <p:sp>
        <p:nvSpPr>
          <p:cNvPr id="708" name="Slide Number"/>
          <p:cNvSpPr txBox="1">
            <a:spLocks noGrp="1"/>
          </p:cNvSpPr>
          <p:nvPr>
            <p:ph type="sldNum" sz="quarter" idx="2"/>
          </p:nvPr>
        </p:nvSpPr>
        <p:spPr>
          <a:xfrm>
            <a:off x="11289785" y="6246130"/>
            <a:ext cx="182216" cy="172815"/>
          </a:xfrm>
          <a:prstGeom prst="rect">
            <a:avLst/>
          </a:prstGeom>
        </p:spPr>
        <p:txBody>
          <a:bodyPr/>
          <a:lstStyle/>
          <a:p>
            <a:fld id="{86CB4B4D-7CA3-9044-876B-883B54F8677D}" type="slidenum">
              <a:t>‹#›</a:t>
            </a:fld>
            <a:endParaRPr/>
          </a:p>
        </p:txBody>
      </p:sp>
      <p:grpSp>
        <p:nvGrpSpPr>
          <p:cNvPr id="2" name="Group 1">
            <a:extLst>
              <a:ext uri="{FF2B5EF4-FFF2-40B4-BE49-F238E27FC236}">
                <a16:creationId xmlns:a16="http://schemas.microsoft.com/office/drawing/2014/main" id="{96C294A7-9E89-BBF9-ACEC-E1B0EE6C7558}"/>
              </a:ext>
            </a:extLst>
          </p:cNvPr>
          <p:cNvGrpSpPr/>
          <p:nvPr userDrawn="1"/>
        </p:nvGrpSpPr>
        <p:grpSpPr>
          <a:xfrm>
            <a:off x="2982510" y="-1286712"/>
            <a:ext cx="6858001" cy="592943"/>
            <a:chOff x="2982510" y="-1286712"/>
            <a:chExt cx="6858001" cy="592943"/>
          </a:xfrm>
        </p:grpSpPr>
        <p:sp>
          <p:nvSpPr>
            <p:cNvPr id="3" name="Rechthoek 36">
              <a:extLst>
                <a:ext uri="{FF2B5EF4-FFF2-40B4-BE49-F238E27FC236}">
                  <a16:creationId xmlns:a16="http://schemas.microsoft.com/office/drawing/2014/main" id="{CEDF56E0-65DC-DB14-0424-856A36460EE9}"/>
                </a:ext>
              </a:extLst>
            </p:cNvPr>
            <p:cNvSpPr/>
            <p:nvPr/>
          </p:nvSpPr>
          <p:spPr>
            <a:xfrm rot="16200000">
              <a:off x="6254550" y="-4279730"/>
              <a:ext cx="313921" cy="6858001"/>
            </a:xfrm>
            <a:prstGeom prst="rect">
              <a:avLst/>
            </a:prstGeom>
            <a:solidFill>
              <a:srgbClr val="00A6D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dirty="0"/>
            </a:p>
          </p:txBody>
        </p:sp>
        <p:grpSp>
          <p:nvGrpSpPr>
            <p:cNvPr id="4" name="Groep 8">
              <a:extLst>
                <a:ext uri="{FF2B5EF4-FFF2-40B4-BE49-F238E27FC236}">
                  <a16:creationId xmlns:a16="http://schemas.microsoft.com/office/drawing/2014/main" id="{DA52D894-1346-17A2-579D-DDB5A8193E03}"/>
                </a:ext>
              </a:extLst>
            </p:cNvPr>
            <p:cNvGrpSpPr/>
            <p:nvPr/>
          </p:nvGrpSpPr>
          <p:grpSpPr>
            <a:xfrm>
              <a:off x="2982511" y="-1286711"/>
              <a:ext cx="6226976" cy="211382"/>
              <a:chOff x="0" y="0"/>
              <a:chExt cx="6226974" cy="211380"/>
            </a:xfrm>
          </p:grpSpPr>
          <p:sp>
            <p:nvSpPr>
              <p:cNvPr id="6" name="Rechthoek 6">
                <a:extLst>
                  <a:ext uri="{FF2B5EF4-FFF2-40B4-BE49-F238E27FC236}">
                    <a16:creationId xmlns:a16="http://schemas.microsoft.com/office/drawing/2014/main" id="{69A3717E-4E67-A0CF-0267-55C2CCC39140}"/>
                  </a:ext>
                </a:extLst>
              </p:cNvPr>
              <p:cNvSpPr/>
              <p:nvPr/>
            </p:nvSpPr>
            <p:spPr>
              <a:xfrm rot="16200000">
                <a:off x="168192" y="-168191"/>
                <a:ext cx="211380" cy="547765"/>
              </a:xfrm>
              <a:prstGeom prst="rect">
                <a:avLst/>
              </a:prstGeom>
              <a:solidFill>
                <a:srgbClr val="0C234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7" name="Rechthoek 29">
                <a:extLst>
                  <a:ext uri="{FF2B5EF4-FFF2-40B4-BE49-F238E27FC236}">
                    <a16:creationId xmlns:a16="http://schemas.microsoft.com/office/drawing/2014/main" id="{FE1FD93E-E718-273C-61F5-49A4BF85536F}"/>
                  </a:ext>
                </a:extLst>
              </p:cNvPr>
              <p:cNvSpPr/>
              <p:nvPr/>
            </p:nvSpPr>
            <p:spPr>
              <a:xfrm rot="16200000">
                <a:off x="799215" y="-168191"/>
                <a:ext cx="211380" cy="547765"/>
              </a:xfrm>
              <a:prstGeom prst="rect">
                <a:avLst/>
              </a:prstGeom>
              <a:solidFill>
                <a:srgbClr val="00B8C8"/>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8" name="Rechthoek 30">
                <a:extLst>
                  <a:ext uri="{FF2B5EF4-FFF2-40B4-BE49-F238E27FC236}">
                    <a16:creationId xmlns:a16="http://schemas.microsoft.com/office/drawing/2014/main" id="{8FC0CE83-C6C3-E898-FF2A-7C5D87F3A4C0}"/>
                  </a:ext>
                </a:extLst>
              </p:cNvPr>
              <p:cNvSpPr/>
              <p:nvPr/>
            </p:nvSpPr>
            <p:spPr>
              <a:xfrm rot="16200000">
                <a:off x="1430239" y="-168191"/>
                <a:ext cx="211380" cy="547765"/>
              </a:xfrm>
              <a:prstGeom prst="rect">
                <a:avLst/>
              </a:prstGeom>
              <a:solidFill>
                <a:srgbClr val="0076C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9" name="Rechthoek 31">
                <a:extLst>
                  <a:ext uri="{FF2B5EF4-FFF2-40B4-BE49-F238E27FC236}">
                    <a16:creationId xmlns:a16="http://schemas.microsoft.com/office/drawing/2014/main" id="{6C2C962B-4AFB-BAFA-3387-CC58C2C2E5D8}"/>
                  </a:ext>
                </a:extLst>
              </p:cNvPr>
              <p:cNvSpPr/>
              <p:nvPr/>
            </p:nvSpPr>
            <p:spPr>
              <a:xfrm rot="16200000">
                <a:off x="2061263" y="-168191"/>
                <a:ext cx="211380" cy="547765"/>
              </a:xfrm>
              <a:prstGeom prst="rect">
                <a:avLst/>
              </a:prstGeom>
              <a:solidFill>
                <a:srgbClr val="6F1D77"/>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 name="Rechthoek 32">
                <a:extLst>
                  <a:ext uri="{FF2B5EF4-FFF2-40B4-BE49-F238E27FC236}">
                    <a16:creationId xmlns:a16="http://schemas.microsoft.com/office/drawing/2014/main" id="{84C1147C-28F3-5282-C4C1-2965C6BAD438}"/>
                  </a:ext>
                </a:extLst>
              </p:cNvPr>
              <p:cNvSpPr/>
              <p:nvPr/>
            </p:nvSpPr>
            <p:spPr>
              <a:xfrm rot="16200000">
                <a:off x="2692286" y="-168191"/>
                <a:ext cx="211380" cy="547765"/>
              </a:xfrm>
              <a:prstGeom prst="rect">
                <a:avLst/>
              </a:prstGeom>
              <a:solidFill>
                <a:srgbClr val="EF60A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 name="Rechthoek 33">
                <a:extLst>
                  <a:ext uri="{FF2B5EF4-FFF2-40B4-BE49-F238E27FC236}">
                    <a16:creationId xmlns:a16="http://schemas.microsoft.com/office/drawing/2014/main" id="{51A3CB89-269F-4D60-28C8-7436E8344F80}"/>
                  </a:ext>
                </a:extLst>
              </p:cNvPr>
              <p:cNvSpPr/>
              <p:nvPr/>
            </p:nvSpPr>
            <p:spPr>
              <a:xfrm rot="16200000">
                <a:off x="3323310" y="-168191"/>
                <a:ext cx="211380" cy="547765"/>
              </a:xfrm>
              <a:prstGeom prst="rect">
                <a:avLst/>
              </a:prstGeom>
              <a:solidFill>
                <a:srgbClr val="A5003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2" name="Rechthoek 34">
                <a:extLst>
                  <a:ext uri="{FF2B5EF4-FFF2-40B4-BE49-F238E27FC236}">
                    <a16:creationId xmlns:a16="http://schemas.microsoft.com/office/drawing/2014/main" id="{4506FAC0-42D4-ED8F-3ACD-33C65C573E6B}"/>
                  </a:ext>
                </a:extLst>
              </p:cNvPr>
              <p:cNvSpPr/>
              <p:nvPr/>
            </p:nvSpPr>
            <p:spPr>
              <a:xfrm rot="16200000">
                <a:off x="3954334" y="-168191"/>
                <a:ext cx="211380" cy="547765"/>
              </a:xfrm>
              <a:prstGeom prst="rect">
                <a:avLst/>
              </a:prstGeom>
              <a:solidFill>
                <a:srgbClr val="E03C3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3" name="Rechthoek 37">
                <a:extLst>
                  <a:ext uri="{FF2B5EF4-FFF2-40B4-BE49-F238E27FC236}">
                    <a16:creationId xmlns:a16="http://schemas.microsoft.com/office/drawing/2014/main" id="{882B984B-E77F-D6E1-438A-F3F3AC0F6936}"/>
                  </a:ext>
                </a:extLst>
              </p:cNvPr>
              <p:cNvSpPr/>
              <p:nvPr/>
            </p:nvSpPr>
            <p:spPr>
              <a:xfrm rot="16200000">
                <a:off x="4585357" y="-168192"/>
                <a:ext cx="211380" cy="547765"/>
              </a:xfrm>
              <a:prstGeom prst="rect">
                <a:avLst/>
              </a:prstGeom>
              <a:solidFill>
                <a:srgbClr val="ED684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4" name="Rechthoek 38">
                <a:extLst>
                  <a:ext uri="{FF2B5EF4-FFF2-40B4-BE49-F238E27FC236}">
                    <a16:creationId xmlns:a16="http://schemas.microsoft.com/office/drawing/2014/main" id="{A304DA1C-F988-B353-D7F2-361D6AAB35C4}"/>
                  </a:ext>
                </a:extLst>
              </p:cNvPr>
              <p:cNvSpPr/>
              <p:nvPr/>
            </p:nvSpPr>
            <p:spPr>
              <a:xfrm rot="16200000">
                <a:off x="5216380" y="-168192"/>
                <a:ext cx="211380" cy="547764"/>
              </a:xfrm>
              <a:prstGeom prst="rect">
                <a:avLst/>
              </a:prstGeom>
              <a:solidFill>
                <a:srgbClr val="FFB81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 name="Rechthoek 39">
                <a:extLst>
                  <a:ext uri="{FF2B5EF4-FFF2-40B4-BE49-F238E27FC236}">
                    <a16:creationId xmlns:a16="http://schemas.microsoft.com/office/drawing/2014/main" id="{9AF57F1C-4D90-9529-9418-7C8287FBB247}"/>
                  </a:ext>
                </a:extLst>
              </p:cNvPr>
              <p:cNvSpPr/>
              <p:nvPr/>
            </p:nvSpPr>
            <p:spPr>
              <a:xfrm rot="16200000">
                <a:off x="5847403" y="-168193"/>
                <a:ext cx="211380" cy="547765"/>
              </a:xfrm>
              <a:prstGeom prst="rect">
                <a:avLst/>
              </a:prstGeom>
              <a:solidFill>
                <a:srgbClr val="6CC24A"/>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5" name="Rechthoek 39">
              <a:extLst>
                <a:ext uri="{FF2B5EF4-FFF2-40B4-BE49-F238E27FC236}">
                  <a16:creationId xmlns:a16="http://schemas.microsoft.com/office/drawing/2014/main" id="{60B90420-9BB2-7DBB-B650-04518FE5B6A9}"/>
                </a:ext>
              </a:extLst>
            </p:cNvPr>
            <p:cNvSpPr/>
            <p:nvPr userDrawn="1"/>
          </p:nvSpPr>
          <p:spPr>
            <a:xfrm rot="16200000">
              <a:off x="9460936" y="-1454904"/>
              <a:ext cx="211382" cy="547765"/>
            </a:xfrm>
            <a:prstGeom prst="rect">
              <a:avLst/>
            </a:prstGeom>
            <a:solidFill>
              <a:srgbClr val="009B77"/>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ekst (Blauw)">
    <p:spTree>
      <p:nvGrpSpPr>
        <p:cNvPr id="1" name=""/>
        <p:cNvGrpSpPr/>
        <p:nvPr/>
      </p:nvGrpSpPr>
      <p:grpSpPr>
        <a:xfrm>
          <a:off x="0" y="0"/>
          <a:ext cx="0" cy="0"/>
          <a:chOff x="0" y="0"/>
          <a:chExt cx="0" cy="0"/>
        </a:xfrm>
      </p:grpSpPr>
      <p:sp>
        <p:nvSpPr>
          <p:cNvPr id="22" name="Rechthoek 21">
            <a:extLst>
              <a:ext uri="{FF2B5EF4-FFF2-40B4-BE49-F238E27FC236}">
                <a16:creationId xmlns:a16="http://schemas.microsoft.com/office/drawing/2014/main" id="{E493D16D-3009-48A7-8CAE-D76DFD02422C}"/>
              </a:ext>
            </a:extLst>
          </p:cNvPr>
          <p:cNvSpPr/>
          <p:nvPr userDrawn="1"/>
        </p:nvSpPr>
        <p:spPr>
          <a:xfrm>
            <a:off x="-10750" y="0"/>
            <a:ext cx="1220275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84" name="Tijdelijke aanduiding voor tekst 183">
            <a:extLst>
              <a:ext uri="{FF2B5EF4-FFF2-40B4-BE49-F238E27FC236}">
                <a16:creationId xmlns:a16="http://schemas.microsoft.com/office/drawing/2014/main" id="{53F1B21A-CF3B-6441-A870-5260B9155006}"/>
              </a:ext>
            </a:extLst>
          </p:cNvPr>
          <p:cNvSpPr>
            <a:spLocks noGrp="1"/>
          </p:cNvSpPr>
          <p:nvPr>
            <p:ph type="body" sz="quarter" idx="14" hasCustomPrompt="1"/>
          </p:nvPr>
        </p:nvSpPr>
        <p:spPr>
          <a:xfrm>
            <a:off x="2" y="-11608"/>
            <a:ext cx="12191998" cy="6869608"/>
          </a:xfrm>
          <a:custGeom>
            <a:avLst/>
            <a:gdLst>
              <a:gd name="connsiteX0" fmla="*/ 3185333 w 12191998"/>
              <a:gd name="connsiteY0" fmla="*/ 0 h 6869608"/>
              <a:gd name="connsiteX1" fmla="*/ 8925946 w 12191998"/>
              <a:gd name="connsiteY1" fmla="*/ 0 h 6869608"/>
              <a:gd name="connsiteX2" fmla="*/ 8948177 w 12191998"/>
              <a:gd name="connsiteY2" fmla="*/ 48565 h 6869608"/>
              <a:gd name="connsiteX3" fmla="*/ 11992586 w 12191998"/>
              <a:gd name="connsiteY3" fmla="*/ 1044578 h 6869608"/>
              <a:gd name="connsiteX4" fmla="*/ 12191998 w 12191998"/>
              <a:gd name="connsiteY4" fmla="*/ 989575 h 6869608"/>
              <a:gd name="connsiteX5" fmla="*/ 12191998 w 12191998"/>
              <a:gd name="connsiteY5" fmla="*/ 6196705 h 6869608"/>
              <a:gd name="connsiteX6" fmla="*/ 11851510 w 12191998"/>
              <a:gd name="connsiteY6" fmla="*/ 6626723 h 6869608"/>
              <a:gd name="connsiteX7" fmla="*/ 11646947 w 12191998"/>
              <a:gd name="connsiteY7" fmla="*/ 6869608 h 6869608"/>
              <a:gd name="connsiteX8" fmla="*/ 6613960 w 12191998"/>
              <a:gd name="connsiteY8" fmla="*/ 6869608 h 6869608"/>
              <a:gd name="connsiteX9" fmla="*/ 6636609 w 12191998"/>
              <a:gd name="connsiteY9" fmla="*/ 6805697 h 6869608"/>
              <a:gd name="connsiteX10" fmla="*/ 7241039 w 12191998"/>
              <a:gd name="connsiteY10" fmla="*/ 4210206 h 6869608"/>
              <a:gd name="connsiteX11" fmla="*/ 7198578 w 12191998"/>
              <a:gd name="connsiteY11" fmla="*/ 3111481 h 6869608"/>
              <a:gd name="connsiteX12" fmla="*/ 6593496 w 12191998"/>
              <a:gd name="connsiteY12" fmla="*/ 3838657 h 6869608"/>
              <a:gd name="connsiteX13" fmla="*/ 1147743 w 12191998"/>
              <a:gd name="connsiteY13" fmla="*/ 4894917 h 6869608"/>
              <a:gd name="connsiteX14" fmla="*/ 3182435 w 12191998"/>
              <a:gd name="connsiteY14" fmla="*/ 5149 h 6869608"/>
              <a:gd name="connsiteX15" fmla="*/ 0 w 12191998"/>
              <a:gd name="connsiteY15" fmla="*/ 0 h 6869608"/>
              <a:gd name="connsiteX16" fmla="*/ 1541390 w 12191998"/>
              <a:gd name="connsiteY16" fmla="*/ 0 h 6869608"/>
              <a:gd name="connsiteX17" fmla="*/ 1224979 w 12191998"/>
              <a:gd name="connsiteY17" fmla="*/ 267087 h 6869608"/>
              <a:gd name="connsiteX18" fmla="*/ 354211 w 12191998"/>
              <a:gd name="connsiteY18" fmla="*/ 947343 h 6869608"/>
              <a:gd name="connsiteX19" fmla="*/ 0 w 12191998"/>
              <a:gd name="connsiteY19" fmla="*/ 1210989 h 6869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191998" h="6869608">
                <a:moveTo>
                  <a:pt x="3185333" y="0"/>
                </a:moveTo>
                <a:lnTo>
                  <a:pt x="8925946" y="0"/>
                </a:lnTo>
                <a:lnTo>
                  <a:pt x="8948177" y="48565"/>
                </a:lnTo>
                <a:cubicBezTo>
                  <a:pt x="9485809" y="1122949"/>
                  <a:pt x="10723864" y="1348553"/>
                  <a:pt x="11992586" y="1044578"/>
                </a:cubicBezTo>
                <a:lnTo>
                  <a:pt x="12191998" y="989575"/>
                </a:lnTo>
                <a:lnTo>
                  <a:pt x="12191998" y="6196705"/>
                </a:lnTo>
                <a:lnTo>
                  <a:pt x="11851510" y="6626723"/>
                </a:lnTo>
                <a:lnTo>
                  <a:pt x="11646947" y="6869608"/>
                </a:lnTo>
                <a:lnTo>
                  <a:pt x="6613960" y="6869608"/>
                </a:lnTo>
                <a:lnTo>
                  <a:pt x="6636609" y="6805697"/>
                </a:lnTo>
                <a:cubicBezTo>
                  <a:pt x="6886291" y="6046491"/>
                  <a:pt x="7073513" y="5195475"/>
                  <a:pt x="7241039" y="4210206"/>
                </a:cubicBezTo>
                <a:cubicBezTo>
                  <a:pt x="7325965" y="3711264"/>
                  <a:pt x="7331269" y="3159250"/>
                  <a:pt x="7198578" y="3111481"/>
                </a:cubicBezTo>
                <a:cubicBezTo>
                  <a:pt x="7012804" y="3047785"/>
                  <a:pt x="6864186" y="3355642"/>
                  <a:pt x="6593496" y="3838657"/>
                </a:cubicBezTo>
                <a:cubicBezTo>
                  <a:pt x="5579714" y="5590242"/>
                  <a:pt x="2288907" y="7617838"/>
                  <a:pt x="1147743" y="4894917"/>
                </a:cubicBezTo>
                <a:cubicBezTo>
                  <a:pt x="486928" y="3322469"/>
                  <a:pt x="2068305" y="1869445"/>
                  <a:pt x="3182435" y="5149"/>
                </a:cubicBezTo>
                <a:close/>
                <a:moveTo>
                  <a:pt x="0" y="0"/>
                </a:moveTo>
                <a:lnTo>
                  <a:pt x="1541390" y="0"/>
                </a:lnTo>
                <a:lnTo>
                  <a:pt x="1224979" y="267087"/>
                </a:lnTo>
                <a:cubicBezTo>
                  <a:pt x="944161" y="496828"/>
                  <a:pt x="652150" y="722628"/>
                  <a:pt x="354211" y="947343"/>
                </a:cubicBezTo>
                <a:lnTo>
                  <a:pt x="0" y="1210989"/>
                </a:lnTo>
                <a:close/>
              </a:path>
            </a:pathLst>
          </a:custGeom>
          <a:solidFill>
            <a:srgbClr val="01B8C9"/>
          </a:solidFill>
        </p:spPr>
        <p:txBody>
          <a:bodyPr wrap="square">
            <a:noAutofit/>
          </a:bodyPr>
          <a:lstStyle>
            <a:lvl1pPr marL="0" indent="0">
              <a:buNone/>
              <a:defRPr/>
            </a:lvl1pPr>
          </a:lstStyle>
          <a:p>
            <a:pPr lvl="0"/>
            <a:r>
              <a:rPr lang="nl-NL" dirty="0"/>
              <a:t>  </a:t>
            </a:r>
            <a:endParaRPr lang="en-GB" dirty="0"/>
          </a:p>
        </p:txBody>
      </p:sp>
      <p:sp>
        <p:nvSpPr>
          <p:cNvPr id="3" name="Tijdelijke aanduiding voor verticale tekst 2"/>
          <p:cNvSpPr>
            <a:spLocks noGrp="1"/>
          </p:cNvSpPr>
          <p:nvPr>
            <p:ph type="body" orient="vert" idx="1"/>
          </p:nvPr>
        </p:nvSpPr>
        <p:spPr>
          <a:xfrm>
            <a:off x="698499" y="718513"/>
            <a:ext cx="10798175" cy="5229851"/>
          </a:xfrm>
        </p:spPr>
        <p:txBody>
          <a:bodyPr vert="horz" lIns="0" tIns="0" rIns="0" bIns="0" anchor="ctr" anchorCtr="0"/>
          <a:lstStyle>
            <a:lvl1pPr marL="0" indent="0" algn="ctr">
              <a:buClr>
                <a:schemeClr val="bg1"/>
              </a:buClr>
              <a:buNone/>
              <a:defRPr sz="4400" i="0">
                <a:solidFill>
                  <a:schemeClr val="bg1"/>
                </a:solidFill>
                <a:latin typeface="+mj-lt"/>
              </a:defRPr>
            </a:lvl1pPr>
            <a:lvl2pPr marL="0" indent="0" algn="ctr">
              <a:buClr>
                <a:schemeClr val="bg1"/>
              </a:buClr>
              <a:buNone/>
              <a:defRPr sz="3600" i="0">
                <a:solidFill>
                  <a:schemeClr val="bg1"/>
                </a:solidFill>
              </a:defRPr>
            </a:lvl2pPr>
            <a:lvl3pPr marL="0" indent="0" algn="ctr">
              <a:buFont typeface="Arial" panose="020B0604020202020204" pitchFamily="34" charset="0"/>
              <a:buNone/>
              <a:defRPr sz="3600" i="0">
                <a:solidFill>
                  <a:schemeClr val="bg1"/>
                </a:solidFill>
              </a:defRPr>
            </a:lvl3pPr>
            <a:lvl4pPr marL="0" indent="0" algn="ctr">
              <a:buFont typeface="Arial" panose="020B0604020202020204" pitchFamily="34" charset="0"/>
              <a:buNone/>
              <a:defRPr sz="3600" i="0">
                <a:solidFill>
                  <a:schemeClr val="bg1"/>
                </a:solidFill>
              </a:defRPr>
            </a:lvl4pPr>
            <a:lvl5pPr marL="0" indent="0" algn="ctr">
              <a:buClr>
                <a:schemeClr val="bg1"/>
              </a:buClr>
              <a:buFont typeface="Arial" panose="020B0604020202020204" pitchFamily="34" charset="0"/>
              <a:buNone/>
              <a:defRPr sz="3600" i="0">
                <a:solidFill>
                  <a:schemeClr val="bg1"/>
                </a:solidFill>
              </a:defRPr>
            </a:lvl5pPr>
            <a:lvl6pPr marL="0" indent="0" algn="ctr">
              <a:buClr>
                <a:schemeClr val="bg1"/>
              </a:buClr>
              <a:buFont typeface="Arial" panose="020B0604020202020204" pitchFamily="34" charset="0"/>
              <a:buNone/>
              <a:defRPr sz="3600" i="0">
                <a:solidFill>
                  <a:schemeClr val="bg1"/>
                </a:solidFill>
              </a:defRPr>
            </a:lvl6pPr>
            <a:lvl7pPr marL="0" indent="0" algn="ctr">
              <a:buClr>
                <a:schemeClr val="bg1"/>
              </a:buClr>
              <a:buNone/>
              <a:defRPr sz="3600" i="0">
                <a:solidFill>
                  <a:schemeClr val="bg1"/>
                </a:solidFill>
              </a:defRPr>
            </a:lvl7pPr>
            <a:lvl8pPr marL="0" indent="0" algn="ctr">
              <a:buFont typeface="Arial" panose="020B0604020202020204" pitchFamily="34" charset="0"/>
              <a:buNone/>
              <a:defRPr sz="3600" i="0">
                <a:solidFill>
                  <a:schemeClr val="bg1"/>
                </a:solidFill>
              </a:defRPr>
            </a:lvl8pPr>
            <a:lvl9pPr marL="0" indent="0" algn="ctr">
              <a:buFont typeface="Arial" panose="020B0604020202020204" pitchFamily="34" charset="0"/>
              <a:buNone/>
              <a:defRPr sz="3600" i="0">
                <a:solidFill>
                  <a:schemeClr val="bg1"/>
                </a:solidFill>
              </a:defRPr>
            </a:lvl9pPr>
          </a:lstStyle>
          <a:p>
            <a:pPr lvl="0"/>
            <a:r>
              <a:rPr lang="en-US"/>
              <a:t>Click to edit Master text styles</a:t>
            </a:r>
          </a:p>
        </p:txBody>
      </p:sp>
      <p:pic>
        <p:nvPicPr>
          <p:cNvPr id="96" name="Graphic 95">
            <a:extLst>
              <a:ext uri="{FF2B5EF4-FFF2-40B4-BE49-F238E27FC236}">
                <a16:creationId xmlns:a16="http://schemas.microsoft.com/office/drawing/2014/main" id="{F0ABF8FD-475B-8344-9393-4BC5BAD9A703}"/>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4800" y="5846400"/>
            <a:ext cx="1461599" cy="1033080"/>
          </a:xfrm>
          <a:prstGeom prst="rect">
            <a:avLst/>
          </a:prstGeom>
        </p:spPr>
      </p:pic>
    </p:spTree>
    <p:extLst>
      <p:ext uri="{BB962C8B-B14F-4D97-AF65-F5344CB8AC3E}">
        <p14:creationId xmlns:p14="http://schemas.microsoft.com/office/powerpoint/2010/main" val="109309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44" name="Group 4"/>
          <p:cNvGrpSpPr/>
          <p:nvPr/>
        </p:nvGrpSpPr>
        <p:grpSpPr>
          <a:xfrm>
            <a:off x="698501" y="5884314"/>
            <a:ext cx="1454912" cy="577167"/>
            <a:chOff x="0" y="0"/>
            <a:chExt cx="1454911" cy="577165"/>
          </a:xfrm>
        </p:grpSpPr>
        <p:sp>
          <p:nvSpPr>
            <p:cNvPr id="36" name="Freeform 5"/>
            <p:cNvSpPr/>
            <p:nvPr/>
          </p:nvSpPr>
          <p:spPr>
            <a:xfrm>
              <a:off x="289214" y="284162"/>
              <a:ext cx="268376" cy="293004"/>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7"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7" y="21600"/>
                    <a:pt x="10800" y="21600"/>
                  </a:cubicBezTo>
                  <a:cubicBezTo>
                    <a:pt x="5063" y="21600"/>
                    <a:pt x="0" y="19096"/>
                    <a:pt x="0" y="13461"/>
                  </a:cubicBezTo>
                  <a:cubicBezTo>
                    <a:pt x="0" y="0"/>
                    <a:pt x="0" y="0"/>
                    <a:pt x="0" y="0"/>
                  </a:cubicBezTo>
                  <a:cubicBezTo>
                    <a:pt x="6413" y="0"/>
                    <a:pt x="6413" y="0"/>
                    <a:pt x="6413" y="0"/>
                  </a:cubicBezTo>
                  <a:cubicBezTo>
                    <a:pt x="6413" y="13148"/>
                    <a:pt x="6413" y="13148"/>
                    <a:pt x="6413" y="13148"/>
                  </a:cubicBezTo>
                  <a:cubicBezTo>
                    <a:pt x="6413" y="15652"/>
                    <a:pt x="7763" y="17530"/>
                    <a:pt x="10800" y="17530"/>
                  </a:cubicBez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37" name="Freeform 6"/>
            <p:cNvSpPr/>
            <p:nvPr/>
          </p:nvSpPr>
          <p:spPr>
            <a:xfrm>
              <a:off x="0" y="284162"/>
              <a:ext cx="251958" cy="284795"/>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8" name="Freeform 7"/>
            <p:cNvSpPr/>
            <p:nvPr/>
          </p:nvSpPr>
          <p:spPr>
            <a:xfrm>
              <a:off x="76645" y="-1"/>
              <a:ext cx="266458" cy="267114"/>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9" name="Freeform 8"/>
            <p:cNvSpPr/>
            <p:nvPr/>
          </p:nvSpPr>
          <p:spPr>
            <a:xfrm>
              <a:off x="901742" y="364991"/>
              <a:ext cx="176182" cy="212175"/>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0" name="Rectangle 9"/>
            <p:cNvSpPr/>
            <p:nvPr/>
          </p:nvSpPr>
          <p:spPr>
            <a:xfrm>
              <a:off x="1124020" y="284162"/>
              <a:ext cx="33469" cy="284795"/>
            </a:xfrm>
            <a:prstGeom prst="rect">
              <a:avLst/>
            </a:prstGeom>
            <a:solidFill>
              <a:srgbClr val="000000"/>
            </a:solidFill>
            <a:ln w="12700" cap="flat">
              <a:noFill/>
              <a:miter lim="400000"/>
            </a:ln>
            <a:effectLst/>
          </p:spPr>
          <p:txBody>
            <a:bodyPr wrap="square" lIns="45719" tIns="45719" rIns="45719" bIns="45719" numCol="1" anchor="t">
              <a:noAutofit/>
            </a:bodyPr>
            <a:lstStyle/>
            <a:p>
              <a:endParaRPr/>
            </a:p>
          </p:txBody>
        </p:sp>
        <p:sp>
          <p:nvSpPr>
            <p:cNvPr id="41" name="Freeform 10"/>
            <p:cNvSpPr/>
            <p:nvPr/>
          </p:nvSpPr>
          <p:spPr>
            <a:xfrm>
              <a:off x="1199165" y="280373"/>
              <a:ext cx="126296" cy="28858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2" name="Freeform 11"/>
            <p:cNvSpPr/>
            <p:nvPr/>
          </p:nvSpPr>
          <p:spPr>
            <a:xfrm>
              <a:off x="1341878" y="318262"/>
              <a:ext cx="113034" cy="258904"/>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3" name="Freeform 12"/>
            <p:cNvSpPr/>
            <p:nvPr/>
          </p:nvSpPr>
          <p:spPr>
            <a:xfrm>
              <a:off x="637155" y="284162"/>
              <a:ext cx="226699" cy="28479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45" name="Rechthoek 6"/>
          <p:cNvSpPr/>
          <p:nvPr/>
        </p:nvSpPr>
        <p:spPr>
          <a:xfrm>
            <a:off x="161518" y="119267"/>
            <a:ext cx="11868965" cy="6408281"/>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46" name="Tekstvak 4"/>
          <p:cNvSpPr txBox="1"/>
          <p:nvPr/>
        </p:nvSpPr>
        <p:spPr>
          <a:xfrm>
            <a:off x="34969" y="-662297"/>
            <a:ext cx="12100562"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2400" spc="50">
                <a:solidFill>
                  <a:schemeClr val="accent2"/>
                </a:solidFill>
                <a:latin typeface="Roboto Slab Regular Regular"/>
                <a:ea typeface="Roboto Slab Regular Regular"/>
                <a:cs typeface="Roboto Slab Regular Regular"/>
                <a:sym typeface="Roboto Slab Regular Regular"/>
              </a:defRPr>
            </a:lvl1pPr>
          </a:lstStyle>
          <a:p>
            <a:r>
              <a:rPr dirty="0">
                <a:solidFill>
                  <a:schemeClr val="tx1"/>
                </a:solidFill>
              </a:rPr>
              <a:t>Logo (</a:t>
            </a:r>
            <a:r>
              <a:rPr dirty="0" err="1">
                <a:solidFill>
                  <a:schemeClr val="tx1"/>
                </a:solidFill>
              </a:rPr>
              <a:t>Animatie</a:t>
            </a:r>
            <a:r>
              <a:rPr dirty="0">
                <a:solidFill>
                  <a:schemeClr val="tx1"/>
                </a:solidFill>
              </a:rPr>
              <a:t>)</a:t>
            </a:r>
          </a:p>
        </p:txBody>
      </p:sp>
      <p:sp>
        <p:nvSpPr>
          <p:cNvPr id="60" name="Freeform 5"/>
          <p:cNvSpPr/>
          <p:nvPr/>
        </p:nvSpPr>
        <p:spPr>
          <a:xfrm>
            <a:off x="4543471" y="3282713"/>
            <a:ext cx="950757" cy="1038005"/>
          </a:xfrm>
          <a:custGeom>
            <a:avLst/>
            <a:gdLst/>
            <a:ahLst/>
            <a:cxnLst>
              <a:cxn ang="0">
                <a:pos x="wd2" y="hd2"/>
              </a:cxn>
              <a:cxn ang="5400000">
                <a:pos x="wd2" y="hd2"/>
              </a:cxn>
              <a:cxn ang="10800000">
                <a:pos x="wd2" y="hd2"/>
              </a:cxn>
              <a:cxn ang="16200000">
                <a:pos x="wd2" y="hd2"/>
              </a:cxn>
            </a:cxnLst>
            <a:rect l="0" t="0" r="r" b="b"/>
            <a:pathLst>
              <a:path w="21600" h="21600" extrusionOk="0">
                <a:moveTo>
                  <a:pt x="10800" y="17530"/>
                </a:moveTo>
                <a:cubicBezTo>
                  <a:pt x="13838" y="17530"/>
                  <a:pt x="15525" y="15652"/>
                  <a:pt x="15525" y="13148"/>
                </a:cubicBezTo>
                <a:cubicBezTo>
                  <a:pt x="15525" y="0"/>
                  <a:pt x="15525" y="0"/>
                  <a:pt x="15525" y="0"/>
                </a:cubicBezTo>
                <a:cubicBezTo>
                  <a:pt x="21600" y="0"/>
                  <a:pt x="21600" y="0"/>
                  <a:pt x="21600" y="0"/>
                </a:cubicBezTo>
                <a:cubicBezTo>
                  <a:pt x="21600" y="13461"/>
                  <a:pt x="21600" y="13461"/>
                  <a:pt x="21600" y="13461"/>
                </a:cubicBezTo>
                <a:cubicBezTo>
                  <a:pt x="21600" y="19096"/>
                  <a:pt x="16538" y="21600"/>
                  <a:pt x="10800" y="21600"/>
                </a:cubicBezTo>
                <a:cubicBezTo>
                  <a:pt x="5062" y="21600"/>
                  <a:pt x="0" y="19096"/>
                  <a:pt x="0" y="13461"/>
                </a:cubicBezTo>
                <a:cubicBezTo>
                  <a:pt x="0" y="0"/>
                  <a:pt x="0" y="0"/>
                  <a:pt x="0" y="0"/>
                </a:cubicBezTo>
                <a:cubicBezTo>
                  <a:pt x="6412" y="0"/>
                  <a:pt x="6412" y="0"/>
                  <a:pt x="6412" y="0"/>
                </a:cubicBezTo>
                <a:cubicBezTo>
                  <a:pt x="6412" y="13148"/>
                  <a:pt x="6412" y="13148"/>
                  <a:pt x="6412" y="13148"/>
                </a:cubicBezTo>
                <a:cubicBezTo>
                  <a:pt x="6412" y="15652"/>
                  <a:pt x="7762" y="17530"/>
                  <a:pt x="10800" y="17530"/>
                </a:cubicBezTo>
                <a:close/>
              </a:path>
            </a:pathLst>
          </a:custGeom>
          <a:solidFill>
            <a:schemeClr val="accent1"/>
          </a:solidFill>
          <a:ln w="12700">
            <a:miter lim="400000"/>
          </a:ln>
        </p:spPr>
        <p:txBody>
          <a:bodyPr lIns="45719" rIns="45719"/>
          <a:lstStyle/>
          <a:p>
            <a:endParaRPr/>
          </a:p>
        </p:txBody>
      </p:sp>
      <p:sp>
        <p:nvSpPr>
          <p:cNvPr id="61" name="Freeform 6"/>
          <p:cNvSpPr/>
          <p:nvPr/>
        </p:nvSpPr>
        <p:spPr>
          <a:xfrm>
            <a:off x="3518892" y="3282713"/>
            <a:ext cx="892593" cy="1008923"/>
          </a:xfrm>
          <a:custGeom>
            <a:avLst/>
            <a:gdLst/>
            <a:ahLst/>
            <a:cxnLst>
              <a:cxn ang="0">
                <a:pos x="wd2" y="hd2"/>
              </a:cxn>
              <a:cxn ang="5400000">
                <a:pos x="wd2" y="hd2"/>
              </a:cxn>
              <a:cxn ang="10800000">
                <a:pos x="wd2" y="hd2"/>
              </a:cxn>
              <a:cxn ang="16200000">
                <a:pos x="wd2" y="hd2"/>
              </a:cxn>
            </a:cxnLst>
            <a:rect l="0" t="0" r="r" b="b"/>
            <a:pathLst>
              <a:path w="21600" h="21600" extrusionOk="0">
                <a:moveTo>
                  <a:pt x="7579" y="21600"/>
                </a:moveTo>
                <a:lnTo>
                  <a:pt x="14400" y="21600"/>
                </a:lnTo>
                <a:lnTo>
                  <a:pt x="14400" y="4215"/>
                </a:lnTo>
                <a:lnTo>
                  <a:pt x="21600" y="4215"/>
                </a:lnTo>
                <a:lnTo>
                  <a:pt x="21600" y="0"/>
                </a:lnTo>
                <a:lnTo>
                  <a:pt x="0" y="0"/>
                </a:lnTo>
                <a:lnTo>
                  <a:pt x="0" y="4215"/>
                </a:lnTo>
                <a:lnTo>
                  <a:pt x="7579" y="4215"/>
                </a:lnTo>
                <a:lnTo>
                  <a:pt x="7579" y="21600"/>
                </a:lnTo>
                <a:close/>
              </a:path>
            </a:pathLst>
          </a:custGeom>
          <a:solidFill>
            <a:srgbClr val="000000"/>
          </a:solidFill>
          <a:ln w="12700">
            <a:miter lim="400000"/>
          </a:ln>
        </p:spPr>
        <p:txBody>
          <a:bodyPr lIns="45719" rIns="45719"/>
          <a:lstStyle/>
          <a:p>
            <a:endParaRPr/>
          </a:p>
        </p:txBody>
      </p:sp>
      <p:sp>
        <p:nvSpPr>
          <p:cNvPr id="62" name="Freeform 7"/>
          <p:cNvSpPr/>
          <p:nvPr/>
        </p:nvSpPr>
        <p:spPr>
          <a:xfrm>
            <a:off x="3790419" y="2276031"/>
            <a:ext cx="943961" cy="946283"/>
          </a:xfrm>
          <a:custGeom>
            <a:avLst/>
            <a:gdLst/>
            <a:ahLst/>
            <a:cxnLst>
              <a:cxn ang="0">
                <a:pos x="wd2" y="hd2"/>
              </a:cxn>
              <a:cxn ang="5400000">
                <a:pos x="wd2" y="hd2"/>
              </a:cxn>
              <a:cxn ang="10800000">
                <a:pos x="wd2" y="hd2"/>
              </a:cxn>
              <a:cxn ang="16200000">
                <a:pos x="wd2" y="hd2"/>
              </a:cxn>
            </a:cxnLst>
            <a:rect l="0" t="0" r="r" b="b"/>
            <a:pathLst>
              <a:path w="20165" h="21600" extrusionOk="0">
                <a:moveTo>
                  <a:pt x="15162" y="12000"/>
                </a:moveTo>
                <a:cubicBezTo>
                  <a:pt x="13573" y="12343"/>
                  <a:pt x="11985" y="12000"/>
                  <a:pt x="11985" y="9943"/>
                </a:cubicBezTo>
                <a:cubicBezTo>
                  <a:pt x="11985" y="6857"/>
                  <a:pt x="18973" y="4114"/>
                  <a:pt x="19926" y="1371"/>
                </a:cubicBezTo>
                <a:cubicBezTo>
                  <a:pt x="20244" y="686"/>
                  <a:pt x="20244" y="0"/>
                  <a:pt x="19926" y="0"/>
                </a:cubicBezTo>
                <a:cubicBezTo>
                  <a:pt x="19609" y="0"/>
                  <a:pt x="19926" y="343"/>
                  <a:pt x="19291" y="1029"/>
                </a:cubicBezTo>
                <a:cubicBezTo>
                  <a:pt x="16432" y="4114"/>
                  <a:pt x="11668" y="4114"/>
                  <a:pt x="8173" y="5829"/>
                </a:cubicBezTo>
                <a:cubicBezTo>
                  <a:pt x="5632" y="6857"/>
                  <a:pt x="-1356" y="10629"/>
                  <a:pt x="232" y="18514"/>
                </a:cubicBezTo>
                <a:cubicBezTo>
                  <a:pt x="232" y="18857"/>
                  <a:pt x="550" y="20229"/>
                  <a:pt x="868" y="20229"/>
                </a:cubicBezTo>
                <a:cubicBezTo>
                  <a:pt x="868" y="20229"/>
                  <a:pt x="868" y="19543"/>
                  <a:pt x="868" y="18514"/>
                </a:cubicBezTo>
                <a:cubicBezTo>
                  <a:pt x="868" y="13714"/>
                  <a:pt x="6268" y="12343"/>
                  <a:pt x="7856" y="9257"/>
                </a:cubicBezTo>
                <a:cubicBezTo>
                  <a:pt x="8173" y="8914"/>
                  <a:pt x="8491" y="8571"/>
                  <a:pt x="8491" y="8571"/>
                </a:cubicBezTo>
                <a:cubicBezTo>
                  <a:pt x="8491" y="8914"/>
                  <a:pt x="8491" y="8914"/>
                  <a:pt x="8491" y="9257"/>
                </a:cubicBezTo>
                <a:cubicBezTo>
                  <a:pt x="7856" y="12000"/>
                  <a:pt x="5315" y="13371"/>
                  <a:pt x="6268" y="15429"/>
                </a:cubicBezTo>
                <a:cubicBezTo>
                  <a:pt x="6903" y="17829"/>
                  <a:pt x="9762" y="15771"/>
                  <a:pt x="10397" y="14400"/>
                </a:cubicBezTo>
                <a:cubicBezTo>
                  <a:pt x="10715" y="14057"/>
                  <a:pt x="10715" y="13714"/>
                  <a:pt x="11032" y="13714"/>
                </a:cubicBezTo>
                <a:cubicBezTo>
                  <a:pt x="11032" y="13714"/>
                  <a:pt x="11032" y="14400"/>
                  <a:pt x="11032" y="14743"/>
                </a:cubicBezTo>
                <a:cubicBezTo>
                  <a:pt x="10397" y="17486"/>
                  <a:pt x="10079" y="18857"/>
                  <a:pt x="8173" y="20571"/>
                </a:cubicBezTo>
                <a:cubicBezTo>
                  <a:pt x="7538" y="20914"/>
                  <a:pt x="6585" y="21257"/>
                  <a:pt x="6585" y="21600"/>
                </a:cubicBezTo>
                <a:cubicBezTo>
                  <a:pt x="6585" y="21600"/>
                  <a:pt x="7220" y="21600"/>
                  <a:pt x="7538" y="21600"/>
                </a:cubicBezTo>
                <a:cubicBezTo>
                  <a:pt x="12303" y="21257"/>
                  <a:pt x="16432" y="15086"/>
                  <a:pt x="17703" y="10971"/>
                </a:cubicBezTo>
                <a:cubicBezTo>
                  <a:pt x="17703" y="10629"/>
                  <a:pt x="17703" y="10286"/>
                  <a:pt x="17703" y="10286"/>
                </a:cubicBezTo>
                <a:cubicBezTo>
                  <a:pt x="17385" y="9943"/>
                  <a:pt x="17385" y="10286"/>
                  <a:pt x="17068" y="10629"/>
                </a:cubicBezTo>
                <a:cubicBezTo>
                  <a:pt x="16432" y="10971"/>
                  <a:pt x="15797" y="11657"/>
                  <a:pt x="15162" y="12000"/>
                </a:cubicBezTo>
                <a:close/>
              </a:path>
            </a:pathLst>
          </a:custGeom>
          <a:solidFill>
            <a:srgbClr val="000000"/>
          </a:solidFill>
          <a:ln w="12700">
            <a:miter lim="400000"/>
          </a:ln>
        </p:spPr>
        <p:txBody>
          <a:bodyPr lIns="45719" rIns="45719"/>
          <a:lstStyle/>
          <a:p>
            <a:endParaRPr/>
          </a:p>
        </p:txBody>
      </p:sp>
      <p:sp>
        <p:nvSpPr>
          <p:cNvPr id="63" name="Freeform 8"/>
          <p:cNvSpPr/>
          <p:nvPr/>
        </p:nvSpPr>
        <p:spPr>
          <a:xfrm>
            <a:off x="6713432" y="3569060"/>
            <a:ext cx="624144" cy="751658"/>
          </a:xfrm>
          <a:custGeom>
            <a:avLst/>
            <a:gdLst/>
            <a:ahLst/>
            <a:cxnLst>
              <a:cxn ang="0">
                <a:pos x="wd2" y="hd2"/>
              </a:cxn>
              <a:cxn ang="5400000">
                <a:pos x="wd2" y="hd2"/>
              </a:cxn>
              <a:cxn ang="10800000">
                <a:pos x="wd2" y="hd2"/>
              </a:cxn>
              <a:cxn ang="16200000">
                <a:pos x="wd2" y="hd2"/>
              </a:cxn>
            </a:cxnLst>
            <a:rect l="0" t="0" r="r" b="b"/>
            <a:pathLst>
              <a:path w="21600" h="21600" extrusionOk="0">
                <a:moveTo>
                  <a:pt x="4629" y="9072"/>
                </a:moveTo>
                <a:cubicBezTo>
                  <a:pt x="4629" y="5616"/>
                  <a:pt x="6686" y="3024"/>
                  <a:pt x="10800" y="3024"/>
                </a:cubicBezTo>
                <a:cubicBezTo>
                  <a:pt x="14914" y="3024"/>
                  <a:pt x="16971" y="5616"/>
                  <a:pt x="16971" y="9072"/>
                </a:cubicBezTo>
                <a:lnTo>
                  <a:pt x="4629" y="9072"/>
                </a:lnTo>
                <a:close/>
                <a:moveTo>
                  <a:pt x="21600" y="11664"/>
                </a:moveTo>
                <a:cubicBezTo>
                  <a:pt x="21600" y="9504"/>
                  <a:pt x="21600" y="9504"/>
                  <a:pt x="21600" y="9504"/>
                </a:cubicBezTo>
                <a:cubicBezTo>
                  <a:pt x="21600" y="3888"/>
                  <a:pt x="18000" y="0"/>
                  <a:pt x="10800" y="0"/>
                </a:cubicBezTo>
                <a:cubicBezTo>
                  <a:pt x="3600" y="0"/>
                  <a:pt x="0" y="5184"/>
                  <a:pt x="0" y="10800"/>
                </a:cubicBezTo>
                <a:cubicBezTo>
                  <a:pt x="0" y="16848"/>
                  <a:pt x="3086" y="21600"/>
                  <a:pt x="10800" y="21600"/>
                </a:cubicBezTo>
                <a:cubicBezTo>
                  <a:pt x="16457" y="21600"/>
                  <a:pt x="20571" y="19008"/>
                  <a:pt x="21086" y="14688"/>
                </a:cubicBezTo>
                <a:cubicBezTo>
                  <a:pt x="16457" y="14688"/>
                  <a:pt x="16457" y="14688"/>
                  <a:pt x="16457" y="14688"/>
                </a:cubicBezTo>
                <a:cubicBezTo>
                  <a:pt x="15943" y="17712"/>
                  <a:pt x="14400" y="18576"/>
                  <a:pt x="10800" y="18576"/>
                </a:cubicBezTo>
                <a:cubicBezTo>
                  <a:pt x="6171" y="18576"/>
                  <a:pt x="4629" y="15120"/>
                  <a:pt x="4629" y="11664"/>
                </a:cubicBezTo>
                <a:lnTo>
                  <a:pt x="21600" y="11664"/>
                </a:lnTo>
                <a:close/>
              </a:path>
            </a:pathLst>
          </a:custGeom>
          <a:solidFill>
            <a:srgbClr val="000000"/>
          </a:solidFill>
          <a:ln w="12700">
            <a:miter lim="400000"/>
          </a:ln>
        </p:spPr>
        <p:txBody>
          <a:bodyPr lIns="45719" rIns="45719"/>
          <a:lstStyle/>
          <a:p>
            <a:endParaRPr/>
          </a:p>
        </p:txBody>
      </p:sp>
      <p:sp>
        <p:nvSpPr>
          <p:cNvPr id="64" name="Rectangle 9"/>
          <p:cNvSpPr/>
          <p:nvPr/>
        </p:nvSpPr>
        <p:spPr>
          <a:xfrm>
            <a:off x="7500883" y="3282713"/>
            <a:ext cx="118566" cy="1008922"/>
          </a:xfrm>
          <a:prstGeom prst="rect">
            <a:avLst/>
          </a:prstGeom>
          <a:solidFill>
            <a:srgbClr val="000000"/>
          </a:solidFill>
          <a:ln w="12700">
            <a:miter lim="400000"/>
          </a:ln>
        </p:spPr>
        <p:txBody>
          <a:bodyPr lIns="45719" rIns="45719"/>
          <a:lstStyle/>
          <a:p>
            <a:endParaRPr/>
          </a:p>
        </p:txBody>
      </p:sp>
      <p:sp>
        <p:nvSpPr>
          <p:cNvPr id="65" name="Freeform 10"/>
          <p:cNvSpPr/>
          <p:nvPr/>
        </p:nvSpPr>
        <p:spPr>
          <a:xfrm>
            <a:off x="7767094" y="3269291"/>
            <a:ext cx="447416" cy="1022344"/>
          </a:xfrm>
          <a:custGeom>
            <a:avLst/>
            <a:gdLst/>
            <a:ahLst/>
            <a:cxnLst>
              <a:cxn ang="0">
                <a:pos x="wd2" y="hd2"/>
              </a:cxn>
              <a:cxn ang="5400000">
                <a:pos x="wd2" y="hd2"/>
              </a:cxn>
              <a:cxn ang="10800000">
                <a:pos x="wd2" y="hd2"/>
              </a:cxn>
              <a:cxn ang="16200000">
                <a:pos x="wd2" y="hd2"/>
              </a:cxn>
            </a:cxnLst>
            <a:rect l="0" t="0" r="r" b="b"/>
            <a:pathLst>
              <a:path w="21600" h="21600" extrusionOk="0">
                <a:moveTo>
                  <a:pt x="12960" y="21600"/>
                </a:moveTo>
                <a:cubicBezTo>
                  <a:pt x="12960" y="8894"/>
                  <a:pt x="12960" y="8894"/>
                  <a:pt x="12960" y="8894"/>
                </a:cubicBezTo>
                <a:cubicBezTo>
                  <a:pt x="20880" y="8894"/>
                  <a:pt x="20880" y="8894"/>
                  <a:pt x="20880" y="8894"/>
                </a:cubicBezTo>
                <a:cubicBezTo>
                  <a:pt x="20880" y="6988"/>
                  <a:pt x="20880" y="6988"/>
                  <a:pt x="20880" y="6988"/>
                </a:cubicBezTo>
                <a:cubicBezTo>
                  <a:pt x="12960" y="6988"/>
                  <a:pt x="12960" y="6988"/>
                  <a:pt x="12960" y="6988"/>
                </a:cubicBezTo>
                <a:cubicBezTo>
                  <a:pt x="12960" y="4447"/>
                  <a:pt x="12960" y="4447"/>
                  <a:pt x="12960" y="4447"/>
                </a:cubicBezTo>
                <a:cubicBezTo>
                  <a:pt x="12960" y="2859"/>
                  <a:pt x="15120" y="2541"/>
                  <a:pt x="18720" y="2541"/>
                </a:cubicBezTo>
                <a:cubicBezTo>
                  <a:pt x="19440" y="2541"/>
                  <a:pt x="20880" y="2541"/>
                  <a:pt x="21600" y="2541"/>
                </a:cubicBezTo>
                <a:cubicBezTo>
                  <a:pt x="21600" y="318"/>
                  <a:pt x="21600" y="318"/>
                  <a:pt x="21600" y="318"/>
                </a:cubicBezTo>
                <a:cubicBezTo>
                  <a:pt x="20160" y="0"/>
                  <a:pt x="18720" y="0"/>
                  <a:pt x="17280" y="0"/>
                </a:cubicBezTo>
                <a:cubicBezTo>
                  <a:pt x="10800" y="0"/>
                  <a:pt x="6480" y="1271"/>
                  <a:pt x="6480" y="4129"/>
                </a:cubicBezTo>
                <a:cubicBezTo>
                  <a:pt x="6480" y="6988"/>
                  <a:pt x="6480" y="6988"/>
                  <a:pt x="6480" y="6988"/>
                </a:cubicBezTo>
                <a:cubicBezTo>
                  <a:pt x="0" y="6988"/>
                  <a:pt x="0" y="6988"/>
                  <a:pt x="0" y="6988"/>
                </a:cubicBezTo>
                <a:cubicBezTo>
                  <a:pt x="0" y="8894"/>
                  <a:pt x="0" y="8894"/>
                  <a:pt x="0" y="8894"/>
                </a:cubicBezTo>
                <a:cubicBezTo>
                  <a:pt x="6480" y="8894"/>
                  <a:pt x="6480" y="8894"/>
                  <a:pt x="6480" y="8894"/>
                </a:cubicBezTo>
                <a:cubicBezTo>
                  <a:pt x="6480" y="21600"/>
                  <a:pt x="6480" y="21600"/>
                  <a:pt x="6480" y="21600"/>
                </a:cubicBezTo>
                <a:lnTo>
                  <a:pt x="12960" y="21600"/>
                </a:lnTo>
                <a:close/>
              </a:path>
            </a:pathLst>
          </a:custGeom>
          <a:solidFill>
            <a:srgbClr val="000000"/>
          </a:solidFill>
          <a:ln w="12700">
            <a:miter lim="400000"/>
          </a:ln>
        </p:spPr>
        <p:txBody>
          <a:bodyPr lIns="45719" rIns="45719"/>
          <a:lstStyle/>
          <a:p>
            <a:endParaRPr/>
          </a:p>
        </p:txBody>
      </p:sp>
      <p:sp>
        <p:nvSpPr>
          <p:cNvPr id="66" name="Freeform 11"/>
          <p:cNvSpPr/>
          <p:nvPr/>
        </p:nvSpPr>
        <p:spPr>
          <a:xfrm>
            <a:off x="8272673" y="3403515"/>
            <a:ext cx="400437" cy="917202"/>
          </a:xfrm>
          <a:custGeom>
            <a:avLst/>
            <a:gdLst/>
            <a:ahLst/>
            <a:cxnLst>
              <a:cxn ang="0">
                <a:pos x="wd2" y="hd2"/>
              </a:cxn>
              <a:cxn ang="5400000">
                <a:pos x="wd2" y="hd2"/>
              </a:cxn>
              <a:cxn ang="10800000">
                <a:pos x="wd2" y="hd2"/>
              </a:cxn>
              <a:cxn ang="16200000">
                <a:pos x="wd2" y="hd2"/>
              </a:cxn>
            </a:cxnLst>
            <a:rect l="0" t="0" r="r" b="b"/>
            <a:pathLst>
              <a:path w="21600" h="21600" extrusionOk="0">
                <a:moveTo>
                  <a:pt x="0" y="4603"/>
                </a:moveTo>
                <a:cubicBezTo>
                  <a:pt x="0" y="6728"/>
                  <a:pt x="0" y="6728"/>
                  <a:pt x="0" y="6728"/>
                </a:cubicBezTo>
                <a:cubicBezTo>
                  <a:pt x="6400" y="6728"/>
                  <a:pt x="6400" y="6728"/>
                  <a:pt x="6400" y="6728"/>
                </a:cubicBezTo>
                <a:cubicBezTo>
                  <a:pt x="6400" y="17351"/>
                  <a:pt x="6400" y="17351"/>
                  <a:pt x="6400" y="17351"/>
                </a:cubicBezTo>
                <a:cubicBezTo>
                  <a:pt x="6400" y="19475"/>
                  <a:pt x="6400" y="21600"/>
                  <a:pt x="16800" y="21600"/>
                </a:cubicBezTo>
                <a:cubicBezTo>
                  <a:pt x="18400" y="21600"/>
                  <a:pt x="20000" y="21246"/>
                  <a:pt x="21600" y="21246"/>
                </a:cubicBezTo>
                <a:cubicBezTo>
                  <a:pt x="21600" y="18767"/>
                  <a:pt x="21600" y="18767"/>
                  <a:pt x="21600" y="18767"/>
                </a:cubicBezTo>
                <a:cubicBezTo>
                  <a:pt x="20800" y="19121"/>
                  <a:pt x="19200" y="19121"/>
                  <a:pt x="17600" y="19121"/>
                </a:cubicBezTo>
                <a:cubicBezTo>
                  <a:pt x="15200" y="19121"/>
                  <a:pt x="13600" y="18413"/>
                  <a:pt x="13600" y="17351"/>
                </a:cubicBezTo>
                <a:cubicBezTo>
                  <a:pt x="13600" y="6728"/>
                  <a:pt x="13600" y="6728"/>
                  <a:pt x="13600" y="6728"/>
                </a:cubicBezTo>
                <a:cubicBezTo>
                  <a:pt x="21600" y="6728"/>
                  <a:pt x="21600" y="6728"/>
                  <a:pt x="21600" y="6728"/>
                </a:cubicBezTo>
                <a:cubicBezTo>
                  <a:pt x="21600" y="4603"/>
                  <a:pt x="21600" y="4603"/>
                  <a:pt x="21600" y="4603"/>
                </a:cubicBezTo>
                <a:cubicBezTo>
                  <a:pt x="13600" y="4603"/>
                  <a:pt x="13600" y="4603"/>
                  <a:pt x="13600" y="4603"/>
                </a:cubicBezTo>
                <a:cubicBezTo>
                  <a:pt x="13600" y="0"/>
                  <a:pt x="13600" y="0"/>
                  <a:pt x="13600" y="0"/>
                </a:cubicBezTo>
                <a:cubicBezTo>
                  <a:pt x="6400" y="1062"/>
                  <a:pt x="6400" y="1062"/>
                  <a:pt x="6400" y="1062"/>
                </a:cubicBezTo>
                <a:cubicBezTo>
                  <a:pt x="6400" y="4603"/>
                  <a:pt x="6400" y="4603"/>
                  <a:pt x="6400" y="4603"/>
                </a:cubicBezTo>
                <a:lnTo>
                  <a:pt x="0" y="4603"/>
                </a:lnTo>
                <a:close/>
              </a:path>
            </a:pathLst>
          </a:custGeom>
          <a:solidFill>
            <a:srgbClr val="000000"/>
          </a:solidFill>
          <a:ln w="12700">
            <a:miter lim="400000"/>
          </a:ln>
        </p:spPr>
        <p:txBody>
          <a:bodyPr lIns="45719" rIns="45719"/>
          <a:lstStyle/>
          <a:p>
            <a:endParaRPr/>
          </a:p>
        </p:txBody>
      </p:sp>
      <p:sp>
        <p:nvSpPr>
          <p:cNvPr id="67" name="Freeform 12"/>
          <p:cNvSpPr/>
          <p:nvPr/>
        </p:nvSpPr>
        <p:spPr>
          <a:xfrm>
            <a:off x="5776098" y="3282713"/>
            <a:ext cx="803111" cy="100892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9200" y="21600"/>
                  <a:pt x="9200" y="21600"/>
                  <a:pt x="9200" y="21600"/>
                </a:cubicBezTo>
                <a:cubicBezTo>
                  <a:pt x="20400" y="21600"/>
                  <a:pt x="21600" y="13863"/>
                  <a:pt x="21600" y="10961"/>
                </a:cubicBezTo>
                <a:cubicBezTo>
                  <a:pt x="21600" y="8060"/>
                  <a:pt x="20400" y="0"/>
                  <a:pt x="9200" y="0"/>
                </a:cubicBezTo>
                <a:cubicBezTo>
                  <a:pt x="0" y="0"/>
                  <a:pt x="0" y="0"/>
                  <a:pt x="0" y="0"/>
                </a:cubicBezTo>
                <a:lnTo>
                  <a:pt x="0" y="21600"/>
                </a:lnTo>
                <a:close/>
                <a:moveTo>
                  <a:pt x="3600" y="2579"/>
                </a:moveTo>
                <a:cubicBezTo>
                  <a:pt x="9200" y="2579"/>
                  <a:pt x="9200" y="2579"/>
                  <a:pt x="9200" y="2579"/>
                </a:cubicBezTo>
                <a:cubicBezTo>
                  <a:pt x="15200" y="2579"/>
                  <a:pt x="18000" y="6448"/>
                  <a:pt x="18000" y="10961"/>
                </a:cubicBezTo>
                <a:cubicBezTo>
                  <a:pt x="18000" y="15475"/>
                  <a:pt x="15200" y="19021"/>
                  <a:pt x="9200" y="19021"/>
                </a:cubicBezTo>
                <a:cubicBezTo>
                  <a:pt x="3600" y="19021"/>
                  <a:pt x="3600" y="19021"/>
                  <a:pt x="3600" y="19021"/>
                </a:cubicBezTo>
                <a:lnTo>
                  <a:pt x="3600" y="2579"/>
                </a:lnTo>
                <a:close/>
              </a:path>
            </a:pathLst>
          </a:custGeom>
          <a:solidFill>
            <a:srgbClr val="000000"/>
          </a:solidFill>
          <a:ln w="12700">
            <a:miter lim="400000"/>
          </a:ln>
        </p:spPr>
        <p:txBody>
          <a:bodyPr lIns="45719" rIns="45719"/>
          <a:lstStyle/>
          <a:p>
            <a:endParaRPr/>
          </a:p>
        </p:txBody>
      </p:sp>
      <p:sp>
        <p:nvSpPr>
          <p:cNvPr id="68" name="Title Text"/>
          <p:cNvSpPr txBox="1">
            <a:spLocks noGrp="1"/>
          </p:cNvSpPr>
          <p:nvPr>
            <p:ph type="title"/>
          </p:nvPr>
        </p:nvSpPr>
        <p:spPr>
          <a:xfrm>
            <a:off x="609600" y="274637"/>
            <a:ext cx="10972800" cy="13255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r>
              <a:rPr dirty="0"/>
              <a:t>Title Text</a:t>
            </a:r>
          </a:p>
        </p:txBody>
      </p:sp>
      <p:sp>
        <p:nvSpPr>
          <p:cNvPr id="69"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endParaRPr dirty="0"/>
          </a:p>
        </p:txBody>
      </p:sp>
      <p:sp>
        <p:nvSpPr>
          <p:cNvPr id="70" name="Slide Number"/>
          <p:cNvSpPr txBox="1">
            <a:spLocks noGrp="1"/>
          </p:cNvSpPr>
          <p:nvPr>
            <p:ph type="sldNum" sz="quarter" idx="2"/>
          </p:nvPr>
        </p:nvSpPr>
        <p:spPr>
          <a:xfrm>
            <a:off x="5892800" y="6172200"/>
            <a:ext cx="2844800" cy="368301"/>
          </a:xfrm>
          <a:prstGeom prst="rect">
            <a:avLst/>
          </a:prstGeom>
          <a:ln w="12700">
            <a:miter lim="400000"/>
          </a:ln>
        </p:spPr>
        <p:txBody>
          <a:bodyPr wrap="none" lIns="0" tIns="0" rIns="0" bIns="0" anchor="ctr">
            <a:spAutoFit/>
          </a:bodyPr>
          <a:lstStyle>
            <a:lvl1pPr algn="r">
              <a:defRPr sz="1200">
                <a:solidFill>
                  <a:srgbClr val="A6A6A6"/>
                </a:solidFill>
              </a:defRPr>
            </a:lvl1pPr>
          </a:lstStyle>
          <a:p>
            <a:fld id="{86CB4B4D-7CA3-9044-876B-883B54F8677D}" type="slidenum">
              <a:t>‹#›</a:t>
            </a:fld>
            <a:endParaRPr/>
          </a:p>
        </p:txBody>
      </p:sp>
      <p:grpSp>
        <p:nvGrpSpPr>
          <p:cNvPr id="2" name="Group 1">
            <a:extLst>
              <a:ext uri="{FF2B5EF4-FFF2-40B4-BE49-F238E27FC236}">
                <a16:creationId xmlns:a16="http://schemas.microsoft.com/office/drawing/2014/main" id="{761A80FD-2CA8-17DE-01B0-6834BDEB2B59}"/>
              </a:ext>
            </a:extLst>
          </p:cNvPr>
          <p:cNvGrpSpPr/>
          <p:nvPr userDrawn="1"/>
        </p:nvGrpSpPr>
        <p:grpSpPr>
          <a:xfrm>
            <a:off x="2982510" y="-1286712"/>
            <a:ext cx="6858001" cy="592943"/>
            <a:chOff x="2982510" y="-1286712"/>
            <a:chExt cx="6858001" cy="592943"/>
          </a:xfrm>
        </p:grpSpPr>
        <p:sp>
          <p:nvSpPr>
            <p:cNvPr id="3" name="Rechthoek 36">
              <a:extLst>
                <a:ext uri="{FF2B5EF4-FFF2-40B4-BE49-F238E27FC236}">
                  <a16:creationId xmlns:a16="http://schemas.microsoft.com/office/drawing/2014/main" id="{6E531BAD-BA54-79AF-6F09-ECD85125907A}"/>
                </a:ext>
              </a:extLst>
            </p:cNvPr>
            <p:cNvSpPr/>
            <p:nvPr/>
          </p:nvSpPr>
          <p:spPr>
            <a:xfrm rot="16200000">
              <a:off x="6254550" y="-4279730"/>
              <a:ext cx="313921" cy="6858001"/>
            </a:xfrm>
            <a:prstGeom prst="rect">
              <a:avLst/>
            </a:prstGeom>
            <a:solidFill>
              <a:srgbClr val="00A6D6"/>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dirty="0"/>
            </a:p>
          </p:txBody>
        </p:sp>
        <p:grpSp>
          <p:nvGrpSpPr>
            <p:cNvPr id="4" name="Groep 8">
              <a:extLst>
                <a:ext uri="{FF2B5EF4-FFF2-40B4-BE49-F238E27FC236}">
                  <a16:creationId xmlns:a16="http://schemas.microsoft.com/office/drawing/2014/main" id="{33E21D9E-B033-D6A4-2D4E-E7C3BC29BE32}"/>
                </a:ext>
              </a:extLst>
            </p:cNvPr>
            <p:cNvGrpSpPr/>
            <p:nvPr/>
          </p:nvGrpSpPr>
          <p:grpSpPr>
            <a:xfrm>
              <a:off x="2982511" y="-1286711"/>
              <a:ext cx="6226976" cy="211382"/>
              <a:chOff x="0" y="0"/>
              <a:chExt cx="6226974" cy="211380"/>
            </a:xfrm>
          </p:grpSpPr>
          <p:sp>
            <p:nvSpPr>
              <p:cNvPr id="6" name="Rechthoek 6">
                <a:extLst>
                  <a:ext uri="{FF2B5EF4-FFF2-40B4-BE49-F238E27FC236}">
                    <a16:creationId xmlns:a16="http://schemas.microsoft.com/office/drawing/2014/main" id="{DA896D7E-3E7D-EA59-E08E-7F161441EE28}"/>
                  </a:ext>
                </a:extLst>
              </p:cNvPr>
              <p:cNvSpPr/>
              <p:nvPr/>
            </p:nvSpPr>
            <p:spPr>
              <a:xfrm rot="16200000">
                <a:off x="168192" y="-168191"/>
                <a:ext cx="211380" cy="547765"/>
              </a:xfrm>
              <a:prstGeom prst="rect">
                <a:avLst/>
              </a:prstGeom>
              <a:solidFill>
                <a:srgbClr val="0C2340"/>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7" name="Rechthoek 29">
                <a:extLst>
                  <a:ext uri="{FF2B5EF4-FFF2-40B4-BE49-F238E27FC236}">
                    <a16:creationId xmlns:a16="http://schemas.microsoft.com/office/drawing/2014/main" id="{27E43984-F384-F21F-8469-814149357BE3}"/>
                  </a:ext>
                </a:extLst>
              </p:cNvPr>
              <p:cNvSpPr/>
              <p:nvPr/>
            </p:nvSpPr>
            <p:spPr>
              <a:xfrm rot="16200000">
                <a:off x="799215" y="-168191"/>
                <a:ext cx="211380" cy="547765"/>
              </a:xfrm>
              <a:prstGeom prst="rect">
                <a:avLst/>
              </a:prstGeom>
              <a:solidFill>
                <a:srgbClr val="00B8C8"/>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8" name="Rechthoek 30">
                <a:extLst>
                  <a:ext uri="{FF2B5EF4-FFF2-40B4-BE49-F238E27FC236}">
                    <a16:creationId xmlns:a16="http://schemas.microsoft.com/office/drawing/2014/main" id="{9B9CBF6C-D7DD-1FBA-8852-88B5A45D4E85}"/>
                  </a:ext>
                </a:extLst>
              </p:cNvPr>
              <p:cNvSpPr/>
              <p:nvPr/>
            </p:nvSpPr>
            <p:spPr>
              <a:xfrm rot="16200000">
                <a:off x="1430239" y="-168191"/>
                <a:ext cx="211380" cy="547765"/>
              </a:xfrm>
              <a:prstGeom prst="rect">
                <a:avLst/>
              </a:prstGeom>
              <a:solidFill>
                <a:srgbClr val="0076C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9" name="Rechthoek 31">
                <a:extLst>
                  <a:ext uri="{FF2B5EF4-FFF2-40B4-BE49-F238E27FC236}">
                    <a16:creationId xmlns:a16="http://schemas.microsoft.com/office/drawing/2014/main" id="{95ED7A00-2015-D1DF-BDC2-BA453CBE00A3}"/>
                  </a:ext>
                </a:extLst>
              </p:cNvPr>
              <p:cNvSpPr/>
              <p:nvPr/>
            </p:nvSpPr>
            <p:spPr>
              <a:xfrm rot="16200000">
                <a:off x="2061263" y="-168191"/>
                <a:ext cx="211380" cy="547765"/>
              </a:xfrm>
              <a:prstGeom prst="rect">
                <a:avLst/>
              </a:prstGeom>
              <a:solidFill>
                <a:srgbClr val="6F1D77"/>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0" name="Rechthoek 32">
                <a:extLst>
                  <a:ext uri="{FF2B5EF4-FFF2-40B4-BE49-F238E27FC236}">
                    <a16:creationId xmlns:a16="http://schemas.microsoft.com/office/drawing/2014/main" id="{A72B6209-AB0F-2555-7997-A009584D9170}"/>
                  </a:ext>
                </a:extLst>
              </p:cNvPr>
              <p:cNvSpPr/>
              <p:nvPr/>
            </p:nvSpPr>
            <p:spPr>
              <a:xfrm rot="16200000">
                <a:off x="2692286" y="-168191"/>
                <a:ext cx="211380" cy="547765"/>
              </a:xfrm>
              <a:prstGeom prst="rect">
                <a:avLst/>
              </a:prstGeom>
              <a:solidFill>
                <a:srgbClr val="EF60A3"/>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1" name="Rechthoek 33">
                <a:extLst>
                  <a:ext uri="{FF2B5EF4-FFF2-40B4-BE49-F238E27FC236}">
                    <a16:creationId xmlns:a16="http://schemas.microsoft.com/office/drawing/2014/main" id="{A3F1C66E-0988-F08B-6891-5B3CEE7B4D23}"/>
                  </a:ext>
                </a:extLst>
              </p:cNvPr>
              <p:cNvSpPr/>
              <p:nvPr/>
            </p:nvSpPr>
            <p:spPr>
              <a:xfrm rot="16200000">
                <a:off x="3323310" y="-168191"/>
                <a:ext cx="211380" cy="547765"/>
              </a:xfrm>
              <a:prstGeom prst="rect">
                <a:avLst/>
              </a:prstGeom>
              <a:solidFill>
                <a:srgbClr val="A5003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2" name="Rechthoek 34">
                <a:extLst>
                  <a:ext uri="{FF2B5EF4-FFF2-40B4-BE49-F238E27FC236}">
                    <a16:creationId xmlns:a16="http://schemas.microsoft.com/office/drawing/2014/main" id="{CECB7149-7397-4F1A-9988-31CC388F30A3}"/>
                  </a:ext>
                </a:extLst>
              </p:cNvPr>
              <p:cNvSpPr/>
              <p:nvPr/>
            </p:nvSpPr>
            <p:spPr>
              <a:xfrm rot="16200000">
                <a:off x="3954334" y="-168191"/>
                <a:ext cx="211380" cy="547765"/>
              </a:xfrm>
              <a:prstGeom prst="rect">
                <a:avLst/>
              </a:prstGeom>
              <a:solidFill>
                <a:srgbClr val="E03C31"/>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3" name="Rechthoek 37">
                <a:extLst>
                  <a:ext uri="{FF2B5EF4-FFF2-40B4-BE49-F238E27FC236}">
                    <a16:creationId xmlns:a16="http://schemas.microsoft.com/office/drawing/2014/main" id="{12E5B67E-9451-EB66-CA14-C55DA04B2979}"/>
                  </a:ext>
                </a:extLst>
              </p:cNvPr>
              <p:cNvSpPr/>
              <p:nvPr/>
            </p:nvSpPr>
            <p:spPr>
              <a:xfrm rot="16200000">
                <a:off x="4585357" y="-168192"/>
                <a:ext cx="211380" cy="547765"/>
              </a:xfrm>
              <a:prstGeom prst="rect">
                <a:avLst/>
              </a:prstGeom>
              <a:solidFill>
                <a:srgbClr val="ED6842"/>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4" name="Rechthoek 38">
                <a:extLst>
                  <a:ext uri="{FF2B5EF4-FFF2-40B4-BE49-F238E27FC236}">
                    <a16:creationId xmlns:a16="http://schemas.microsoft.com/office/drawing/2014/main" id="{D53BE5A4-4F6E-F73A-9845-474C05C13CDA}"/>
                  </a:ext>
                </a:extLst>
              </p:cNvPr>
              <p:cNvSpPr/>
              <p:nvPr/>
            </p:nvSpPr>
            <p:spPr>
              <a:xfrm rot="16200000">
                <a:off x="5216380" y="-168192"/>
                <a:ext cx="211380" cy="547764"/>
              </a:xfrm>
              <a:prstGeom prst="rect">
                <a:avLst/>
              </a:prstGeom>
              <a:solidFill>
                <a:srgbClr val="FFB81C"/>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5" name="Rechthoek 39">
                <a:extLst>
                  <a:ext uri="{FF2B5EF4-FFF2-40B4-BE49-F238E27FC236}">
                    <a16:creationId xmlns:a16="http://schemas.microsoft.com/office/drawing/2014/main" id="{93657350-B9B4-CCAE-FD7B-7396D49059F9}"/>
                  </a:ext>
                </a:extLst>
              </p:cNvPr>
              <p:cNvSpPr/>
              <p:nvPr/>
            </p:nvSpPr>
            <p:spPr>
              <a:xfrm rot="16200000">
                <a:off x="5847403" y="-168193"/>
                <a:ext cx="211380" cy="547765"/>
              </a:xfrm>
              <a:prstGeom prst="rect">
                <a:avLst/>
              </a:prstGeom>
              <a:solidFill>
                <a:srgbClr val="6CC24A"/>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
          <p:nvSpPr>
            <p:cNvPr id="5" name="Rechthoek 39">
              <a:extLst>
                <a:ext uri="{FF2B5EF4-FFF2-40B4-BE49-F238E27FC236}">
                  <a16:creationId xmlns:a16="http://schemas.microsoft.com/office/drawing/2014/main" id="{B25C5D61-CA3C-BBBC-335F-C9BEC78AA089}"/>
                </a:ext>
              </a:extLst>
            </p:cNvPr>
            <p:cNvSpPr/>
            <p:nvPr userDrawn="1"/>
          </p:nvSpPr>
          <p:spPr>
            <a:xfrm rot="16200000">
              <a:off x="9460936" y="-1454904"/>
              <a:ext cx="211382" cy="547765"/>
            </a:xfrm>
            <a:prstGeom prst="rect">
              <a:avLst/>
            </a:prstGeom>
            <a:solidFill>
              <a:srgbClr val="009B77"/>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Tree>
  </p:cSld>
  <p:clrMap bg1="lt1" tx1="dk1" bg2="lt2" tx2="dk2" accent1="accent1" accent2="accent2" accent3="accent3" accent4="accent4" accent5="accent5" accent6="accent6" hlink="hlink" folHlink="folHlink"/>
  <p:sldLayoutIdLst>
    <p:sldLayoutId id="2147483650" r:id="rId1"/>
    <p:sldLayoutId id="2147483653" r:id="rId2"/>
    <p:sldLayoutId id="2147483656" r:id="rId3"/>
    <p:sldLayoutId id="2147483673" r:id="rId4"/>
  </p:sldLayoutIdLst>
  <p:transition spd="med"/>
  <p:hf hdr="0" ftr="0" dt="0"/>
  <p:txStyles>
    <p:titleStyle>
      <a:lvl1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1pPr>
      <a:lvl2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2pPr>
      <a:lvl3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3pPr>
      <a:lvl4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4pPr>
      <a:lvl5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5pPr>
      <a:lvl6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6pPr>
      <a:lvl7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7pPr>
      <a:lvl8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8pPr>
      <a:lvl9pPr marL="0" marR="0" indent="0" algn="l" defTabSz="914400" rtl="0" eaLnBrk="1" latinLnBrk="0" hangingPunct="1">
        <a:lnSpc>
          <a:spcPct val="90000"/>
        </a:lnSpc>
        <a:spcBef>
          <a:spcPts val="0"/>
        </a:spcBef>
        <a:spcAft>
          <a:spcPts val="0"/>
        </a:spcAft>
        <a:buClrTx/>
        <a:buSzTx/>
        <a:buFontTx/>
        <a:buNone/>
        <a:tabLst>
          <a:tab pos="1244600" algn="l"/>
        </a:tabLst>
        <a:defRPr sz="3200" b="0" i="0" u="none" strike="noStrike" cap="none" spc="0" baseline="0">
          <a:solidFill>
            <a:schemeClr val="accent1"/>
          </a:solidFill>
          <a:uFillTx/>
          <a:latin typeface="Roboto Slab Regular Regular"/>
          <a:ea typeface="Roboto Slab Regular Regular"/>
          <a:cs typeface="Roboto Slab Regular Regular"/>
          <a:sym typeface="Roboto Slab Regular Regular"/>
        </a:defRPr>
      </a:lvl9pPr>
    </p:titleStyle>
    <p:bodyStyle>
      <a:lvl1pPr marL="263525" marR="0" indent="-2635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1pPr>
      <a:lvl2pPr marL="538162" marR="0" indent="-274638"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2pPr>
      <a:lvl3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3pPr>
      <a:lvl4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4pPr>
      <a:lvl5pPr marL="263525" marR="0" indent="-263525" algn="l" defTabSz="719137" rtl="0" eaLnBrk="1" latinLnBrk="0" hangingPunct="1">
        <a:lnSpc>
          <a:spcPct val="90000"/>
        </a:lnSpc>
        <a:spcBef>
          <a:spcPts val="1200"/>
        </a:spcBef>
        <a:spcAft>
          <a:spcPts val="0"/>
        </a:spcAft>
        <a:buClr>
          <a:schemeClr val="accent1"/>
        </a:buClr>
        <a:buSzPct val="100000"/>
        <a:buFont typeface="Wingdings"/>
        <a:buAutoNum type="arabicPeriod"/>
        <a:tabLst/>
        <a:defRPr sz="1600" b="0" i="0" u="none" strike="noStrike" cap="none" spc="0" baseline="0">
          <a:solidFill>
            <a:srgbClr val="000000"/>
          </a:solidFill>
          <a:uFillTx/>
          <a:latin typeface="Arial"/>
          <a:ea typeface="Arial"/>
          <a:cs typeface="Arial"/>
          <a:sym typeface="Arial"/>
        </a:defRPr>
      </a:lvl5pPr>
      <a:lvl6pPr marL="538162" marR="0" indent="-276225" algn="l" defTabSz="719137" rtl="0" eaLnBrk="1" latinLnBrk="0" hangingPunct="1">
        <a:lnSpc>
          <a:spcPct val="90000"/>
        </a:lnSpc>
        <a:spcBef>
          <a:spcPts val="1200"/>
        </a:spcBef>
        <a:spcAft>
          <a:spcPts val="0"/>
        </a:spcAft>
        <a:buClr>
          <a:schemeClr val="accent1"/>
        </a:buClr>
        <a:buSzPct val="100000"/>
        <a:buFont typeface="Wingdings"/>
        <a:buAutoNum type="alphaLcPeriod"/>
        <a:tabLst/>
        <a:defRPr sz="1600" b="0" i="0" u="none" strike="noStrike" cap="none" spc="0" baseline="0">
          <a:solidFill>
            <a:srgbClr val="000000"/>
          </a:solidFill>
          <a:uFillTx/>
          <a:latin typeface="Arial"/>
          <a:ea typeface="Arial"/>
          <a:cs typeface="Arial"/>
          <a:sym typeface="Arial"/>
        </a:defRPr>
      </a:lvl6pPr>
      <a:lvl7pPr marL="538162" marR="0" indent="-276225" algn="l" defTabSz="719137" rtl="0" eaLnBrk="1" latinLnBrk="0" hangingPunct="1">
        <a:lnSpc>
          <a:spcPct val="90000"/>
        </a:lnSpc>
        <a:spcBef>
          <a:spcPts val="1200"/>
        </a:spcBef>
        <a:spcAft>
          <a:spcPts val="0"/>
        </a:spcAft>
        <a:buClr>
          <a:schemeClr val="accent1"/>
        </a:buClr>
        <a:buSzPct val="100000"/>
        <a:buFontTx/>
        <a:buChar char="▪"/>
        <a:tabLst/>
        <a:defRPr sz="1600" b="0" i="0" u="none" strike="noStrike" cap="none" spc="0" baseline="0">
          <a:solidFill>
            <a:srgbClr val="000000"/>
          </a:solidFill>
          <a:uFillTx/>
          <a:latin typeface="Arial"/>
          <a:ea typeface="Arial"/>
          <a:cs typeface="Arial"/>
          <a:sym typeface="Arial"/>
        </a:defRPr>
      </a:lvl7pPr>
      <a:lvl8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8pPr>
      <a:lvl9pPr marL="0" marR="0" indent="0" algn="l" defTabSz="719137" rtl="0" eaLnBrk="1" latinLnBrk="0" hangingPunct="1">
        <a:lnSpc>
          <a:spcPct val="90000"/>
        </a:lnSpc>
        <a:spcBef>
          <a:spcPts val="1200"/>
        </a:spcBef>
        <a:spcAft>
          <a:spcPts val="0"/>
        </a:spcAft>
        <a:buClr>
          <a:schemeClr val="accent1"/>
        </a:buClr>
        <a:buSzTx/>
        <a:buFont typeface="Wingdings"/>
        <a:buNone/>
        <a:tabLst/>
        <a:defRPr sz="1600" b="0" i="0" u="none" strike="noStrike" cap="none" spc="0" baseline="0">
          <a:solidFill>
            <a:srgbClr val="000000"/>
          </a:solidFill>
          <a:uFillTx/>
          <a:latin typeface="Arial"/>
          <a:ea typeface="Arial"/>
          <a:cs typeface="Arial"/>
          <a:sym typeface="Arial"/>
        </a:defRPr>
      </a:lvl9pPr>
    </p:bodyStyle>
    <p:otherStyle>
      <a:lvl1pPr marL="0" marR="0" indent="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1pPr>
      <a:lvl2pPr marL="0" marR="0" indent="4572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2pPr>
      <a:lvl3pPr marL="0" marR="0" indent="9144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3pPr>
      <a:lvl4pPr marL="0" marR="0" indent="13716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4pPr>
      <a:lvl5pPr marL="0" marR="0" indent="18288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5pPr>
      <a:lvl6pPr marL="0" marR="0" indent="22860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6pPr>
      <a:lvl7pPr marL="0" marR="0" indent="27432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7pPr>
      <a:lvl8pPr marL="0" marR="0" indent="32004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8pPr>
      <a:lvl9pPr marL="0" marR="0" indent="3657600" algn="r" defTabSz="914400" rtl="0" eaLnBrk="1" latinLnBrk="0" hangingPunct="1">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image" Target="../media/image41.png"/><Relationship Id="rId1" Type="http://schemas.openxmlformats.org/officeDocument/2006/relationships/slideLayout" Target="../slideLayouts/slideLayout3.xml"/><Relationship Id="rId6" Type="http://schemas.openxmlformats.org/officeDocument/2006/relationships/image" Target="../media/image42.emf"/><Relationship Id="rId5" Type="http://schemas.openxmlformats.org/officeDocument/2006/relationships/oleObject" Target="../embeddings/oleObject36.bin"/><Relationship Id="rId4" Type="http://schemas.openxmlformats.org/officeDocument/2006/relationships/image" Target="../media/image35.e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38.bin"/><Relationship Id="rId3" Type="http://schemas.openxmlformats.org/officeDocument/2006/relationships/image" Target="../media/image42.emf"/><Relationship Id="rId7" Type="http://schemas.openxmlformats.org/officeDocument/2006/relationships/image" Target="../media/image39.wmf"/><Relationship Id="rId2" Type="http://schemas.openxmlformats.org/officeDocument/2006/relationships/oleObject" Target="../embeddings/oleObject36.bin"/><Relationship Id="rId1" Type="http://schemas.openxmlformats.org/officeDocument/2006/relationships/slideLayout" Target="../slideLayouts/slideLayout3.xml"/><Relationship Id="rId6" Type="http://schemas.openxmlformats.org/officeDocument/2006/relationships/oleObject" Target="../embeddings/oleObject35.bin"/><Relationship Id="rId5" Type="http://schemas.openxmlformats.org/officeDocument/2006/relationships/image" Target="../media/image43.wmf"/><Relationship Id="rId4" Type="http://schemas.openxmlformats.org/officeDocument/2006/relationships/oleObject" Target="../embeddings/oleObject37.bin"/><Relationship Id="rId9" Type="http://schemas.openxmlformats.org/officeDocument/2006/relationships/image" Target="../media/image44.wmf"/></Relationships>
</file>

<file path=ppt/slides/_rels/slide1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oleObject" Target="../embeddings/oleObject13.bin"/><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7.wmf"/><Relationship Id="rId7" Type="http://schemas.openxmlformats.org/officeDocument/2006/relationships/image" Target="../media/image29.wmf"/><Relationship Id="rId2" Type="http://schemas.openxmlformats.org/officeDocument/2006/relationships/oleObject" Target="../embeddings/oleObject23.bin"/><Relationship Id="rId1" Type="http://schemas.openxmlformats.org/officeDocument/2006/relationships/slideLayout" Target="../slideLayouts/slideLayout3.xml"/><Relationship Id="rId6" Type="http://schemas.openxmlformats.org/officeDocument/2006/relationships/oleObject" Target="../embeddings/oleObject25.bin"/><Relationship Id="rId5" Type="http://schemas.openxmlformats.org/officeDocument/2006/relationships/image" Target="../media/image28.wmf"/><Relationship Id="rId4" Type="http://schemas.openxmlformats.org/officeDocument/2006/relationships/oleObject" Target="../embeddings/oleObject24.bin"/></Relationships>
</file>

<file path=ppt/slides/_rels/slide15.xml.rels><?xml version="1.0" encoding="UTF-8" standalone="yes"?>
<Relationships xmlns="http://schemas.openxmlformats.org/package/2006/relationships"><Relationship Id="rId8" Type="http://schemas.openxmlformats.org/officeDocument/2006/relationships/image" Target="../media/image50.wmf"/><Relationship Id="rId13" Type="http://schemas.openxmlformats.org/officeDocument/2006/relationships/oleObject" Target="../embeddings/oleObject44.bin"/><Relationship Id="rId3" Type="http://schemas.openxmlformats.org/officeDocument/2006/relationships/oleObject" Target="../embeddings/oleObject39.bin"/><Relationship Id="rId7" Type="http://schemas.openxmlformats.org/officeDocument/2006/relationships/oleObject" Target="../embeddings/oleObject41.bin"/><Relationship Id="rId12" Type="http://schemas.openxmlformats.org/officeDocument/2006/relationships/image" Target="../media/image52.wmf"/><Relationship Id="rId2" Type="http://schemas.openxmlformats.org/officeDocument/2006/relationships/image" Target="../media/image47.png"/><Relationship Id="rId16" Type="http://schemas.openxmlformats.org/officeDocument/2006/relationships/image" Target="../media/image54.wmf"/><Relationship Id="rId1" Type="http://schemas.openxmlformats.org/officeDocument/2006/relationships/slideLayout" Target="../slideLayouts/slideLayout3.xml"/><Relationship Id="rId6" Type="http://schemas.openxmlformats.org/officeDocument/2006/relationships/image" Target="../media/image49.wmf"/><Relationship Id="rId11" Type="http://schemas.openxmlformats.org/officeDocument/2006/relationships/oleObject" Target="../embeddings/oleObject43.bin"/><Relationship Id="rId5" Type="http://schemas.openxmlformats.org/officeDocument/2006/relationships/oleObject" Target="../embeddings/oleObject40.bin"/><Relationship Id="rId15" Type="http://schemas.openxmlformats.org/officeDocument/2006/relationships/oleObject" Target="../embeddings/oleObject45.bin"/><Relationship Id="rId10" Type="http://schemas.openxmlformats.org/officeDocument/2006/relationships/image" Target="../media/image51.wmf"/><Relationship Id="rId4" Type="http://schemas.openxmlformats.org/officeDocument/2006/relationships/image" Target="../media/image48.wmf"/><Relationship Id="rId9" Type="http://schemas.openxmlformats.org/officeDocument/2006/relationships/oleObject" Target="../embeddings/oleObject42.bin"/><Relationship Id="rId14" Type="http://schemas.openxmlformats.org/officeDocument/2006/relationships/image" Target="../media/image53.w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49.bin"/><Relationship Id="rId13" Type="http://schemas.openxmlformats.org/officeDocument/2006/relationships/image" Target="../media/image60.wmf"/><Relationship Id="rId18" Type="http://schemas.openxmlformats.org/officeDocument/2006/relationships/oleObject" Target="../embeddings/oleObject54.bin"/><Relationship Id="rId3" Type="http://schemas.openxmlformats.org/officeDocument/2006/relationships/image" Target="../media/image55.wmf"/><Relationship Id="rId7" Type="http://schemas.openxmlformats.org/officeDocument/2006/relationships/image" Target="../media/image57.wmf"/><Relationship Id="rId12" Type="http://schemas.openxmlformats.org/officeDocument/2006/relationships/oleObject" Target="../embeddings/oleObject51.bin"/><Relationship Id="rId17" Type="http://schemas.openxmlformats.org/officeDocument/2006/relationships/image" Target="../media/image62.wmf"/><Relationship Id="rId2" Type="http://schemas.openxmlformats.org/officeDocument/2006/relationships/oleObject" Target="../embeddings/oleObject46.bin"/><Relationship Id="rId16" Type="http://schemas.openxmlformats.org/officeDocument/2006/relationships/oleObject" Target="../embeddings/oleObject53.bin"/><Relationship Id="rId1" Type="http://schemas.openxmlformats.org/officeDocument/2006/relationships/slideLayout" Target="../slideLayouts/slideLayout3.xml"/><Relationship Id="rId6" Type="http://schemas.openxmlformats.org/officeDocument/2006/relationships/oleObject" Target="../embeddings/oleObject48.bin"/><Relationship Id="rId11" Type="http://schemas.openxmlformats.org/officeDocument/2006/relationships/image" Target="../media/image59.wmf"/><Relationship Id="rId5" Type="http://schemas.openxmlformats.org/officeDocument/2006/relationships/image" Target="../media/image56.wmf"/><Relationship Id="rId15" Type="http://schemas.openxmlformats.org/officeDocument/2006/relationships/image" Target="../media/image61.wmf"/><Relationship Id="rId10" Type="http://schemas.openxmlformats.org/officeDocument/2006/relationships/oleObject" Target="../embeddings/oleObject50.bin"/><Relationship Id="rId19" Type="http://schemas.openxmlformats.org/officeDocument/2006/relationships/image" Target="../media/image63.wmf"/><Relationship Id="rId4" Type="http://schemas.openxmlformats.org/officeDocument/2006/relationships/oleObject" Target="../embeddings/oleObject47.bin"/><Relationship Id="rId9" Type="http://schemas.openxmlformats.org/officeDocument/2006/relationships/image" Target="../media/image58.wmf"/><Relationship Id="rId14" Type="http://schemas.openxmlformats.org/officeDocument/2006/relationships/oleObject" Target="../embeddings/oleObject52.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58.bin"/><Relationship Id="rId3" Type="http://schemas.openxmlformats.org/officeDocument/2006/relationships/image" Target="../media/image64.wmf"/><Relationship Id="rId7" Type="http://schemas.openxmlformats.org/officeDocument/2006/relationships/image" Target="../media/image66.wmf"/><Relationship Id="rId2" Type="http://schemas.openxmlformats.org/officeDocument/2006/relationships/oleObject" Target="../embeddings/oleObject55.bin"/><Relationship Id="rId1" Type="http://schemas.openxmlformats.org/officeDocument/2006/relationships/slideLayout" Target="../slideLayouts/slideLayout3.xml"/><Relationship Id="rId6" Type="http://schemas.openxmlformats.org/officeDocument/2006/relationships/oleObject" Target="../embeddings/oleObject57.bin"/><Relationship Id="rId11" Type="http://schemas.openxmlformats.org/officeDocument/2006/relationships/image" Target="../media/image58.wmf"/><Relationship Id="rId5" Type="http://schemas.openxmlformats.org/officeDocument/2006/relationships/image" Target="../media/image65.wmf"/><Relationship Id="rId10" Type="http://schemas.openxmlformats.org/officeDocument/2006/relationships/oleObject" Target="../embeddings/oleObject49.bin"/><Relationship Id="rId4" Type="http://schemas.openxmlformats.org/officeDocument/2006/relationships/oleObject" Target="../embeddings/oleObject56.bin"/><Relationship Id="rId9" Type="http://schemas.openxmlformats.org/officeDocument/2006/relationships/image" Target="../media/image67.wmf"/></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61.bin"/><Relationship Id="rId3" Type="http://schemas.openxmlformats.org/officeDocument/2006/relationships/image" Target="../media/image67.wmf"/><Relationship Id="rId7" Type="http://schemas.openxmlformats.org/officeDocument/2006/relationships/image" Target="../media/image69.wmf"/><Relationship Id="rId2" Type="http://schemas.openxmlformats.org/officeDocument/2006/relationships/oleObject" Target="../embeddings/oleObject58.bin"/><Relationship Id="rId1" Type="http://schemas.openxmlformats.org/officeDocument/2006/relationships/slideLayout" Target="../slideLayouts/slideLayout3.xml"/><Relationship Id="rId6" Type="http://schemas.openxmlformats.org/officeDocument/2006/relationships/oleObject" Target="../embeddings/oleObject60.bin"/><Relationship Id="rId5" Type="http://schemas.openxmlformats.org/officeDocument/2006/relationships/image" Target="../media/image68.wmf"/><Relationship Id="rId4" Type="http://schemas.openxmlformats.org/officeDocument/2006/relationships/oleObject" Target="../embeddings/oleObject59.bin"/><Relationship Id="rId9" Type="http://schemas.openxmlformats.org/officeDocument/2006/relationships/image" Target="../media/image70.wmf"/></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63.bin"/><Relationship Id="rId13" Type="http://schemas.openxmlformats.org/officeDocument/2006/relationships/image" Target="../media/image74.wmf"/><Relationship Id="rId3" Type="http://schemas.openxmlformats.org/officeDocument/2006/relationships/image" Target="../media/image70.wmf"/><Relationship Id="rId7" Type="http://schemas.openxmlformats.org/officeDocument/2006/relationships/image" Target="../media/image69.wmf"/><Relationship Id="rId12" Type="http://schemas.openxmlformats.org/officeDocument/2006/relationships/oleObject" Target="../embeddings/oleObject65.bin"/><Relationship Id="rId2" Type="http://schemas.openxmlformats.org/officeDocument/2006/relationships/oleObject" Target="../embeddings/oleObject61.bin"/><Relationship Id="rId1" Type="http://schemas.openxmlformats.org/officeDocument/2006/relationships/slideLayout" Target="../slideLayouts/slideLayout3.xml"/><Relationship Id="rId6" Type="http://schemas.openxmlformats.org/officeDocument/2006/relationships/oleObject" Target="../embeddings/oleObject60.bin"/><Relationship Id="rId11" Type="http://schemas.openxmlformats.org/officeDocument/2006/relationships/image" Target="../media/image73.wmf"/><Relationship Id="rId5" Type="http://schemas.openxmlformats.org/officeDocument/2006/relationships/image" Target="../media/image71.wmf"/><Relationship Id="rId10" Type="http://schemas.openxmlformats.org/officeDocument/2006/relationships/oleObject" Target="../embeddings/oleObject64.bin"/><Relationship Id="rId4" Type="http://schemas.openxmlformats.org/officeDocument/2006/relationships/oleObject" Target="../embeddings/oleObject62.bin"/><Relationship Id="rId9" Type="http://schemas.openxmlformats.org/officeDocument/2006/relationships/image" Target="../media/image72.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74.wmf"/><Relationship Id="rId7" Type="http://schemas.openxmlformats.org/officeDocument/2006/relationships/image" Target="../media/image76.wmf"/><Relationship Id="rId2" Type="http://schemas.openxmlformats.org/officeDocument/2006/relationships/oleObject" Target="../embeddings/oleObject65.bin"/><Relationship Id="rId1" Type="http://schemas.openxmlformats.org/officeDocument/2006/relationships/slideLayout" Target="../slideLayouts/slideLayout3.xml"/><Relationship Id="rId6" Type="http://schemas.openxmlformats.org/officeDocument/2006/relationships/oleObject" Target="../embeddings/oleObject67.bin"/><Relationship Id="rId5" Type="http://schemas.openxmlformats.org/officeDocument/2006/relationships/image" Target="../media/image75.wmf"/><Relationship Id="rId4" Type="http://schemas.openxmlformats.org/officeDocument/2006/relationships/oleObject" Target="../embeddings/oleObject66.bin"/></Relationships>
</file>

<file path=ppt/slides/_rels/slide21.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7.wmf"/><Relationship Id="rId13" Type="http://schemas.openxmlformats.org/officeDocument/2006/relationships/oleObject" Target="../embeddings/oleObject6.bin"/><Relationship Id="rId18" Type="http://schemas.openxmlformats.org/officeDocument/2006/relationships/image" Target="../media/image12.wmf"/><Relationship Id="rId26" Type="http://schemas.openxmlformats.org/officeDocument/2006/relationships/image" Target="../media/image16.wmf"/><Relationship Id="rId3" Type="http://schemas.openxmlformats.org/officeDocument/2006/relationships/oleObject" Target="../embeddings/oleObject1.bin"/><Relationship Id="rId21" Type="http://schemas.openxmlformats.org/officeDocument/2006/relationships/oleObject" Target="../embeddings/oleObject10.bin"/><Relationship Id="rId7" Type="http://schemas.openxmlformats.org/officeDocument/2006/relationships/oleObject" Target="../embeddings/oleObject3.bin"/><Relationship Id="rId12" Type="http://schemas.openxmlformats.org/officeDocument/2006/relationships/image" Target="../media/image9.wmf"/><Relationship Id="rId17" Type="http://schemas.openxmlformats.org/officeDocument/2006/relationships/oleObject" Target="../embeddings/oleObject8.bin"/><Relationship Id="rId25" Type="http://schemas.openxmlformats.org/officeDocument/2006/relationships/oleObject" Target="../embeddings/oleObject12.bin"/><Relationship Id="rId2" Type="http://schemas.openxmlformats.org/officeDocument/2006/relationships/image" Target="../media/image4.png"/><Relationship Id="rId16" Type="http://schemas.openxmlformats.org/officeDocument/2006/relationships/image" Target="../media/image11.wmf"/><Relationship Id="rId20" Type="http://schemas.openxmlformats.org/officeDocument/2006/relationships/image" Target="../media/image13.wmf"/><Relationship Id="rId1" Type="http://schemas.openxmlformats.org/officeDocument/2006/relationships/slideLayout" Target="../slideLayouts/slideLayout3.xml"/><Relationship Id="rId6" Type="http://schemas.openxmlformats.org/officeDocument/2006/relationships/image" Target="../media/image6.wmf"/><Relationship Id="rId11" Type="http://schemas.openxmlformats.org/officeDocument/2006/relationships/oleObject" Target="../embeddings/oleObject5.bin"/><Relationship Id="rId24" Type="http://schemas.openxmlformats.org/officeDocument/2006/relationships/image" Target="../media/image15.wmf"/><Relationship Id="rId5" Type="http://schemas.openxmlformats.org/officeDocument/2006/relationships/oleObject" Target="../embeddings/oleObject2.bin"/><Relationship Id="rId15" Type="http://schemas.openxmlformats.org/officeDocument/2006/relationships/oleObject" Target="../embeddings/oleObject7.bin"/><Relationship Id="rId23" Type="http://schemas.openxmlformats.org/officeDocument/2006/relationships/oleObject" Target="../embeddings/oleObject11.bin"/><Relationship Id="rId28" Type="http://schemas.openxmlformats.org/officeDocument/2006/relationships/image" Target="../media/image17.wmf"/><Relationship Id="rId10" Type="http://schemas.openxmlformats.org/officeDocument/2006/relationships/image" Target="../media/image8.wmf"/><Relationship Id="rId19" Type="http://schemas.openxmlformats.org/officeDocument/2006/relationships/oleObject" Target="../embeddings/oleObject9.bin"/><Relationship Id="rId4" Type="http://schemas.openxmlformats.org/officeDocument/2006/relationships/image" Target="../media/image5.wmf"/><Relationship Id="rId9" Type="http://schemas.openxmlformats.org/officeDocument/2006/relationships/oleObject" Target="../embeddings/oleObject4.bin"/><Relationship Id="rId14" Type="http://schemas.openxmlformats.org/officeDocument/2006/relationships/image" Target="../media/image10.wmf"/><Relationship Id="rId22" Type="http://schemas.openxmlformats.org/officeDocument/2006/relationships/image" Target="../media/image14.wmf"/><Relationship Id="rId27" Type="http://schemas.openxmlformats.org/officeDocument/2006/relationships/oleObject" Target="../embeddings/oleObject13.bin"/></Relationships>
</file>

<file path=ppt/slides/_rels/slide4.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12.bin"/><Relationship Id="rId1" Type="http://schemas.openxmlformats.org/officeDocument/2006/relationships/slideLayout" Target="../slideLayouts/slideLayout3.xml"/><Relationship Id="rId5" Type="http://schemas.openxmlformats.org/officeDocument/2006/relationships/image" Target="../media/image17.wmf"/><Relationship Id="rId4" Type="http://schemas.openxmlformats.org/officeDocument/2006/relationships/oleObject" Target="../embeddings/oleObject13.bin"/></Relationships>
</file>

<file path=ppt/slides/_rels/slide5.xml.rels><?xml version="1.0" encoding="UTF-8" standalone="yes"?>
<Relationships xmlns="http://schemas.openxmlformats.org/package/2006/relationships"><Relationship Id="rId8" Type="http://schemas.openxmlformats.org/officeDocument/2006/relationships/image" Target="../media/image19.wmf"/><Relationship Id="rId13" Type="http://schemas.openxmlformats.org/officeDocument/2006/relationships/oleObject" Target="../embeddings/oleObject18.bin"/><Relationship Id="rId18" Type="http://schemas.openxmlformats.org/officeDocument/2006/relationships/image" Target="../media/image23.wmf"/><Relationship Id="rId3" Type="http://schemas.openxmlformats.org/officeDocument/2006/relationships/oleObject" Target="../embeddings/oleObject2.bin"/><Relationship Id="rId7" Type="http://schemas.openxmlformats.org/officeDocument/2006/relationships/oleObject" Target="../embeddings/oleObject15.bin"/><Relationship Id="rId12" Type="http://schemas.openxmlformats.org/officeDocument/2006/relationships/image" Target="../media/image21.wmf"/><Relationship Id="rId17" Type="http://schemas.openxmlformats.org/officeDocument/2006/relationships/oleObject" Target="../embeddings/oleObject19.bin"/><Relationship Id="rId2" Type="http://schemas.openxmlformats.org/officeDocument/2006/relationships/image" Target="../media/image4.png"/><Relationship Id="rId16" Type="http://schemas.openxmlformats.org/officeDocument/2006/relationships/image" Target="../media/image16.wmf"/><Relationship Id="rId20" Type="http://schemas.openxmlformats.org/officeDocument/2006/relationships/image" Target="../media/image17.wmf"/><Relationship Id="rId1" Type="http://schemas.openxmlformats.org/officeDocument/2006/relationships/slideLayout" Target="../slideLayouts/slideLayout3.xml"/><Relationship Id="rId6" Type="http://schemas.openxmlformats.org/officeDocument/2006/relationships/image" Target="../media/image18.wmf"/><Relationship Id="rId11" Type="http://schemas.openxmlformats.org/officeDocument/2006/relationships/oleObject" Target="../embeddings/oleObject17.bin"/><Relationship Id="rId5" Type="http://schemas.openxmlformats.org/officeDocument/2006/relationships/oleObject" Target="../embeddings/oleObject14.bin"/><Relationship Id="rId15" Type="http://schemas.openxmlformats.org/officeDocument/2006/relationships/oleObject" Target="../embeddings/oleObject12.bin"/><Relationship Id="rId10" Type="http://schemas.openxmlformats.org/officeDocument/2006/relationships/image" Target="../media/image20.wmf"/><Relationship Id="rId19" Type="http://schemas.openxmlformats.org/officeDocument/2006/relationships/oleObject" Target="../embeddings/oleObject13.bin"/><Relationship Id="rId4" Type="http://schemas.openxmlformats.org/officeDocument/2006/relationships/image" Target="../media/image6.wmf"/><Relationship Id="rId9" Type="http://schemas.openxmlformats.org/officeDocument/2006/relationships/oleObject" Target="../embeddings/oleObject16.bin"/><Relationship Id="rId14" Type="http://schemas.openxmlformats.org/officeDocument/2006/relationships/image" Target="../media/image22.wmf"/></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23.bin"/><Relationship Id="rId13" Type="http://schemas.openxmlformats.org/officeDocument/2006/relationships/image" Target="../media/image29.wmf"/><Relationship Id="rId3" Type="http://schemas.openxmlformats.org/officeDocument/2006/relationships/image" Target="../media/image24.wmf"/><Relationship Id="rId7" Type="http://schemas.openxmlformats.org/officeDocument/2006/relationships/image" Target="../media/image26.wmf"/><Relationship Id="rId12" Type="http://schemas.openxmlformats.org/officeDocument/2006/relationships/oleObject" Target="../embeddings/oleObject25.bin"/><Relationship Id="rId2" Type="http://schemas.openxmlformats.org/officeDocument/2006/relationships/oleObject" Target="../embeddings/oleObject20.bin"/><Relationship Id="rId1" Type="http://schemas.openxmlformats.org/officeDocument/2006/relationships/slideLayout" Target="../slideLayouts/slideLayout3.xml"/><Relationship Id="rId6" Type="http://schemas.openxmlformats.org/officeDocument/2006/relationships/oleObject" Target="../embeddings/oleObject22.bin"/><Relationship Id="rId11" Type="http://schemas.openxmlformats.org/officeDocument/2006/relationships/image" Target="../media/image28.wmf"/><Relationship Id="rId5" Type="http://schemas.openxmlformats.org/officeDocument/2006/relationships/image" Target="../media/image25.wmf"/><Relationship Id="rId10" Type="http://schemas.openxmlformats.org/officeDocument/2006/relationships/oleObject" Target="../embeddings/oleObject24.bin"/><Relationship Id="rId4" Type="http://schemas.openxmlformats.org/officeDocument/2006/relationships/oleObject" Target="../embeddings/oleObject21.bin"/><Relationship Id="rId9" Type="http://schemas.openxmlformats.org/officeDocument/2006/relationships/image" Target="../media/image27.wm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image" Target="../media/image24.wmf"/><Relationship Id="rId7" Type="http://schemas.openxmlformats.org/officeDocument/2006/relationships/image" Target="../media/image17.wmf"/><Relationship Id="rId2" Type="http://schemas.openxmlformats.org/officeDocument/2006/relationships/oleObject" Target="../embeddings/oleObject20.bin"/><Relationship Id="rId1" Type="http://schemas.openxmlformats.org/officeDocument/2006/relationships/slideLayout" Target="../slideLayouts/slideLayout3.xml"/><Relationship Id="rId6" Type="http://schemas.openxmlformats.org/officeDocument/2006/relationships/oleObject" Target="../embeddings/oleObject13.bin"/><Relationship Id="rId5" Type="http://schemas.openxmlformats.org/officeDocument/2006/relationships/image" Target="../media/image30.emf"/><Relationship Id="rId4" Type="http://schemas.openxmlformats.org/officeDocument/2006/relationships/oleObject" Target="../embeddings/oleObject26.bin"/><Relationship Id="rId9" Type="http://schemas.openxmlformats.org/officeDocument/2006/relationships/image" Target="../media/image31.wmf"/></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31.bin"/><Relationship Id="rId13" Type="http://schemas.openxmlformats.org/officeDocument/2006/relationships/image" Target="../media/image37.wmf"/><Relationship Id="rId3" Type="http://schemas.openxmlformats.org/officeDocument/2006/relationships/image" Target="../media/image32.wmf"/><Relationship Id="rId7" Type="http://schemas.openxmlformats.org/officeDocument/2006/relationships/image" Target="../media/image34.wmf"/><Relationship Id="rId12" Type="http://schemas.openxmlformats.org/officeDocument/2006/relationships/oleObject" Target="../embeddings/oleObject33.bin"/><Relationship Id="rId17" Type="http://schemas.openxmlformats.org/officeDocument/2006/relationships/image" Target="../media/image39.wmf"/><Relationship Id="rId2" Type="http://schemas.openxmlformats.org/officeDocument/2006/relationships/oleObject" Target="../embeddings/oleObject28.bin"/><Relationship Id="rId16" Type="http://schemas.openxmlformats.org/officeDocument/2006/relationships/oleObject" Target="../embeddings/oleObject35.bin"/><Relationship Id="rId1" Type="http://schemas.openxmlformats.org/officeDocument/2006/relationships/slideLayout" Target="../slideLayouts/slideLayout3.xml"/><Relationship Id="rId6" Type="http://schemas.openxmlformats.org/officeDocument/2006/relationships/oleObject" Target="../embeddings/oleObject30.bin"/><Relationship Id="rId11" Type="http://schemas.openxmlformats.org/officeDocument/2006/relationships/image" Target="../media/image36.wmf"/><Relationship Id="rId5" Type="http://schemas.openxmlformats.org/officeDocument/2006/relationships/image" Target="../media/image33.wmf"/><Relationship Id="rId15" Type="http://schemas.openxmlformats.org/officeDocument/2006/relationships/image" Target="../media/image38.wmf"/><Relationship Id="rId10" Type="http://schemas.openxmlformats.org/officeDocument/2006/relationships/oleObject" Target="../embeddings/oleObject32.bin"/><Relationship Id="rId4" Type="http://schemas.openxmlformats.org/officeDocument/2006/relationships/oleObject" Target="../embeddings/oleObject29.bin"/><Relationship Id="rId9" Type="http://schemas.openxmlformats.org/officeDocument/2006/relationships/image" Target="../media/image35.emf"/><Relationship Id="rId14" Type="http://schemas.openxmlformats.org/officeDocument/2006/relationships/oleObject" Target="../embeddings/oleObject34.bin"/></Relationships>
</file>

<file path=ppt/slides/_rels/slide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jdelijke aanduiding voor tekst 14">
            <a:extLst>
              <a:ext uri="{FF2B5EF4-FFF2-40B4-BE49-F238E27FC236}">
                <a16:creationId xmlns:a16="http://schemas.microsoft.com/office/drawing/2014/main" id="{68E23B95-0427-4519-B3CF-686C9286D4F6}"/>
              </a:ext>
            </a:extLst>
          </p:cNvPr>
          <p:cNvSpPr>
            <a:spLocks noGrp="1"/>
          </p:cNvSpPr>
          <p:nvPr>
            <p:ph type="body" sz="quarter" idx="4294967295"/>
          </p:nvPr>
        </p:nvSpPr>
        <p:spPr>
          <a:xfrm>
            <a:off x="698498" y="6510371"/>
            <a:ext cx="1454913" cy="688793"/>
          </a:xfrm>
        </p:spPr>
        <p:txBody>
          <a:bodyPr/>
          <a:lstStyle/>
          <a:p>
            <a:r>
              <a:rPr lang="nl-NL" dirty="0"/>
              <a:t> </a:t>
            </a:r>
          </a:p>
        </p:txBody>
      </p:sp>
      <p:sp>
        <p:nvSpPr>
          <p:cNvPr id="3" name="Tijdelijke aanduiding voor tekst 2">
            <a:extLst>
              <a:ext uri="{FF2B5EF4-FFF2-40B4-BE49-F238E27FC236}">
                <a16:creationId xmlns:a16="http://schemas.microsoft.com/office/drawing/2014/main" id="{F05D4E6C-3BAA-4FB2-B07C-A512F5F85C21}"/>
              </a:ext>
            </a:extLst>
          </p:cNvPr>
          <p:cNvSpPr>
            <a:spLocks noGrp="1"/>
          </p:cNvSpPr>
          <p:nvPr>
            <p:ph type="body" sz="quarter" idx="14"/>
          </p:nvPr>
        </p:nvSpPr>
        <p:spPr>
          <a:xfrm>
            <a:off x="2" y="-15834"/>
            <a:ext cx="12191998" cy="6869608"/>
          </a:xfrm>
        </p:spPr>
        <p:txBody>
          <a:bodyPr/>
          <a:lstStyle/>
          <a:p>
            <a:r>
              <a:rPr lang="nl-NL" dirty="0"/>
              <a:t> </a:t>
            </a:r>
          </a:p>
        </p:txBody>
      </p:sp>
      <p:sp>
        <p:nvSpPr>
          <p:cNvPr id="19" name="Vertical Text Placeholder 18">
            <a:extLst>
              <a:ext uri="{FF2B5EF4-FFF2-40B4-BE49-F238E27FC236}">
                <a16:creationId xmlns:a16="http://schemas.microsoft.com/office/drawing/2014/main" id="{60AE976A-F7FB-4937-8D43-09C94C8BE953}"/>
              </a:ext>
            </a:extLst>
          </p:cNvPr>
          <p:cNvSpPr>
            <a:spLocks noGrp="1"/>
          </p:cNvSpPr>
          <p:nvPr>
            <p:ph type="body" orient="vert" idx="1"/>
          </p:nvPr>
        </p:nvSpPr>
        <p:spPr>
          <a:xfrm>
            <a:off x="1984688" y="714255"/>
            <a:ext cx="8222623" cy="1222408"/>
          </a:xfrm>
        </p:spPr>
        <p:txBody>
          <a:bodyPr/>
          <a:lstStyle/>
          <a:p>
            <a:r>
              <a:rPr lang="nl-NL" sz="4200" b="0" i="0" u="none" strike="noStrike" baseline="0" dirty="0">
                <a:solidFill>
                  <a:schemeClr val="tx1"/>
                </a:solidFill>
                <a:latin typeface="Calibri" panose="020F0502020204030204" pitchFamily="34" charset="0"/>
              </a:rPr>
              <a:t>Summer School</a:t>
            </a:r>
          </a:p>
          <a:p>
            <a:r>
              <a:rPr lang="nl-NL" sz="4200" b="0" i="0" u="none" strike="noStrike" baseline="0" dirty="0">
                <a:solidFill>
                  <a:schemeClr val="tx1"/>
                </a:solidFill>
                <a:latin typeface="Calibri" panose="020F0502020204030204" pitchFamily="34" charset="0"/>
              </a:rPr>
              <a:t>Advanced </a:t>
            </a:r>
            <a:r>
              <a:rPr lang="nl-NL" sz="4200" b="0" i="0" u="none" strike="noStrike" baseline="0" dirty="0" err="1">
                <a:solidFill>
                  <a:schemeClr val="tx1"/>
                </a:solidFill>
                <a:latin typeface="Calibri" panose="020F0502020204030204" pitchFamily="34" charset="0"/>
              </a:rPr>
              <a:t>Structural</a:t>
            </a:r>
            <a:r>
              <a:rPr lang="nl-NL" sz="4200" b="0" i="0" u="none" strike="noStrike" baseline="0" dirty="0">
                <a:solidFill>
                  <a:schemeClr val="tx1"/>
                </a:solidFill>
                <a:latin typeface="Calibri" panose="020F0502020204030204" pitchFamily="34" charset="0"/>
              </a:rPr>
              <a:t> Dynamics</a:t>
            </a:r>
          </a:p>
          <a:p>
            <a:r>
              <a:rPr lang="nl-NL" sz="3000" dirty="0" err="1">
                <a:solidFill>
                  <a:schemeClr val="tx1"/>
                </a:solidFill>
                <a:latin typeface="Calibri" panose="020F0502020204030204" pitchFamily="34" charset="0"/>
                <a:ea typeface="Roboto Slab Medium" pitchFamily="2" charset="0"/>
              </a:rPr>
              <a:t>June</a:t>
            </a:r>
            <a:r>
              <a:rPr lang="nl-NL" sz="3000" dirty="0">
                <a:solidFill>
                  <a:schemeClr val="tx1"/>
                </a:solidFill>
                <a:latin typeface="Calibri" panose="020F0502020204030204" pitchFamily="34" charset="0"/>
                <a:ea typeface="Roboto Slab Medium" pitchFamily="2" charset="0"/>
              </a:rPr>
              <a:t> 16</a:t>
            </a:r>
            <a:r>
              <a:rPr lang="nl-NL" sz="3000" baseline="30000" dirty="0">
                <a:solidFill>
                  <a:schemeClr val="tx1"/>
                </a:solidFill>
                <a:latin typeface="Calibri" panose="020F0502020204030204" pitchFamily="34" charset="0"/>
                <a:ea typeface="Roboto Slab Medium" pitchFamily="2" charset="0"/>
              </a:rPr>
              <a:t>th</a:t>
            </a:r>
            <a:r>
              <a:rPr lang="nl-NL" sz="3000" dirty="0">
                <a:solidFill>
                  <a:schemeClr val="tx1"/>
                </a:solidFill>
                <a:latin typeface="Calibri" panose="020F0502020204030204" pitchFamily="34" charset="0"/>
                <a:ea typeface="Roboto Slab Medium" pitchFamily="2" charset="0"/>
              </a:rPr>
              <a:t>-19</a:t>
            </a:r>
            <a:r>
              <a:rPr lang="nl-NL" sz="3000" baseline="30000" dirty="0">
                <a:solidFill>
                  <a:schemeClr val="tx1"/>
                </a:solidFill>
                <a:latin typeface="Calibri" panose="020F0502020204030204" pitchFamily="34" charset="0"/>
                <a:ea typeface="Roboto Slab Medium" pitchFamily="2" charset="0"/>
              </a:rPr>
              <a:t>th</a:t>
            </a:r>
            <a:r>
              <a:rPr lang="nl-NL" sz="3000" dirty="0">
                <a:solidFill>
                  <a:schemeClr val="tx1"/>
                </a:solidFill>
                <a:latin typeface="Calibri" panose="020F0502020204030204" pitchFamily="34" charset="0"/>
                <a:ea typeface="Roboto Slab Medium" pitchFamily="2" charset="0"/>
              </a:rPr>
              <a:t> 2025, Copenhagen (Denmark)</a:t>
            </a:r>
            <a:endParaRPr lang="nl-NL" sz="3000" dirty="0">
              <a:solidFill>
                <a:schemeClr val="tx1"/>
              </a:solidFill>
              <a:latin typeface="Roboto Slab Medium" pitchFamily="2" charset="0"/>
              <a:ea typeface="Roboto Slab Medium" pitchFamily="2" charset="0"/>
            </a:endParaRPr>
          </a:p>
        </p:txBody>
      </p:sp>
      <p:sp>
        <p:nvSpPr>
          <p:cNvPr id="4" name="TextBox 3">
            <a:extLst>
              <a:ext uri="{FF2B5EF4-FFF2-40B4-BE49-F238E27FC236}">
                <a16:creationId xmlns:a16="http://schemas.microsoft.com/office/drawing/2014/main" id="{9D8F7AD8-CC23-9468-9434-6DD31A7D74C7}"/>
              </a:ext>
            </a:extLst>
          </p:cNvPr>
          <p:cNvSpPr txBox="1"/>
          <p:nvPr/>
        </p:nvSpPr>
        <p:spPr>
          <a:xfrm>
            <a:off x="443865" y="2558234"/>
            <a:ext cx="11510009" cy="39857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lang="nl-NL" sz="4400" b="0" i="0" u="none" strike="noStrike" baseline="0" dirty="0" err="1">
                <a:solidFill>
                  <a:srgbClr val="FFFFFF"/>
                </a:solidFill>
                <a:latin typeface="Calibri" panose="020F0502020204030204" pitchFamily="34" charset="0"/>
              </a:rPr>
              <a:t>Fast</a:t>
            </a:r>
            <a:r>
              <a:rPr lang="nl-NL" sz="4400" b="0" i="0" u="none" strike="noStrike" baseline="0" dirty="0">
                <a:solidFill>
                  <a:srgbClr val="FFFFFF"/>
                </a:solidFill>
                <a:latin typeface="Calibri" panose="020F0502020204030204" pitchFamily="34" charset="0"/>
              </a:rPr>
              <a:t>-slow motion analysis </a:t>
            </a:r>
          </a:p>
          <a:p>
            <a:pPr algn="ctr"/>
            <a:r>
              <a:rPr lang="nl-NL" sz="4400" b="0" i="0" u="none" strike="noStrike" baseline="0" dirty="0">
                <a:solidFill>
                  <a:srgbClr val="FFFFFF"/>
                </a:solidFill>
                <a:latin typeface="Calibri" panose="020F0502020204030204" pitchFamily="34" charset="0"/>
              </a:rPr>
              <a:t>for friction-related problems</a:t>
            </a:r>
          </a:p>
          <a:p>
            <a:pPr algn="ctr"/>
            <a:r>
              <a:rPr lang="nl-NL" sz="4400" dirty="0">
                <a:solidFill>
                  <a:srgbClr val="FFFFFF"/>
                </a:solidFill>
                <a:latin typeface="Calibri" panose="020F0502020204030204" pitchFamily="34" charset="0"/>
              </a:rPr>
              <a:t>Lecture 2</a:t>
            </a:r>
          </a:p>
          <a:p>
            <a:pPr algn="ctr"/>
            <a:endParaRPr lang="nl-NL" sz="2500" b="0" i="0" u="none" strike="noStrike" baseline="0" dirty="0">
              <a:solidFill>
                <a:srgbClr val="FFFFFF"/>
              </a:solidFill>
              <a:latin typeface="Calibri" panose="020F0502020204030204" pitchFamily="34" charset="0"/>
            </a:endParaRPr>
          </a:p>
          <a:p>
            <a:pPr algn="ctr"/>
            <a:r>
              <a:rPr lang="nl-NL" sz="1600" b="0" i="0" u="none" strike="noStrike" baseline="0" dirty="0" err="1">
                <a:solidFill>
                  <a:srgbClr val="FFFFFF"/>
                </a:solidFill>
                <a:latin typeface="Calibri" panose="020F0502020204030204" pitchFamily="34" charset="0"/>
              </a:rPr>
              <a:t>Lecturer</a:t>
            </a:r>
            <a:r>
              <a:rPr lang="nl-NL" sz="1600" b="0" i="0" u="none" strike="noStrike" baseline="0" dirty="0">
                <a:solidFill>
                  <a:srgbClr val="FFFFFF"/>
                </a:solidFill>
                <a:latin typeface="Calibri" panose="020F0502020204030204" pitchFamily="34" charset="0"/>
              </a:rPr>
              <a:t>: Alessandro Cabboi</a:t>
            </a:r>
          </a:p>
          <a:p>
            <a:pPr algn="ctr"/>
            <a:r>
              <a:rPr lang="nl-NL" sz="1600" dirty="0">
                <a:solidFill>
                  <a:srgbClr val="FFFFFF"/>
                </a:solidFill>
                <a:latin typeface="Calibri" panose="020F0502020204030204" pitchFamily="34" charset="0"/>
              </a:rPr>
              <a:t>Assistant Professor and Acting Section Head</a:t>
            </a:r>
          </a:p>
          <a:p>
            <a:pPr algn="ctr"/>
            <a:r>
              <a:rPr lang="nl-NL" sz="1600" dirty="0">
                <a:solidFill>
                  <a:srgbClr val="FFFFFF"/>
                </a:solidFill>
                <a:latin typeface="Calibri" panose="020F0502020204030204" pitchFamily="34" charset="0"/>
              </a:rPr>
              <a:t>Section of Mechanics and Physics of Structures</a:t>
            </a:r>
          </a:p>
          <a:p>
            <a:pPr algn="ctr"/>
            <a:r>
              <a:rPr lang="nl-NL" sz="1600" dirty="0" err="1">
                <a:solidFill>
                  <a:srgbClr val="FFFFFF"/>
                </a:solidFill>
                <a:latin typeface="Calibri" panose="020F0502020204030204" pitchFamily="34" charset="0"/>
              </a:rPr>
              <a:t>Department</a:t>
            </a:r>
            <a:r>
              <a:rPr lang="nl-NL" sz="1600" dirty="0">
                <a:solidFill>
                  <a:srgbClr val="FFFFFF"/>
                </a:solidFill>
                <a:latin typeface="Calibri" panose="020F0502020204030204" pitchFamily="34" charset="0"/>
              </a:rPr>
              <a:t> of Engineering </a:t>
            </a:r>
            <a:r>
              <a:rPr lang="nl-NL" sz="1600" dirty="0" err="1">
                <a:solidFill>
                  <a:srgbClr val="FFFFFF"/>
                </a:solidFill>
                <a:latin typeface="Calibri" panose="020F0502020204030204" pitchFamily="34" charset="0"/>
              </a:rPr>
              <a:t>Structures</a:t>
            </a:r>
            <a:endParaRPr lang="nl-NL" sz="1600" dirty="0">
              <a:solidFill>
                <a:srgbClr val="FFFFFF"/>
              </a:solidFill>
              <a:latin typeface="Calibri" panose="020F0502020204030204" pitchFamily="34" charset="0"/>
            </a:endParaRPr>
          </a:p>
          <a:p>
            <a:pPr algn="ctr"/>
            <a:r>
              <a:rPr lang="nl-NL" sz="1600" dirty="0" err="1">
                <a:solidFill>
                  <a:srgbClr val="FFFFFF"/>
                </a:solidFill>
                <a:latin typeface="Calibri" panose="020F0502020204030204" pitchFamily="34" charset="0"/>
              </a:rPr>
              <a:t>Faculty</a:t>
            </a:r>
            <a:r>
              <a:rPr lang="nl-NL" sz="1600" dirty="0">
                <a:solidFill>
                  <a:srgbClr val="FFFFFF"/>
                </a:solidFill>
                <a:latin typeface="Calibri" panose="020F0502020204030204" pitchFamily="34" charset="0"/>
              </a:rPr>
              <a:t> of </a:t>
            </a:r>
            <a:r>
              <a:rPr lang="nl-NL" sz="1600" dirty="0" err="1">
                <a:solidFill>
                  <a:srgbClr val="FFFFFF"/>
                </a:solidFill>
                <a:latin typeface="Calibri" panose="020F0502020204030204" pitchFamily="34" charset="0"/>
              </a:rPr>
              <a:t>Civil</a:t>
            </a:r>
            <a:r>
              <a:rPr lang="nl-NL" sz="1600" dirty="0">
                <a:solidFill>
                  <a:srgbClr val="FFFFFF"/>
                </a:solidFill>
                <a:latin typeface="Calibri" panose="020F0502020204030204" pitchFamily="34" charset="0"/>
              </a:rPr>
              <a:t> Enginering </a:t>
            </a:r>
            <a:r>
              <a:rPr lang="nl-NL" sz="1600" dirty="0" err="1">
                <a:solidFill>
                  <a:srgbClr val="FFFFFF"/>
                </a:solidFill>
                <a:latin typeface="Calibri" panose="020F0502020204030204" pitchFamily="34" charset="0"/>
              </a:rPr>
              <a:t>and</a:t>
            </a:r>
            <a:r>
              <a:rPr lang="nl-NL" sz="1600" dirty="0">
                <a:solidFill>
                  <a:srgbClr val="FFFFFF"/>
                </a:solidFill>
                <a:latin typeface="Calibri" panose="020F0502020204030204" pitchFamily="34" charset="0"/>
              </a:rPr>
              <a:t> </a:t>
            </a:r>
            <a:r>
              <a:rPr lang="nl-NL" sz="1600" dirty="0" err="1">
                <a:solidFill>
                  <a:srgbClr val="FFFFFF"/>
                </a:solidFill>
                <a:latin typeface="Calibri" panose="020F0502020204030204" pitchFamily="34" charset="0"/>
              </a:rPr>
              <a:t>Geosciences</a:t>
            </a:r>
            <a:endParaRPr lang="nl-NL" sz="1600" dirty="0">
              <a:solidFill>
                <a:srgbClr val="FFFFFF"/>
              </a:solidFill>
              <a:latin typeface="Calibri" panose="020F0502020204030204" pitchFamily="34" charset="0"/>
            </a:endParaRPr>
          </a:p>
          <a:p>
            <a:pPr algn="ctr"/>
            <a:r>
              <a:rPr lang="nl-NL" sz="1600" dirty="0">
                <a:solidFill>
                  <a:srgbClr val="FFFFFF"/>
                </a:solidFill>
                <a:latin typeface="Calibri" panose="020F0502020204030204" pitchFamily="34" charset="0"/>
              </a:rPr>
              <a:t>Email: A.Cabboi@tudelft.nl</a:t>
            </a:r>
            <a:endParaRPr lang="nl-NL" sz="1600" dirty="0"/>
          </a:p>
        </p:txBody>
      </p:sp>
    </p:spTree>
    <p:extLst>
      <p:ext uri="{BB962C8B-B14F-4D97-AF65-F5344CB8AC3E}">
        <p14:creationId xmlns:p14="http://schemas.microsoft.com/office/powerpoint/2010/main" val="3554782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46A31C62-DA5F-974F-3843-649EC6726020}"/>
              </a:ext>
            </a:extLst>
          </p:cNvPr>
          <p:cNvSpPr txBox="1">
            <a:spLocks noGrp="1"/>
          </p:cNvSpPr>
          <p:nvPr/>
        </p:nvSpPr>
        <p:spPr>
          <a:xfrm>
            <a:off x="655219" y="145078"/>
            <a:ext cx="10754561" cy="505267"/>
          </a:xfrm>
          <a:prstGeom prst="rect">
            <a:avLst/>
          </a:prstGeom>
        </p:spPr>
        <p:txBody>
          <a:bodyPr vert="horz" wrap="square" lIns="0" tIns="12700" rIns="0" bIns="0" rtlCol="0">
            <a:spAutoFit/>
          </a:bodyPr>
          <a:lstStyle>
            <a:lvl1pPr>
              <a:defRPr sz="2900" b="0" i="0">
                <a:solidFill>
                  <a:srgbClr val="00A6D5"/>
                </a:solidFill>
                <a:latin typeface="Arial"/>
                <a:ea typeface="+mj-ea"/>
                <a:cs typeface="Arial"/>
              </a:defRPr>
            </a:lvl1pPr>
          </a:lstStyle>
          <a:p>
            <a:pPr marL="12700" algn="ctr">
              <a:lnSpc>
                <a:spcPct val="100000"/>
              </a:lnSpc>
              <a:spcBef>
                <a:spcPts val="100"/>
              </a:spcBef>
            </a:pPr>
            <a:r>
              <a:rPr lang="en-GB" sz="3200" dirty="0"/>
              <a:t>Example 1: Forced SDOF moving on a rotating belt</a:t>
            </a:r>
            <a:endParaRPr sz="3200" dirty="0"/>
          </a:p>
        </p:txBody>
      </p:sp>
      <p:pic>
        <p:nvPicPr>
          <p:cNvPr id="4" name="Picture 3">
            <a:extLst>
              <a:ext uri="{FF2B5EF4-FFF2-40B4-BE49-F238E27FC236}">
                <a16:creationId xmlns:a16="http://schemas.microsoft.com/office/drawing/2014/main" id="{3903BDF2-0F1A-523E-C371-E39395CE9E67}"/>
              </a:ext>
            </a:extLst>
          </p:cNvPr>
          <p:cNvPicPr>
            <a:picLocks noChangeAspect="1"/>
          </p:cNvPicPr>
          <p:nvPr/>
        </p:nvPicPr>
        <p:blipFill>
          <a:blip r:embed="rId2"/>
          <a:srcRect l="9047" r="7620"/>
          <a:stretch>
            <a:fillRect/>
          </a:stretch>
        </p:blipFill>
        <p:spPr>
          <a:xfrm>
            <a:off x="63500" y="1072572"/>
            <a:ext cx="5556250" cy="4344020"/>
          </a:xfrm>
          <a:prstGeom prst="rect">
            <a:avLst/>
          </a:prstGeom>
        </p:spPr>
      </p:pic>
      <p:sp>
        <p:nvSpPr>
          <p:cNvPr id="9" name="TextBox 8">
            <a:extLst>
              <a:ext uri="{FF2B5EF4-FFF2-40B4-BE49-F238E27FC236}">
                <a16:creationId xmlns:a16="http://schemas.microsoft.com/office/drawing/2014/main" id="{D38C900E-FFA5-7F26-9AB1-1917C8EDFBD2}"/>
              </a:ext>
            </a:extLst>
          </p:cNvPr>
          <p:cNvSpPr txBox="1"/>
          <p:nvPr/>
        </p:nvSpPr>
        <p:spPr>
          <a:xfrm>
            <a:off x="5683250" y="1203855"/>
            <a:ext cx="6216649"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Wingdings" panose="05000000000000000000" pitchFamily="2" charset="2"/>
              <a:buChar char="Ø"/>
            </a:pPr>
            <a:r>
              <a:rPr lang="en-US" dirty="0"/>
              <a:t>The shape of the friction reduction with respect to belt velocity, is precisely the same as the one derived in the previous lecture, for the simplified system</a:t>
            </a:r>
            <a:endParaRPr lang="it-IT" dirty="0"/>
          </a:p>
        </p:txBody>
      </p:sp>
      <p:sp>
        <p:nvSpPr>
          <p:cNvPr id="10" name="TextBox 9">
            <a:extLst>
              <a:ext uri="{FF2B5EF4-FFF2-40B4-BE49-F238E27FC236}">
                <a16:creationId xmlns:a16="http://schemas.microsoft.com/office/drawing/2014/main" id="{FE93486B-E8E6-B1A5-3523-9B5C1F3A08CA}"/>
              </a:ext>
            </a:extLst>
          </p:cNvPr>
          <p:cNvSpPr txBox="1"/>
          <p:nvPr/>
        </p:nvSpPr>
        <p:spPr>
          <a:xfrm>
            <a:off x="5683250" y="2321252"/>
            <a:ext cx="5556251" cy="1200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Wingdings" panose="05000000000000000000" pitchFamily="2" charset="2"/>
              <a:buChar char="Ø"/>
            </a:pPr>
            <a:r>
              <a:rPr lang="en-US" dirty="0"/>
              <a:t>However, what did we learn from this approach ? (a qualitative reasoning will follow now, for a more quantitative approach, look section 2.3 and the appendix of the mentioned paper)</a:t>
            </a:r>
            <a:endParaRPr lang="it-IT" dirty="0"/>
          </a:p>
        </p:txBody>
      </p:sp>
      <p:sp>
        <p:nvSpPr>
          <p:cNvPr id="12" name="Arrow: Down 11">
            <a:extLst>
              <a:ext uri="{FF2B5EF4-FFF2-40B4-BE49-F238E27FC236}">
                <a16:creationId xmlns:a16="http://schemas.microsoft.com/office/drawing/2014/main" id="{52E4C5B1-4C47-194E-CB14-19EAF1766555}"/>
              </a:ext>
            </a:extLst>
          </p:cNvPr>
          <p:cNvSpPr/>
          <p:nvPr/>
        </p:nvSpPr>
        <p:spPr>
          <a:xfrm>
            <a:off x="8153400" y="3715648"/>
            <a:ext cx="615950" cy="508000"/>
          </a:xfrm>
          <a:prstGeom prst="downArrow">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it-IT" sz="1800" b="0" i="0" u="none" strike="noStrike" cap="none" spc="0" normalizeH="0" baseline="0">
              <a:ln>
                <a:noFill/>
              </a:ln>
              <a:solidFill>
                <a:srgbClr val="000000"/>
              </a:solidFill>
              <a:effectLst/>
              <a:uFillTx/>
              <a:latin typeface="Arial"/>
              <a:ea typeface="Arial"/>
              <a:cs typeface="Arial"/>
              <a:sym typeface="Arial"/>
            </a:endParaRPr>
          </a:p>
        </p:txBody>
      </p:sp>
      <p:graphicFrame>
        <p:nvGraphicFramePr>
          <p:cNvPr id="20" name="Object 19">
            <a:extLst>
              <a:ext uri="{FF2B5EF4-FFF2-40B4-BE49-F238E27FC236}">
                <a16:creationId xmlns:a16="http://schemas.microsoft.com/office/drawing/2014/main" id="{AC3EA326-AAC1-5AE8-6DD9-F398A03E20C2}"/>
              </a:ext>
            </a:extLst>
          </p:cNvPr>
          <p:cNvGraphicFramePr>
            <a:graphicFrameLocks noChangeAspect="1"/>
          </p:cNvGraphicFramePr>
          <p:nvPr>
            <p:extLst>
              <p:ext uri="{D42A27DB-BD31-4B8C-83A1-F6EECF244321}">
                <p14:modId xmlns:p14="http://schemas.microsoft.com/office/powerpoint/2010/main" val="4060486365"/>
              </p:ext>
            </p:extLst>
          </p:nvPr>
        </p:nvGraphicFramePr>
        <p:xfrm>
          <a:off x="6181724" y="4861447"/>
          <a:ext cx="1393825" cy="437046"/>
        </p:xfrm>
        <a:graphic>
          <a:graphicData uri="http://schemas.openxmlformats.org/presentationml/2006/ole">
            <mc:AlternateContent xmlns:mc="http://schemas.openxmlformats.org/markup-compatibility/2006">
              <mc:Choice xmlns:v="urn:schemas-microsoft-com:vml" Requires="v">
                <p:oleObj name="Equation" r:id="rId3" imgW="935964" imgH="293024" progId="Equation.DSMT4">
                  <p:embed/>
                </p:oleObj>
              </mc:Choice>
              <mc:Fallback>
                <p:oleObj name="Equation" r:id="rId3" imgW="935964" imgH="293024" progId="Equation.DSMT4">
                  <p:embed/>
                  <p:pic>
                    <p:nvPicPr>
                      <p:cNvPr id="14" name="Object 13">
                        <a:extLst>
                          <a:ext uri="{FF2B5EF4-FFF2-40B4-BE49-F238E27FC236}">
                            <a16:creationId xmlns:a16="http://schemas.microsoft.com/office/drawing/2014/main" id="{62154B2B-72F2-3027-0175-97358E6ACEE6}"/>
                          </a:ext>
                        </a:extLst>
                      </p:cNvPr>
                      <p:cNvPicPr/>
                      <p:nvPr/>
                    </p:nvPicPr>
                    <p:blipFill>
                      <a:blip r:embed="rId4"/>
                      <a:stretch>
                        <a:fillRect/>
                      </a:stretch>
                    </p:blipFill>
                    <p:spPr>
                      <a:xfrm>
                        <a:off x="6181724" y="4861447"/>
                        <a:ext cx="1393825" cy="437046"/>
                      </a:xfrm>
                      <a:prstGeom prst="rect">
                        <a:avLst/>
                      </a:prstGeom>
                    </p:spPr>
                  </p:pic>
                </p:oleObj>
              </mc:Fallback>
            </mc:AlternateContent>
          </a:graphicData>
        </a:graphic>
      </p:graphicFrame>
      <p:sp>
        <p:nvSpPr>
          <p:cNvPr id="21" name="TextBox 20">
            <a:extLst>
              <a:ext uri="{FF2B5EF4-FFF2-40B4-BE49-F238E27FC236}">
                <a16:creationId xmlns:a16="http://schemas.microsoft.com/office/drawing/2014/main" id="{9057ADF3-9021-8ADA-9CC7-766E47AFA96A}"/>
              </a:ext>
            </a:extLst>
          </p:cNvPr>
          <p:cNvSpPr txBox="1"/>
          <p:nvPr/>
        </p:nvSpPr>
        <p:spPr>
          <a:xfrm>
            <a:off x="5751929" y="4426016"/>
            <a:ext cx="5556251"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Wingdings" panose="05000000000000000000" pitchFamily="2" charset="2"/>
              <a:buChar char="Ø"/>
            </a:pPr>
            <a:r>
              <a:rPr lang="en-US" dirty="0"/>
              <a:t>The averaged friction depends on:</a:t>
            </a:r>
            <a:endParaRPr lang="it-IT" dirty="0"/>
          </a:p>
        </p:txBody>
      </p:sp>
      <p:graphicFrame>
        <p:nvGraphicFramePr>
          <p:cNvPr id="22" name="Object 21">
            <a:extLst>
              <a:ext uri="{FF2B5EF4-FFF2-40B4-BE49-F238E27FC236}">
                <a16:creationId xmlns:a16="http://schemas.microsoft.com/office/drawing/2014/main" id="{1B33E735-7530-1BD8-98D6-A5DC5FFB16BE}"/>
              </a:ext>
            </a:extLst>
          </p:cNvPr>
          <p:cNvGraphicFramePr>
            <a:graphicFrameLocks noChangeAspect="1"/>
          </p:cNvGraphicFramePr>
          <p:nvPr>
            <p:extLst>
              <p:ext uri="{D42A27DB-BD31-4B8C-83A1-F6EECF244321}">
                <p14:modId xmlns:p14="http://schemas.microsoft.com/office/powerpoint/2010/main" val="3300919632"/>
              </p:ext>
            </p:extLst>
          </p:nvPr>
        </p:nvGraphicFramePr>
        <p:xfrm>
          <a:off x="6194423" y="5839497"/>
          <a:ext cx="2043113" cy="439737"/>
        </p:xfrm>
        <a:graphic>
          <a:graphicData uri="http://schemas.openxmlformats.org/presentationml/2006/ole">
            <mc:AlternateContent xmlns:mc="http://schemas.openxmlformats.org/markup-compatibility/2006">
              <mc:Choice xmlns:v="urn:schemas-microsoft-com:vml" Requires="v">
                <p:oleObj name="Equation" r:id="rId5" imgW="2043853" imgH="439109" progId="Equation.DSMT4">
                  <p:embed/>
                </p:oleObj>
              </mc:Choice>
              <mc:Fallback>
                <p:oleObj name="Equation" r:id="rId5" imgW="2043853" imgH="439109" progId="Equation.DSMT4">
                  <p:embed/>
                  <p:pic>
                    <p:nvPicPr>
                      <p:cNvPr id="0" name=""/>
                      <p:cNvPicPr/>
                      <p:nvPr/>
                    </p:nvPicPr>
                    <p:blipFill>
                      <a:blip r:embed="rId6"/>
                      <a:stretch>
                        <a:fillRect/>
                      </a:stretch>
                    </p:blipFill>
                    <p:spPr>
                      <a:xfrm>
                        <a:off x="6194423" y="5839497"/>
                        <a:ext cx="2043113" cy="439737"/>
                      </a:xfrm>
                      <a:prstGeom prst="rect">
                        <a:avLst/>
                      </a:prstGeom>
                    </p:spPr>
                  </p:pic>
                </p:oleObj>
              </mc:Fallback>
            </mc:AlternateContent>
          </a:graphicData>
        </a:graphic>
      </p:graphicFrame>
      <p:sp>
        <p:nvSpPr>
          <p:cNvPr id="23" name="TextBox 22">
            <a:extLst>
              <a:ext uri="{FF2B5EF4-FFF2-40B4-BE49-F238E27FC236}">
                <a16:creationId xmlns:a16="http://schemas.microsoft.com/office/drawing/2014/main" id="{E29E6E2F-7910-9149-61DD-06F337B0AC71}"/>
              </a:ext>
            </a:extLst>
          </p:cNvPr>
          <p:cNvSpPr txBox="1"/>
          <p:nvPr/>
        </p:nvSpPr>
        <p:spPr>
          <a:xfrm>
            <a:off x="5759656" y="5384329"/>
            <a:ext cx="6998871"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Wingdings" panose="05000000000000000000" pitchFamily="2" charset="2"/>
              <a:buChar char="Ø"/>
            </a:pPr>
            <a:r>
              <a:rPr lang="en-US" dirty="0"/>
              <a:t>It comes from the solution of the fast motion equation:</a:t>
            </a:r>
            <a:endParaRPr lang="it-IT" dirty="0"/>
          </a:p>
        </p:txBody>
      </p:sp>
      <p:sp>
        <p:nvSpPr>
          <p:cNvPr id="24" name="Slide Number Placeholder 23">
            <a:extLst>
              <a:ext uri="{FF2B5EF4-FFF2-40B4-BE49-F238E27FC236}">
                <a16:creationId xmlns:a16="http://schemas.microsoft.com/office/drawing/2014/main" id="{0EBFDE5C-8C0F-341E-CAEA-ADBF3C8CC415}"/>
              </a:ext>
            </a:extLst>
          </p:cNvPr>
          <p:cNvSpPr>
            <a:spLocks noGrp="1"/>
          </p:cNvSpPr>
          <p:nvPr>
            <p:ph type="sldNum" sz="quarter" idx="2"/>
          </p:nvPr>
        </p:nvSpPr>
        <p:spPr/>
        <p:txBody>
          <a:bodyPr/>
          <a:lstStyle/>
          <a:p>
            <a:fld id="{86CB4B4D-7CA3-9044-876B-883B54F8677D}" type="slidenum">
              <a:rPr lang="it-IT" smtClean="0"/>
              <a:t>10</a:t>
            </a:fld>
            <a:endParaRPr lang="it-IT"/>
          </a:p>
        </p:txBody>
      </p:sp>
    </p:spTree>
    <p:extLst>
      <p:ext uri="{BB962C8B-B14F-4D97-AF65-F5344CB8AC3E}">
        <p14:creationId xmlns:p14="http://schemas.microsoft.com/office/powerpoint/2010/main" val="325639562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animBg="1"/>
      <p:bldP spid="21" grpId="0"/>
      <p:bldP spid="2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2">
            <a:extLst>
              <a:ext uri="{FF2B5EF4-FFF2-40B4-BE49-F238E27FC236}">
                <a16:creationId xmlns:a16="http://schemas.microsoft.com/office/drawing/2014/main" id="{42FF6F53-7400-1A76-F5D7-6BF838633D5C}"/>
              </a:ext>
            </a:extLst>
          </p:cNvPr>
          <p:cNvSpPr txBox="1">
            <a:spLocks noGrp="1"/>
          </p:cNvSpPr>
          <p:nvPr/>
        </p:nvSpPr>
        <p:spPr>
          <a:xfrm>
            <a:off x="655219" y="145078"/>
            <a:ext cx="10754561" cy="505267"/>
          </a:xfrm>
          <a:prstGeom prst="rect">
            <a:avLst/>
          </a:prstGeom>
        </p:spPr>
        <p:txBody>
          <a:bodyPr vert="horz" wrap="square" lIns="0" tIns="12700" rIns="0" bIns="0" rtlCol="0">
            <a:spAutoFit/>
          </a:bodyPr>
          <a:lstStyle>
            <a:lvl1pPr>
              <a:defRPr sz="2900" b="0" i="0">
                <a:solidFill>
                  <a:srgbClr val="00A6D5"/>
                </a:solidFill>
                <a:latin typeface="Arial"/>
                <a:ea typeface="+mj-ea"/>
                <a:cs typeface="Arial"/>
              </a:defRPr>
            </a:lvl1pPr>
          </a:lstStyle>
          <a:p>
            <a:pPr marL="12700" algn="ctr">
              <a:lnSpc>
                <a:spcPct val="100000"/>
              </a:lnSpc>
              <a:spcBef>
                <a:spcPts val="100"/>
              </a:spcBef>
            </a:pPr>
            <a:r>
              <a:rPr lang="en-GB" sz="3200" dirty="0"/>
              <a:t>Example 1: Forced SDOF moving on a rotating belt</a:t>
            </a:r>
            <a:endParaRPr sz="3200" dirty="0"/>
          </a:p>
        </p:txBody>
      </p:sp>
      <p:sp>
        <p:nvSpPr>
          <p:cNvPr id="8" name="TextBox 7">
            <a:extLst>
              <a:ext uri="{FF2B5EF4-FFF2-40B4-BE49-F238E27FC236}">
                <a16:creationId xmlns:a16="http://schemas.microsoft.com/office/drawing/2014/main" id="{A5F531E9-D5F7-2FFB-5215-6949E4BE135A}"/>
              </a:ext>
            </a:extLst>
          </p:cNvPr>
          <p:cNvSpPr txBox="1"/>
          <p:nvPr/>
        </p:nvSpPr>
        <p:spPr>
          <a:xfrm>
            <a:off x="103685" y="865186"/>
            <a:ext cx="6998871"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Wingdings" panose="05000000000000000000" pitchFamily="2" charset="2"/>
              <a:buChar char="Ø"/>
            </a:pPr>
            <a:r>
              <a:rPr lang="en-US" dirty="0"/>
              <a:t>What is this solution actually (check slide 6 again)?</a:t>
            </a:r>
            <a:endParaRPr lang="it-IT" dirty="0"/>
          </a:p>
        </p:txBody>
      </p:sp>
      <p:graphicFrame>
        <p:nvGraphicFramePr>
          <p:cNvPr id="10" name="Object 9">
            <a:extLst>
              <a:ext uri="{FF2B5EF4-FFF2-40B4-BE49-F238E27FC236}">
                <a16:creationId xmlns:a16="http://schemas.microsoft.com/office/drawing/2014/main" id="{02F86AF7-D10C-4E5C-8ADF-16665A27408C}"/>
              </a:ext>
            </a:extLst>
          </p:cNvPr>
          <p:cNvGraphicFramePr>
            <a:graphicFrameLocks noChangeAspect="1"/>
          </p:cNvGraphicFramePr>
          <p:nvPr>
            <p:extLst>
              <p:ext uri="{D42A27DB-BD31-4B8C-83A1-F6EECF244321}">
                <p14:modId xmlns:p14="http://schemas.microsoft.com/office/powerpoint/2010/main" val="4161688928"/>
              </p:ext>
            </p:extLst>
          </p:nvPr>
        </p:nvGraphicFramePr>
        <p:xfrm>
          <a:off x="6096000" y="865186"/>
          <a:ext cx="2043113" cy="439737"/>
        </p:xfrm>
        <a:graphic>
          <a:graphicData uri="http://schemas.openxmlformats.org/presentationml/2006/ole">
            <mc:AlternateContent xmlns:mc="http://schemas.openxmlformats.org/markup-compatibility/2006">
              <mc:Choice xmlns:v="urn:schemas-microsoft-com:vml" Requires="v">
                <p:oleObj name="Equation" r:id="rId2" imgW="2043853" imgH="439109" progId="Equation.DSMT4">
                  <p:embed/>
                </p:oleObj>
              </mc:Choice>
              <mc:Fallback>
                <p:oleObj name="Equation" r:id="rId2" imgW="2043853" imgH="439109" progId="Equation.DSMT4">
                  <p:embed/>
                  <p:pic>
                    <p:nvPicPr>
                      <p:cNvPr id="22" name="Object 21">
                        <a:extLst>
                          <a:ext uri="{FF2B5EF4-FFF2-40B4-BE49-F238E27FC236}">
                            <a16:creationId xmlns:a16="http://schemas.microsoft.com/office/drawing/2014/main" id="{1B33E735-7530-1BD8-98D6-A5DC5FFB16BE}"/>
                          </a:ext>
                        </a:extLst>
                      </p:cNvPr>
                      <p:cNvPicPr/>
                      <p:nvPr/>
                    </p:nvPicPr>
                    <p:blipFill>
                      <a:blip r:embed="rId3"/>
                      <a:stretch>
                        <a:fillRect/>
                      </a:stretch>
                    </p:blipFill>
                    <p:spPr>
                      <a:xfrm>
                        <a:off x="6096000" y="865186"/>
                        <a:ext cx="2043113" cy="439737"/>
                      </a:xfrm>
                      <a:prstGeom prst="rect">
                        <a:avLst/>
                      </a:prstGeom>
                    </p:spPr>
                  </p:pic>
                </p:oleObj>
              </mc:Fallback>
            </mc:AlternateContent>
          </a:graphicData>
        </a:graphic>
      </p:graphicFrame>
      <p:sp>
        <p:nvSpPr>
          <p:cNvPr id="18" name="Slide Number Placeholder 17">
            <a:extLst>
              <a:ext uri="{FF2B5EF4-FFF2-40B4-BE49-F238E27FC236}">
                <a16:creationId xmlns:a16="http://schemas.microsoft.com/office/drawing/2014/main" id="{12507B32-2FB2-00BB-8AB9-65C51EE05A84}"/>
              </a:ext>
            </a:extLst>
          </p:cNvPr>
          <p:cNvSpPr>
            <a:spLocks noGrp="1"/>
          </p:cNvSpPr>
          <p:nvPr>
            <p:ph type="sldNum" sz="quarter" idx="2"/>
          </p:nvPr>
        </p:nvSpPr>
        <p:spPr/>
        <p:txBody>
          <a:bodyPr/>
          <a:lstStyle/>
          <a:p>
            <a:fld id="{86CB4B4D-7CA3-9044-876B-883B54F8677D}" type="slidenum">
              <a:rPr lang="it-IT" smtClean="0"/>
              <a:t>11</a:t>
            </a:fld>
            <a:endParaRPr lang="it-IT"/>
          </a:p>
        </p:txBody>
      </p:sp>
      <p:sp>
        <p:nvSpPr>
          <p:cNvPr id="19" name="TextBox 18">
            <a:extLst>
              <a:ext uri="{FF2B5EF4-FFF2-40B4-BE49-F238E27FC236}">
                <a16:creationId xmlns:a16="http://schemas.microsoft.com/office/drawing/2014/main" id="{B125915F-86EB-9922-030A-13D0E618F28A}"/>
              </a:ext>
            </a:extLst>
          </p:cNvPr>
          <p:cNvSpPr txBox="1"/>
          <p:nvPr/>
        </p:nvSpPr>
        <p:spPr>
          <a:xfrm>
            <a:off x="211635" y="1449359"/>
            <a:ext cx="11446965"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t>It is the velocity response at steady-state motion, for a high-frequency excitation</a:t>
            </a:r>
            <a:r>
              <a:rPr lang="en-US" dirty="0"/>
              <a:t>. </a:t>
            </a:r>
            <a:endParaRPr lang="it-IT" dirty="0"/>
          </a:p>
        </p:txBody>
      </p:sp>
      <p:sp>
        <p:nvSpPr>
          <p:cNvPr id="22" name="TextBox 21">
            <a:extLst>
              <a:ext uri="{FF2B5EF4-FFF2-40B4-BE49-F238E27FC236}">
                <a16:creationId xmlns:a16="http://schemas.microsoft.com/office/drawing/2014/main" id="{6A7C7B7C-8E32-3EC6-A55F-30297078DC09}"/>
              </a:ext>
            </a:extLst>
          </p:cNvPr>
          <p:cNvSpPr txBox="1"/>
          <p:nvPr/>
        </p:nvSpPr>
        <p:spPr>
          <a:xfrm>
            <a:off x="103684" y="2033532"/>
            <a:ext cx="10513515"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You are invited to cross-check how the velocity response at steady-state looks like for </a:t>
            </a:r>
            <a:endParaRPr lang="it-IT" dirty="0"/>
          </a:p>
        </p:txBody>
      </p:sp>
      <p:graphicFrame>
        <p:nvGraphicFramePr>
          <p:cNvPr id="23" name="Object 22">
            <a:extLst>
              <a:ext uri="{FF2B5EF4-FFF2-40B4-BE49-F238E27FC236}">
                <a16:creationId xmlns:a16="http://schemas.microsoft.com/office/drawing/2014/main" id="{9FEC2B07-B27F-4DDD-F756-DD09251198E3}"/>
              </a:ext>
            </a:extLst>
          </p:cNvPr>
          <p:cNvGraphicFramePr>
            <a:graphicFrameLocks noChangeAspect="1"/>
          </p:cNvGraphicFramePr>
          <p:nvPr>
            <p:extLst>
              <p:ext uri="{D42A27DB-BD31-4B8C-83A1-F6EECF244321}">
                <p14:modId xmlns:p14="http://schemas.microsoft.com/office/powerpoint/2010/main" val="1174576882"/>
              </p:ext>
            </p:extLst>
          </p:nvPr>
        </p:nvGraphicFramePr>
        <p:xfrm>
          <a:off x="9155112" y="2033532"/>
          <a:ext cx="915987" cy="372120"/>
        </p:xfrm>
        <a:graphic>
          <a:graphicData uri="http://schemas.openxmlformats.org/presentationml/2006/ole">
            <mc:AlternateContent xmlns:mc="http://schemas.openxmlformats.org/markup-compatibility/2006">
              <mc:Choice xmlns:v="urn:schemas-microsoft-com:vml" Requires="v">
                <p:oleObj name="Equation" r:id="rId4" imgW="406080" imgH="164880" progId="Equation.DSMT4">
                  <p:embed/>
                </p:oleObj>
              </mc:Choice>
              <mc:Fallback>
                <p:oleObj name="Equation" r:id="rId4" imgW="406080" imgH="164880" progId="Equation.DSMT4">
                  <p:embed/>
                  <p:pic>
                    <p:nvPicPr>
                      <p:cNvPr id="0" name=""/>
                      <p:cNvPicPr/>
                      <p:nvPr/>
                    </p:nvPicPr>
                    <p:blipFill>
                      <a:blip r:embed="rId5"/>
                      <a:stretch>
                        <a:fillRect/>
                      </a:stretch>
                    </p:blipFill>
                    <p:spPr>
                      <a:xfrm>
                        <a:off x="9155112" y="2033532"/>
                        <a:ext cx="915987" cy="372120"/>
                      </a:xfrm>
                      <a:prstGeom prst="rect">
                        <a:avLst/>
                      </a:prstGeom>
                    </p:spPr>
                  </p:pic>
                </p:oleObj>
              </mc:Fallback>
            </mc:AlternateContent>
          </a:graphicData>
        </a:graphic>
      </p:graphicFrame>
      <p:sp>
        <p:nvSpPr>
          <p:cNvPr id="26" name="TextBox 25">
            <a:extLst>
              <a:ext uri="{FF2B5EF4-FFF2-40B4-BE49-F238E27FC236}">
                <a16:creationId xmlns:a16="http://schemas.microsoft.com/office/drawing/2014/main" id="{B5C966FA-2C49-C001-6B93-41469710C298}"/>
              </a:ext>
            </a:extLst>
          </p:cNvPr>
          <p:cNvSpPr txBox="1"/>
          <p:nvPr/>
        </p:nvSpPr>
        <p:spPr>
          <a:xfrm>
            <a:off x="103684" y="2618961"/>
            <a:ext cx="10870635" cy="1200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it-IT" altLang="it-IT" sz="1800" dirty="0"/>
              <a:t>The paper below, </a:t>
            </a:r>
            <a:r>
              <a:rPr lang="en-US" altLang="it-IT" sz="1800" dirty="0"/>
              <a:t>h</a:t>
            </a:r>
            <a:r>
              <a:rPr lang="en-US" dirty="0"/>
              <a:t>as a more detailed explanation of this (if you are interested, look it up </a:t>
            </a:r>
            <a:r>
              <a:rPr lang="en-US" dirty="0">
                <a:sym typeface="Wingdings" panose="05000000000000000000" pitchFamily="2" charset="2"/>
              </a:rPr>
              <a:t> )</a:t>
            </a:r>
            <a:endParaRPr lang="it-IT" altLang="it-IT" sz="1800" dirty="0"/>
          </a:p>
          <a:p>
            <a:endParaRPr lang="it-IT" altLang="it-IT" dirty="0"/>
          </a:p>
          <a:p>
            <a:r>
              <a:rPr lang="it-IT" altLang="it-IT" sz="1800" dirty="0">
                <a:solidFill>
                  <a:srgbClr val="0176C2"/>
                </a:solidFill>
              </a:rPr>
              <a:t>Sulollari, E., Van Dalen, K., Cabboi, A. </a:t>
            </a:r>
            <a:r>
              <a:rPr lang="it-IT" altLang="it-IT" sz="1800" b="1" dirty="0">
                <a:solidFill>
                  <a:srgbClr val="0176C2"/>
                </a:solidFill>
              </a:rPr>
              <a:t>Vibration-induced friction modulation for a general frequency of excitation</a:t>
            </a:r>
            <a:r>
              <a:rPr lang="it-IT" altLang="it-IT" sz="1800" dirty="0">
                <a:solidFill>
                  <a:srgbClr val="0176C2"/>
                </a:solidFill>
              </a:rPr>
              <a:t>, </a:t>
            </a:r>
            <a:r>
              <a:rPr lang="en-US" sz="1800" dirty="0">
                <a:solidFill>
                  <a:srgbClr val="0176C2"/>
                </a:solidFill>
              </a:rPr>
              <a:t>Journal of Sound and Vibration, 573,118200, (2024) </a:t>
            </a:r>
          </a:p>
        </p:txBody>
      </p:sp>
      <p:graphicFrame>
        <p:nvGraphicFramePr>
          <p:cNvPr id="27" name="Object 26">
            <a:extLst>
              <a:ext uri="{FF2B5EF4-FFF2-40B4-BE49-F238E27FC236}">
                <a16:creationId xmlns:a16="http://schemas.microsoft.com/office/drawing/2014/main" id="{2EC34092-5B7E-7F58-E3CF-F16B36DD8ACB}"/>
              </a:ext>
            </a:extLst>
          </p:cNvPr>
          <p:cNvGraphicFramePr>
            <a:graphicFrameLocks noChangeAspect="1"/>
          </p:cNvGraphicFramePr>
          <p:nvPr>
            <p:extLst>
              <p:ext uri="{D42A27DB-BD31-4B8C-83A1-F6EECF244321}">
                <p14:modId xmlns:p14="http://schemas.microsoft.com/office/powerpoint/2010/main" val="2580371350"/>
              </p:ext>
            </p:extLst>
          </p:nvPr>
        </p:nvGraphicFramePr>
        <p:xfrm>
          <a:off x="262249" y="4362450"/>
          <a:ext cx="4891088" cy="1238250"/>
        </p:xfrm>
        <a:graphic>
          <a:graphicData uri="http://schemas.openxmlformats.org/presentationml/2006/ole">
            <mc:AlternateContent xmlns:mc="http://schemas.openxmlformats.org/markup-compatibility/2006">
              <mc:Choice xmlns:v="urn:schemas-microsoft-com:vml" Requires="v">
                <p:oleObj name="Equation" r:id="rId6" imgW="2908080" imgH="736560" progId="Equation.DSMT4">
                  <p:embed/>
                </p:oleObj>
              </mc:Choice>
              <mc:Fallback>
                <p:oleObj name="Equation" r:id="rId6" imgW="2908080" imgH="736560" progId="Equation.DSMT4">
                  <p:embed/>
                  <p:pic>
                    <p:nvPicPr>
                      <p:cNvPr id="22" name="Object 21">
                        <a:extLst>
                          <a:ext uri="{FF2B5EF4-FFF2-40B4-BE49-F238E27FC236}">
                            <a16:creationId xmlns:a16="http://schemas.microsoft.com/office/drawing/2014/main" id="{8F53FFCA-8469-AD43-288F-FB6ADA0E2490}"/>
                          </a:ext>
                        </a:extLst>
                      </p:cNvPr>
                      <p:cNvPicPr/>
                      <p:nvPr/>
                    </p:nvPicPr>
                    <p:blipFill>
                      <a:blip r:embed="rId7"/>
                      <a:stretch>
                        <a:fillRect/>
                      </a:stretch>
                    </p:blipFill>
                    <p:spPr>
                      <a:xfrm>
                        <a:off x="262249" y="4362450"/>
                        <a:ext cx="4891088" cy="1238250"/>
                      </a:xfrm>
                      <a:prstGeom prst="rect">
                        <a:avLst/>
                      </a:prstGeom>
                      <a:ln>
                        <a:solidFill>
                          <a:srgbClr val="FF0000"/>
                        </a:solidFill>
                      </a:ln>
                    </p:spPr>
                  </p:pic>
                </p:oleObj>
              </mc:Fallback>
            </mc:AlternateContent>
          </a:graphicData>
        </a:graphic>
      </p:graphicFrame>
      <p:sp>
        <p:nvSpPr>
          <p:cNvPr id="28" name="Arrow: Down 27">
            <a:extLst>
              <a:ext uri="{FF2B5EF4-FFF2-40B4-BE49-F238E27FC236}">
                <a16:creationId xmlns:a16="http://schemas.microsoft.com/office/drawing/2014/main" id="{66603D66-9D42-A83F-ECC5-00CD6CA4CBAC}"/>
              </a:ext>
            </a:extLst>
          </p:cNvPr>
          <p:cNvSpPr/>
          <p:nvPr/>
        </p:nvSpPr>
        <p:spPr>
          <a:xfrm rot="16200000">
            <a:off x="5373142" y="4727575"/>
            <a:ext cx="615950" cy="508000"/>
          </a:xfrm>
          <a:prstGeom prst="downArrow">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it-IT" sz="1800" b="0" i="0" u="none" strike="noStrike" cap="none" spc="0" normalizeH="0" baseline="0">
              <a:ln>
                <a:noFill/>
              </a:ln>
              <a:solidFill>
                <a:srgbClr val="000000"/>
              </a:solidFill>
              <a:effectLst/>
              <a:uFillTx/>
              <a:latin typeface="Arial"/>
              <a:ea typeface="Arial"/>
              <a:cs typeface="Arial"/>
              <a:sym typeface="Arial"/>
            </a:endParaRPr>
          </a:p>
        </p:txBody>
      </p:sp>
      <p:graphicFrame>
        <p:nvGraphicFramePr>
          <p:cNvPr id="29" name="Object 28">
            <a:extLst>
              <a:ext uri="{FF2B5EF4-FFF2-40B4-BE49-F238E27FC236}">
                <a16:creationId xmlns:a16="http://schemas.microsoft.com/office/drawing/2014/main" id="{C079253E-626E-F985-7C9C-D1C5ED510148}"/>
              </a:ext>
            </a:extLst>
          </p:cNvPr>
          <p:cNvGraphicFramePr>
            <a:graphicFrameLocks noChangeAspect="1"/>
          </p:cNvGraphicFramePr>
          <p:nvPr>
            <p:extLst>
              <p:ext uri="{D42A27DB-BD31-4B8C-83A1-F6EECF244321}">
                <p14:modId xmlns:p14="http://schemas.microsoft.com/office/powerpoint/2010/main" val="2366102516"/>
              </p:ext>
            </p:extLst>
          </p:nvPr>
        </p:nvGraphicFramePr>
        <p:xfrm>
          <a:off x="6208897" y="4239039"/>
          <a:ext cx="5200883" cy="1493323"/>
        </p:xfrm>
        <a:graphic>
          <a:graphicData uri="http://schemas.openxmlformats.org/presentationml/2006/ole">
            <mc:AlternateContent xmlns:mc="http://schemas.openxmlformats.org/markup-compatibility/2006">
              <mc:Choice xmlns:v="urn:schemas-microsoft-com:vml" Requires="v">
                <p:oleObj name="Equation" r:id="rId8" imgW="2565360" imgH="736560" progId="Equation.DSMT4">
                  <p:embed/>
                </p:oleObj>
              </mc:Choice>
              <mc:Fallback>
                <p:oleObj name="Equation" r:id="rId8" imgW="2565360" imgH="736560" progId="Equation.DSMT4">
                  <p:embed/>
                  <p:pic>
                    <p:nvPicPr>
                      <p:cNvPr id="0" name=""/>
                      <p:cNvPicPr/>
                      <p:nvPr/>
                    </p:nvPicPr>
                    <p:blipFill>
                      <a:blip r:embed="rId9"/>
                      <a:stretch>
                        <a:fillRect/>
                      </a:stretch>
                    </p:blipFill>
                    <p:spPr>
                      <a:xfrm>
                        <a:off x="6208897" y="4239039"/>
                        <a:ext cx="5200883" cy="1493323"/>
                      </a:xfrm>
                      <a:prstGeom prst="rect">
                        <a:avLst/>
                      </a:prstGeom>
                      <a:ln w="22225">
                        <a:solidFill>
                          <a:schemeClr val="accent4"/>
                        </a:solidFill>
                      </a:ln>
                    </p:spPr>
                  </p:pic>
                </p:oleObj>
              </mc:Fallback>
            </mc:AlternateContent>
          </a:graphicData>
        </a:graphic>
      </p:graphicFrame>
    </p:spTree>
    <p:extLst>
      <p:ext uri="{BB962C8B-B14F-4D97-AF65-F5344CB8AC3E}">
        <p14:creationId xmlns:p14="http://schemas.microsoft.com/office/powerpoint/2010/main" val="388593794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2" grpId="0"/>
      <p:bldP spid="26" grpId="0"/>
      <p:bldP spid="2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57BD0EF-DA68-74CF-DC1E-FB76FCBDD498}"/>
              </a:ext>
            </a:extLst>
          </p:cNvPr>
          <p:cNvSpPr>
            <a:spLocks noGrp="1"/>
          </p:cNvSpPr>
          <p:nvPr>
            <p:ph type="sldNum" sz="quarter" idx="2"/>
          </p:nvPr>
        </p:nvSpPr>
        <p:spPr/>
        <p:txBody>
          <a:bodyPr/>
          <a:lstStyle/>
          <a:p>
            <a:fld id="{86CB4B4D-7CA3-9044-876B-883B54F8677D}" type="slidenum">
              <a:rPr lang="it-IT" smtClean="0"/>
              <a:t>12</a:t>
            </a:fld>
            <a:endParaRPr lang="it-IT"/>
          </a:p>
        </p:txBody>
      </p:sp>
      <p:sp>
        <p:nvSpPr>
          <p:cNvPr id="4" name="object 2">
            <a:extLst>
              <a:ext uri="{FF2B5EF4-FFF2-40B4-BE49-F238E27FC236}">
                <a16:creationId xmlns:a16="http://schemas.microsoft.com/office/drawing/2014/main" id="{4854B113-51DA-A035-14EF-01C08C9F85FD}"/>
              </a:ext>
            </a:extLst>
          </p:cNvPr>
          <p:cNvSpPr txBox="1">
            <a:spLocks noGrp="1"/>
          </p:cNvSpPr>
          <p:nvPr/>
        </p:nvSpPr>
        <p:spPr>
          <a:xfrm>
            <a:off x="655219" y="145078"/>
            <a:ext cx="10754561" cy="505267"/>
          </a:xfrm>
          <a:prstGeom prst="rect">
            <a:avLst/>
          </a:prstGeom>
        </p:spPr>
        <p:txBody>
          <a:bodyPr vert="horz" wrap="square" lIns="0" tIns="12700" rIns="0" bIns="0" rtlCol="0">
            <a:spAutoFit/>
          </a:bodyPr>
          <a:lstStyle>
            <a:lvl1pPr>
              <a:defRPr sz="2900" b="0" i="0">
                <a:solidFill>
                  <a:srgbClr val="00A6D5"/>
                </a:solidFill>
                <a:latin typeface="Arial"/>
                <a:ea typeface="+mj-ea"/>
                <a:cs typeface="Arial"/>
              </a:defRPr>
            </a:lvl1pPr>
          </a:lstStyle>
          <a:p>
            <a:pPr marL="12700" algn="ctr">
              <a:lnSpc>
                <a:spcPct val="100000"/>
              </a:lnSpc>
              <a:spcBef>
                <a:spcPts val="100"/>
              </a:spcBef>
            </a:pPr>
            <a:r>
              <a:rPr lang="en-GB" sz="3200" dirty="0"/>
              <a:t>Final result and discussion</a:t>
            </a:r>
            <a:endParaRPr sz="3200" dirty="0"/>
          </a:p>
        </p:txBody>
      </p:sp>
      <p:pic>
        <p:nvPicPr>
          <p:cNvPr id="5" name="Picture 4">
            <a:extLst>
              <a:ext uri="{FF2B5EF4-FFF2-40B4-BE49-F238E27FC236}">
                <a16:creationId xmlns:a16="http://schemas.microsoft.com/office/drawing/2014/main" id="{2F12DFF5-DAF1-C5DF-0007-592C78C34A0A}"/>
              </a:ext>
            </a:extLst>
          </p:cNvPr>
          <p:cNvPicPr>
            <a:picLocks noChangeAspect="1"/>
          </p:cNvPicPr>
          <p:nvPr/>
        </p:nvPicPr>
        <p:blipFill>
          <a:blip r:embed="rId2"/>
          <a:stretch>
            <a:fillRect/>
          </a:stretch>
        </p:blipFill>
        <p:spPr>
          <a:xfrm>
            <a:off x="-51371" y="1112771"/>
            <a:ext cx="5910848" cy="4260613"/>
          </a:xfrm>
          <a:prstGeom prst="rect">
            <a:avLst/>
          </a:prstGeom>
        </p:spPr>
      </p:pic>
      <p:pic>
        <p:nvPicPr>
          <p:cNvPr id="6" name="Picture 5">
            <a:extLst>
              <a:ext uri="{FF2B5EF4-FFF2-40B4-BE49-F238E27FC236}">
                <a16:creationId xmlns:a16="http://schemas.microsoft.com/office/drawing/2014/main" id="{2E828AA7-7DFD-37A7-EA56-13B204D8546E}"/>
              </a:ext>
            </a:extLst>
          </p:cNvPr>
          <p:cNvPicPr>
            <a:picLocks noChangeAspect="1"/>
          </p:cNvPicPr>
          <p:nvPr/>
        </p:nvPicPr>
        <p:blipFill>
          <a:blip r:embed="rId3"/>
          <a:stretch>
            <a:fillRect/>
          </a:stretch>
        </p:blipFill>
        <p:spPr>
          <a:xfrm>
            <a:off x="5859477" y="1037116"/>
            <a:ext cx="5862418" cy="4411921"/>
          </a:xfrm>
          <a:prstGeom prst="rect">
            <a:avLst/>
          </a:prstGeom>
        </p:spPr>
      </p:pic>
    </p:spTree>
    <p:extLst>
      <p:ext uri="{BB962C8B-B14F-4D97-AF65-F5344CB8AC3E}">
        <p14:creationId xmlns:p14="http://schemas.microsoft.com/office/powerpoint/2010/main" val="3463089219"/>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1E0EBA88-0F3B-586B-3601-2DEC7C34D515}"/>
              </a:ext>
            </a:extLst>
          </p:cNvPr>
          <p:cNvSpPr txBox="1"/>
          <p:nvPr/>
        </p:nvSpPr>
        <p:spPr>
          <a:xfrm>
            <a:off x="396092" y="1109063"/>
            <a:ext cx="11265477" cy="4520468"/>
          </a:xfrm>
          <a:prstGeom prst="rect">
            <a:avLst/>
          </a:prstGeom>
        </p:spPr>
        <p:txBody>
          <a:bodyPr vert="horz" wrap="square" lIns="0" tIns="158750" rIns="0" bIns="0" rtlCol="0">
            <a:spAutoFit/>
          </a:bodyPr>
          <a:lstStyle>
            <a:defPPr>
              <a:defRPr kern="0"/>
            </a:defPPr>
          </a:lstStyle>
          <a:p>
            <a:pPr marL="12700">
              <a:lnSpc>
                <a:spcPct val="100000"/>
              </a:lnSpc>
              <a:spcBef>
                <a:spcPts val="1250"/>
              </a:spcBef>
            </a:pPr>
            <a:r>
              <a:rPr lang="en-GB" sz="2400" b="1" dirty="0"/>
              <a:t>Step 1)</a:t>
            </a:r>
            <a:r>
              <a:rPr lang="en-GB" sz="2400" dirty="0"/>
              <a:t> We assume a solution composed by a slow motion and a fast motion</a:t>
            </a:r>
          </a:p>
          <a:p>
            <a:pPr marL="12700">
              <a:lnSpc>
                <a:spcPct val="100000"/>
              </a:lnSpc>
              <a:spcBef>
                <a:spcPts val="1250"/>
              </a:spcBef>
            </a:pPr>
            <a:r>
              <a:rPr lang="en-GB" sz="2400" b="1" dirty="0"/>
              <a:t>Step 2)</a:t>
            </a:r>
            <a:r>
              <a:rPr lang="en-GB" sz="2400" dirty="0"/>
              <a:t> We isolate the terms for the fast motion, and solve for it (approximately, if necessary). Only retain the dominant terms, if the frequency of excitation is high enough compared to the time-scale of the slow motion (at least 4 or 5 times higher)</a:t>
            </a:r>
          </a:p>
          <a:p>
            <a:pPr marL="12700">
              <a:lnSpc>
                <a:spcPct val="100000"/>
              </a:lnSpc>
              <a:spcBef>
                <a:spcPts val="1250"/>
              </a:spcBef>
            </a:pPr>
            <a:r>
              <a:rPr lang="en-GB" sz="2400" b="1" dirty="0"/>
              <a:t>Step 3)</a:t>
            </a:r>
            <a:r>
              <a:rPr lang="en-GB" sz="2400" dirty="0"/>
              <a:t> Check if the solution of the fast motion complies with the imposed constraint:</a:t>
            </a:r>
          </a:p>
          <a:p>
            <a:pPr marL="12700">
              <a:lnSpc>
                <a:spcPct val="100000"/>
              </a:lnSpc>
              <a:spcBef>
                <a:spcPts val="1250"/>
              </a:spcBef>
            </a:pPr>
            <a:endParaRPr lang="en-GB" sz="2400" dirty="0"/>
          </a:p>
          <a:p>
            <a:pPr marL="12700">
              <a:lnSpc>
                <a:spcPct val="100000"/>
              </a:lnSpc>
              <a:spcBef>
                <a:spcPts val="1250"/>
              </a:spcBef>
            </a:pPr>
            <a:r>
              <a:rPr lang="en-GB" sz="2400" b="1" dirty="0"/>
              <a:t>Step 4)</a:t>
            </a:r>
            <a:r>
              <a:rPr lang="en-GB" sz="2400" dirty="0"/>
              <a:t> We go back to the original equation, and apply the averaging constraints to all terms. For the fast motion terms left, we substitute the solution above into the equation for slow motion.</a:t>
            </a:r>
          </a:p>
        </p:txBody>
      </p:sp>
      <p:sp>
        <p:nvSpPr>
          <p:cNvPr id="5" name="object 4">
            <a:extLst>
              <a:ext uri="{FF2B5EF4-FFF2-40B4-BE49-F238E27FC236}">
                <a16:creationId xmlns:a16="http://schemas.microsoft.com/office/drawing/2014/main" id="{C20E66F6-BA44-280A-1D64-C90B897B8D03}"/>
              </a:ext>
            </a:extLst>
          </p:cNvPr>
          <p:cNvSpPr txBox="1"/>
          <p:nvPr/>
        </p:nvSpPr>
        <p:spPr>
          <a:xfrm>
            <a:off x="2616776" y="5717219"/>
            <a:ext cx="9246673" cy="837409"/>
          </a:xfrm>
          <a:prstGeom prst="rect">
            <a:avLst/>
          </a:prstGeom>
        </p:spPr>
        <p:txBody>
          <a:bodyPr vert="horz" wrap="square" lIns="0" tIns="158750" rIns="0" bIns="0" rtlCol="0">
            <a:spAutoFit/>
          </a:bodyPr>
          <a:lstStyle>
            <a:defPPr>
              <a:defRPr kern="0"/>
            </a:defPPr>
          </a:lstStyle>
          <a:p>
            <a:pPr marL="12700">
              <a:lnSpc>
                <a:spcPct val="100000"/>
              </a:lnSpc>
              <a:spcBef>
                <a:spcPts val="1250"/>
              </a:spcBef>
            </a:pPr>
            <a:r>
              <a:rPr lang="en-GB" sz="2200" b="1" dirty="0">
                <a:latin typeface="Arial"/>
                <a:cs typeface="Arial"/>
              </a:rPr>
              <a:t>Note</a:t>
            </a:r>
            <a:r>
              <a:rPr lang="en-GB" sz="2200" dirty="0">
                <a:latin typeface="Arial"/>
                <a:cs typeface="Arial"/>
              </a:rPr>
              <a:t>: Usually used away from resonances, and there should components of the excitation that are rapidly </a:t>
            </a:r>
            <a:r>
              <a:rPr lang="en-GB" sz="2200" dirty="0" err="1">
                <a:latin typeface="Arial"/>
                <a:cs typeface="Arial"/>
              </a:rPr>
              <a:t>oscillatig</a:t>
            </a:r>
            <a:r>
              <a:rPr lang="en-GB" sz="2200" dirty="0">
                <a:latin typeface="Arial"/>
                <a:cs typeface="Arial"/>
              </a:rPr>
              <a:t>. </a:t>
            </a:r>
          </a:p>
        </p:txBody>
      </p:sp>
      <p:sp>
        <p:nvSpPr>
          <p:cNvPr id="2" name="Slide Number Placeholder 1">
            <a:extLst>
              <a:ext uri="{FF2B5EF4-FFF2-40B4-BE49-F238E27FC236}">
                <a16:creationId xmlns:a16="http://schemas.microsoft.com/office/drawing/2014/main" id="{2162CC71-D0B5-1E6E-7D41-42EEA3222399}"/>
              </a:ext>
            </a:extLst>
          </p:cNvPr>
          <p:cNvSpPr>
            <a:spLocks noGrp="1"/>
          </p:cNvSpPr>
          <p:nvPr>
            <p:ph type="sldNum" sz="quarter" idx="2"/>
          </p:nvPr>
        </p:nvSpPr>
        <p:spPr/>
        <p:txBody>
          <a:bodyPr/>
          <a:lstStyle/>
          <a:p>
            <a:fld id="{86CB4B4D-7CA3-9044-876B-883B54F8677D}" type="slidenum">
              <a:rPr lang="it-IT" smtClean="0"/>
              <a:t>13</a:t>
            </a:fld>
            <a:endParaRPr lang="it-IT"/>
          </a:p>
        </p:txBody>
      </p:sp>
      <p:sp>
        <p:nvSpPr>
          <p:cNvPr id="10" name="object 2">
            <a:extLst>
              <a:ext uri="{FF2B5EF4-FFF2-40B4-BE49-F238E27FC236}">
                <a16:creationId xmlns:a16="http://schemas.microsoft.com/office/drawing/2014/main" id="{95F5F800-139F-8697-6E05-B46CCFC7BE11}"/>
              </a:ext>
            </a:extLst>
          </p:cNvPr>
          <p:cNvSpPr txBox="1">
            <a:spLocks noGrp="1"/>
          </p:cNvSpPr>
          <p:nvPr/>
        </p:nvSpPr>
        <p:spPr>
          <a:xfrm>
            <a:off x="907008" y="439055"/>
            <a:ext cx="10754561" cy="505267"/>
          </a:xfrm>
          <a:prstGeom prst="rect">
            <a:avLst/>
          </a:prstGeom>
        </p:spPr>
        <p:txBody>
          <a:bodyPr vert="horz" wrap="square" lIns="0" tIns="12700" rIns="0" bIns="0" rtlCol="0">
            <a:spAutoFit/>
          </a:bodyPr>
          <a:lstStyle>
            <a:lvl1pPr>
              <a:defRPr sz="2900" b="0" i="0">
                <a:solidFill>
                  <a:srgbClr val="00A6D5"/>
                </a:solidFill>
                <a:latin typeface="Arial"/>
                <a:ea typeface="+mj-ea"/>
                <a:cs typeface="Arial"/>
              </a:defRPr>
            </a:lvl1pPr>
          </a:lstStyle>
          <a:p>
            <a:pPr marL="12700" algn="ctr">
              <a:lnSpc>
                <a:spcPct val="100000"/>
              </a:lnSpc>
              <a:spcBef>
                <a:spcPts val="100"/>
              </a:spcBef>
            </a:pPr>
            <a:r>
              <a:rPr lang="en-GB" sz="3200" dirty="0"/>
              <a:t>General overview of the procedure</a:t>
            </a:r>
            <a:endParaRPr sz="3200" dirty="0"/>
          </a:p>
        </p:txBody>
      </p:sp>
      <p:graphicFrame>
        <p:nvGraphicFramePr>
          <p:cNvPr id="11" name="Oggetto 23">
            <a:extLst>
              <a:ext uri="{FF2B5EF4-FFF2-40B4-BE49-F238E27FC236}">
                <a16:creationId xmlns:a16="http://schemas.microsoft.com/office/drawing/2014/main" id="{AE4F5DF3-6B26-F7E8-1A71-0E865A7FEEC1}"/>
              </a:ext>
            </a:extLst>
          </p:cNvPr>
          <p:cNvGraphicFramePr>
            <a:graphicFrameLocks noChangeAspect="1"/>
          </p:cNvGraphicFramePr>
          <p:nvPr>
            <p:extLst>
              <p:ext uri="{D42A27DB-BD31-4B8C-83A1-F6EECF244321}">
                <p14:modId xmlns:p14="http://schemas.microsoft.com/office/powerpoint/2010/main" val="3331891059"/>
              </p:ext>
            </p:extLst>
          </p:nvPr>
        </p:nvGraphicFramePr>
        <p:xfrm>
          <a:off x="3310156" y="3670958"/>
          <a:ext cx="3622675" cy="604838"/>
        </p:xfrm>
        <a:graphic>
          <a:graphicData uri="http://schemas.openxmlformats.org/presentationml/2006/ole">
            <mc:AlternateContent xmlns:mc="http://schemas.openxmlformats.org/markup-compatibility/2006">
              <mc:Choice xmlns:v="urn:schemas-microsoft-com:vml" Requires="v">
                <p:oleObj name="Equation" r:id="rId2" imgW="2336760" imgH="393480" progId="Equation.DSMT4">
                  <p:embed/>
                </p:oleObj>
              </mc:Choice>
              <mc:Fallback>
                <p:oleObj name="Equation" r:id="rId2" imgW="2336760" imgH="393480" progId="Equation.DSMT4">
                  <p:embed/>
                  <p:pic>
                    <p:nvPicPr>
                      <p:cNvPr id="25" name="Oggetto 23">
                        <a:extLst>
                          <a:ext uri="{FF2B5EF4-FFF2-40B4-BE49-F238E27FC236}">
                            <a16:creationId xmlns:a16="http://schemas.microsoft.com/office/drawing/2014/main" id="{D15EF143-BBAF-3E9A-7E54-DEE553D12E5F}"/>
                          </a:ext>
                        </a:extLst>
                      </p:cNvPr>
                      <p:cNvPicPr/>
                      <p:nvPr/>
                    </p:nvPicPr>
                    <p:blipFill>
                      <a:blip r:embed="rId3"/>
                      <a:stretch>
                        <a:fillRect/>
                      </a:stretch>
                    </p:blipFill>
                    <p:spPr>
                      <a:xfrm>
                        <a:off x="3310156" y="3670958"/>
                        <a:ext cx="3622675" cy="604838"/>
                      </a:xfrm>
                      <a:prstGeom prst="rect">
                        <a:avLst/>
                      </a:prstGeom>
                      <a:ln>
                        <a:solidFill>
                          <a:srgbClr val="FF0000"/>
                        </a:solidFill>
                      </a:ln>
                    </p:spPr>
                  </p:pic>
                </p:oleObj>
              </mc:Fallback>
            </mc:AlternateContent>
          </a:graphicData>
        </a:graphic>
      </p:graphicFrame>
    </p:spTree>
    <p:extLst>
      <p:ext uri="{BB962C8B-B14F-4D97-AF65-F5344CB8AC3E}">
        <p14:creationId xmlns:p14="http://schemas.microsoft.com/office/powerpoint/2010/main" val="68541744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DC9367B-CC73-52DF-DD4E-61C9D852AAEC}"/>
              </a:ext>
            </a:extLst>
          </p:cNvPr>
          <p:cNvSpPr>
            <a:spLocks noGrp="1"/>
          </p:cNvSpPr>
          <p:nvPr>
            <p:ph type="sldNum" sz="quarter" idx="2"/>
          </p:nvPr>
        </p:nvSpPr>
        <p:spPr/>
        <p:txBody>
          <a:bodyPr/>
          <a:lstStyle/>
          <a:p>
            <a:fld id="{86CB4B4D-7CA3-9044-876B-883B54F8677D}" type="slidenum">
              <a:rPr lang="it-IT" smtClean="0"/>
              <a:t>14</a:t>
            </a:fld>
            <a:endParaRPr lang="it-IT"/>
          </a:p>
        </p:txBody>
      </p:sp>
      <p:sp>
        <p:nvSpPr>
          <p:cNvPr id="4" name="object 2">
            <a:extLst>
              <a:ext uri="{FF2B5EF4-FFF2-40B4-BE49-F238E27FC236}">
                <a16:creationId xmlns:a16="http://schemas.microsoft.com/office/drawing/2014/main" id="{228DEEEE-744B-2884-35F4-8D37A8E8BC0E}"/>
              </a:ext>
            </a:extLst>
          </p:cNvPr>
          <p:cNvSpPr txBox="1">
            <a:spLocks noGrp="1"/>
          </p:cNvSpPr>
          <p:nvPr/>
        </p:nvSpPr>
        <p:spPr>
          <a:xfrm>
            <a:off x="655219" y="145078"/>
            <a:ext cx="10754561" cy="505267"/>
          </a:xfrm>
          <a:prstGeom prst="rect">
            <a:avLst/>
          </a:prstGeom>
        </p:spPr>
        <p:txBody>
          <a:bodyPr vert="horz" wrap="square" lIns="0" tIns="12700" rIns="0" bIns="0" rtlCol="0">
            <a:spAutoFit/>
          </a:bodyPr>
          <a:lstStyle>
            <a:lvl1pPr>
              <a:defRPr sz="2900" b="0" i="0">
                <a:solidFill>
                  <a:srgbClr val="00A6D5"/>
                </a:solidFill>
                <a:latin typeface="Arial"/>
                <a:ea typeface="+mj-ea"/>
                <a:cs typeface="Arial"/>
              </a:defRPr>
            </a:lvl1pPr>
          </a:lstStyle>
          <a:p>
            <a:pPr marL="12700" algn="ctr">
              <a:lnSpc>
                <a:spcPct val="100000"/>
              </a:lnSpc>
              <a:spcBef>
                <a:spcPts val="100"/>
              </a:spcBef>
            </a:pPr>
            <a:r>
              <a:rPr lang="en-GB" sz="3200" dirty="0"/>
              <a:t>Final result and discussion</a:t>
            </a:r>
            <a:endParaRPr sz="3200" dirty="0"/>
          </a:p>
        </p:txBody>
      </p:sp>
      <p:sp>
        <p:nvSpPr>
          <p:cNvPr id="5" name="TextBox 4">
            <a:extLst>
              <a:ext uri="{FF2B5EF4-FFF2-40B4-BE49-F238E27FC236}">
                <a16:creationId xmlns:a16="http://schemas.microsoft.com/office/drawing/2014/main" id="{61C8D5D4-232C-A320-14FD-97D56D98678F}"/>
              </a:ext>
            </a:extLst>
          </p:cNvPr>
          <p:cNvSpPr txBox="1"/>
          <p:nvPr/>
        </p:nvSpPr>
        <p:spPr>
          <a:xfrm>
            <a:off x="124867" y="904872"/>
            <a:ext cx="11942265" cy="39703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Wingdings" panose="05000000000000000000" pitchFamily="2" charset="2"/>
              <a:buChar char="Ø"/>
            </a:pPr>
            <a:r>
              <a:rPr lang="en-US" dirty="0"/>
              <a:t>For all the results to be valid: continuous sliding needs to occur (no stick-slip). We need to check the Den Hartog criteria (see section 3 in the paper). Note: you could also fall into a stick-slip regime, but then you may need to compute the averaging term numerically. </a:t>
            </a:r>
          </a:p>
          <a:p>
            <a:endParaRPr lang="en-US" dirty="0"/>
          </a:p>
          <a:p>
            <a:pPr marL="285750" indent="-285750">
              <a:buFont typeface="Wingdings" panose="05000000000000000000" pitchFamily="2" charset="2"/>
              <a:buChar char="Ø"/>
            </a:pPr>
            <a:r>
              <a:rPr lang="en-US" dirty="0"/>
              <a:t>For values close the resonance (</a:t>
            </a:r>
            <a:r>
              <a:rPr lang="en-US" dirty="0">
                <a:sym typeface="Symbol" panose="05050102010706020507" pitchFamily="18" charset="2"/>
              </a:rPr>
              <a:t>&lt;2)</a:t>
            </a:r>
            <a:r>
              <a:rPr lang="en-US" dirty="0"/>
              <a:t>, the expressions are not that accurate anymore.</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For the rest, </a:t>
            </a:r>
            <a:r>
              <a:rPr lang="en-US" b="1" dirty="0"/>
              <a:t>we can exploit the knowledge of the velocity response </a:t>
            </a:r>
            <a:r>
              <a:rPr lang="en-US" dirty="0"/>
              <a:t>(you can derive it from the velocity response function of the system under investigation, for any given excitation)</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A frequency of </a:t>
            </a:r>
            <a:r>
              <a:rPr lang="en-US" b="1" dirty="0"/>
              <a:t>excitation higher than 4 or 5 times the natural frequency of the system, can be considered high </a:t>
            </a:r>
            <a:r>
              <a:rPr lang="en-US" dirty="0"/>
              <a:t>in the context of the method of direction separation of motion</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The solution of the fast motion, has often the following form, provided the excitation and the systems are comparable</a:t>
            </a:r>
            <a:endParaRPr lang="it-IT" dirty="0"/>
          </a:p>
        </p:txBody>
      </p:sp>
      <p:graphicFrame>
        <p:nvGraphicFramePr>
          <p:cNvPr id="2" name="Object 1">
            <a:extLst>
              <a:ext uri="{FF2B5EF4-FFF2-40B4-BE49-F238E27FC236}">
                <a16:creationId xmlns:a16="http://schemas.microsoft.com/office/drawing/2014/main" id="{3FF52A15-8C9F-A0B7-2D34-9DF32BBF14EA}"/>
              </a:ext>
            </a:extLst>
          </p:cNvPr>
          <p:cNvGraphicFramePr>
            <a:graphicFrameLocks noChangeAspect="1"/>
          </p:cNvGraphicFramePr>
          <p:nvPr>
            <p:extLst>
              <p:ext uri="{D42A27DB-BD31-4B8C-83A1-F6EECF244321}">
                <p14:modId xmlns:p14="http://schemas.microsoft.com/office/powerpoint/2010/main" val="1882965232"/>
              </p:ext>
            </p:extLst>
          </p:nvPr>
        </p:nvGraphicFramePr>
        <p:xfrm>
          <a:off x="1983029" y="5143993"/>
          <a:ext cx="3600979" cy="437688"/>
        </p:xfrm>
        <a:graphic>
          <a:graphicData uri="http://schemas.openxmlformats.org/presentationml/2006/ole">
            <mc:AlternateContent xmlns:mc="http://schemas.openxmlformats.org/markup-compatibility/2006">
              <mc:Choice xmlns:v="urn:schemas-microsoft-com:vml" Requires="v">
                <p:oleObj name="Equation" r:id="rId2" imgW="2298600" imgH="279360" progId="Equation.DSMT4">
                  <p:embed/>
                </p:oleObj>
              </mc:Choice>
              <mc:Fallback>
                <p:oleObj name="Equation" r:id="rId2" imgW="2298600" imgH="279360" progId="Equation.DSMT4">
                  <p:embed/>
                  <p:pic>
                    <p:nvPicPr>
                      <p:cNvPr id="6" name="Object 5">
                        <a:extLst>
                          <a:ext uri="{FF2B5EF4-FFF2-40B4-BE49-F238E27FC236}">
                            <a16:creationId xmlns:a16="http://schemas.microsoft.com/office/drawing/2014/main" id="{1B8DDF3E-E16D-4AA9-9556-9E2BA00D93CD}"/>
                          </a:ext>
                        </a:extLst>
                      </p:cNvPr>
                      <p:cNvPicPr/>
                      <p:nvPr/>
                    </p:nvPicPr>
                    <p:blipFill>
                      <a:blip r:embed="rId3"/>
                      <a:stretch>
                        <a:fillRect/>
                      </a:stretch>
                    </p:blipFill>
                    <p:spPr>
                      <a:xfrm>
                        <a:off x="1983029" y="5143993"/>
                        <a:ext cx="3600979" cy="437688"/>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53C1E2C9-9378-F51F-3E55-9F3B0AC64FAA}"/>
              </a:ext>
            </a:extLst>
          </p:cNvPr>
          <p:cNvGraphicFramePr>
            <a:graphicFrameLocks noChangeAspect="1"/>
          </p:cNvGraphicFramePr>
          <p:nvPr>
            <p:extLst>
              <p:ext uri="{D42A27DB-BD31-4B8C-83A1-F6EECF244321}">
                <p14:modId xmlns:p14="http://schemas.microsoft.com/office/powerpoint/2010/main" val="4012776961"/>
              </p:ext>
            </p:extLst>
          </p:nvPr>
        </p:nvGraphicFramePr>
        <p:xfrm>
          <a:off x="8528133" y="5137611"/>
          <a:ext cx="1962098" cy="445931"/>
        </p:xfrm>
        <a:graphic>
          <a:graphicData uri="http://schemas.openxmlformats.org/presentationml/2006/ole">
            <mc:AlternateContent xmlns:mc="http://schemas.openxmlformats.org/markup-compatibility/2006">
              <mc:Choice xmlns:v="urn:schemas-microsoft-com:vml" Requires="v">
                <p:oleObj name="Equation" r:id="rId4" imgW="1117440" imgH="253800" progId="Equation.DSMT4">
                  <p:embed/>
                </p:oleObj>
              </mc:Choice>
              <mc:Fallback>
                <p:oleObj name="Equation" r:id="rId4" imgW="1117440" imgH="253800" progId="Equation.DSMT4">
                  <p:embed/>
                  <p:pic>
                    <p:nvPicPr>
                      <p:cNvPr id="12" name="Object 11">
                        <a:extLst>
                          <a:ext uri="{FF2B5EF4-FFF2-40B4-BE49-F238E27FC236}">
                            <a16:creationId xmlns:a16="http://schemas.microsoft.com/office/drawing/2014/main" id="{06027E9D-3CE6-5B48-1881-4AC236810D43}"/>
                          </a:ext>
                        </a:extLst>
                      </p:cNvPr>
                      <p:cNvPicPr/>
                      <p:nvPr/>
                    </p:nvPicPr>
                    <p:blipFill>
                      <a:blip r:embed="rId5"/>
                      <a:stretch>
                        <a:fillRect/>
                      </a:stretch>
                    </p:blipFill>
                    <p:spPr>
                      <a:xfrm>
                        <a:off x="8528133" y="5137611"/>
                        <a:ext cx="1962098" cy="445931"/>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7F9DF408-0601-38D3-305B-502EE5A44233}"/>
              </a:ext>
            </a:extLst>
          </p:cNvPr>
          <p:cNvGraphicFramePr>
            <a:graphicFrameLocks noChangeAspect="1"/>
          </p:cNvGraphicFramePr>
          <p:nvPr>
            <p:extLst>
              <p:ext uri="{D42A27DB-BD31-4B8C-83A1-F6EECF244321}">
                <p14:modId xmlns:p14="http://schemas.microsoft.com/office/powerpoint/2010/main" val="3703341050"/>
              </p:ext>
            </p:extLst>
          </p:nvPr>
        </p:nvGraphicFramePr>
        <p:xfrm>
          <a:off x="5836475" y="5143993"/>
          <a:ext cx="2043906" cy="439550"/>
        </p:xfrm>
        <a:graphic>
          <a:graphicData uri="http://schemas.openxmlformats.org/presentationml/2006/ole">
            <mc:AlternateContent xmlns:mc="http://schemas.openxmlformats.org/markup-compatibility/2006">
              <mc:Choice xmlns:v="urn:schemas-microsoft-com:vml" Requires="v">
                <p:oleObj name="Equation" r:id="rId6" imgW="1180800" imgH="253800" progId="Equation.DSMT4">
                  <p:embed/>
                </p:oleObj>
              </mc:Choice>
              <mc:Fallback>
                <p:oleObj name="Equation" r:id="rId6" imgW="1180800" imgH="253800" progId="Equation.DSMT4">
                  <p:embed/>
                  <p:pic>
                    <p:nvPicPr>
                      <p:cNvPr id="17" name="Object 16">
                        <a:extLst>
                          <a:ext uri="{FF2B5EF4-FFF2-40B4-BE49-F238E27FC236}">
                            <a16:creationId xmlns:a16="http://schemas.microsoft.com/office/drawing/2014/main" id="{27F1FF32-664F-3A4F-AA96-D322B0CBDA08}"/>
                          </a:ext>
                        </a:extLst>
                      </p:cNvPr>
                      <p:cNvPicPr/>
                      <p:nvPr/>
                    </p:nvPicPr>
                    <p:blipFill>
                      <a:blip r:embed="rId7"/>
                      <a:stretch>
                        <a:fillRect/>
                      </a:stretch>
                    </p:blipFill>
                    <p:spPr>
                      <a:xfrm>
                        <a:off x="5836475" y="5143993"/>
                        <a:ext cx="2043906" cy="439550"/>
                      </a:xfrm>
                      <a:prstGeom prst="rect">
                        <a:avLst/>
                      </a:prstGeom>
                    </p:spPr>
                  </p:pic>
                </p:oleObj>
              </mc:Fallback>
            </mc:AlternateContent>
          </a:graphicData>
        </a:graphic>
      </p:graphicFrame>
    </p:spTree>
    <p:extLst>
      <p:ext uri="{BB962C8B-B14F-4D97-AF65-F5344CB8AC3E}">
        <p14:creationId xmlns:p14="http://schemas.microsoft.com/office/powerpoint/2010/main" val="207303288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90898A4-3FD3-76D1-4422-0C3219FFE53D}"/>
              </a:ext>
            </a:extLst>
          </p:cNvPr>
          <p:cNvSpPr>
            <a:spLocks noGrp="1"/>
          </p:cNvSpPr>
          <p:nvPr>
            <p:ph type="sldNum" sz="quarter" idx="2"/>
          </p:nvPr>
        </p:nvSpPr>
        <p:spPr/>
        <p:txBody>
          <a:bodyPr/>
          <a:lstStyle/>
          <a:p>
            <a:fld id="{86CB4B4D-7CA3-9044-876B-883B54F8677D}" type="slidenum">
              <a:rPr lang="it-IT" smtClean="0"/>
              <a:t>15</a:t>
            </a:fld>
            <a:endParaRPr lang="it-IT"/>
          </a:p>
        </p:txBody>
      </p:sp>
      <p:sp>
        <p:nvSpPr>
          <p:cNvPr id="5" name="object 2">
            <a:extLst>
              <a:ext uri="{FF2B5EF4-FFF2-40B4-BE49-F238E27FC236}">
                <a16:creationId xmlns:a16="http://schemas.microsoft.com/office/drawing/2014/main" id="{BDCDEB57-F55B-7D3F-D8CC-DE89816B8A66}"/>
              </a:ext>
            </a:extLst>
          </p:cNvPr>
          <p:cNvSpPr txBox="1">
            <a:spLocks noGrp="1"/>
          </p:cNvSpPr>
          <p:nvPr/>
        </p:nvSpPr>
        <p:spPr>
          <a:xfrm>
            <a:off x="223776" y="186421"/>
            <a:ext cx="11905081" cy="505267"/>
          </a:xfrm>
          <a:prstGeom prst="rect">
            <a:avLst/>
          </a:prstGeom>
        </p:spPr>
        <p:txBody>
          <a:bodyPr vert="horz" wrap="square" lIns="0" tIns="12700" rIns="0" bIns="0" rtlCol="0">
            <a:spAutoFit/>
          </a:bodyPr>
          <a:lstStyle>
            <a:lvl1pPr>
              <a:defRPr sz="2900" b="0" i="0">
                <a:solidFill>
                  <a:srgbClr val="00A6D5"/>
                </a:solidFill>
                <a:latin typeface="Arial"/>
                <a:ea typeface="+mj-ea"/>
                <a:cs typeface="Arial"/>
              </a:defRPr>
            </a:lvl1pPr>
          </a:lstStyle>
          <a:p>
            <a:pPr marL="12700" algn="ctr">
              <a:lnSpc>
                <a:spcPct val="100000"/>
              </a:lnSpc>
              <a:spcBef>
                <a:spcPts val="100"/>
              </a:spcBef>
            </a:pPr>
            <a:r>
              <a:rPr lang="en-GB" sz="3200" dirty="0"/>
              <a:t>Example 2: application on a vibration-assisted pile driving system</a:t>
            </a:r>
            <a:endParaRPr sz="3200" dirty="0"/>
          </a:p>
        </p:txBody>
      </p:sp>
      <p:pic>
        <p:nvPicPr>
          <p:cNvPr id="6" name="Picture 5">
            <a:extLst>
              <a:ext uri="{FF2B5EF4-FFF2-40B4-BE49-F238E27FC236}">
                <a16:creationId xmlns:a16="http://schemas.microsoft.com/office/drawing/2014/main" id="{58FF662D-9718-1A36-CEB7-9D3A8EF26150}"/>
              </a:ext>
            </a:extLst>
          </p:cNvPr>
          <p:cNvPicPr>
            <a:picLocks noChangeAspect="1"/>
          </p:cNvPicPr>
          <p:nvPr/>
        </p:nvPicPr>
        <p:blipFill>
          <a:blip r:embed="rId2"/>
          <a:stretch>
            <a:fillRect/>
          </a:stretch>
        </p:blipFill>
        <p:spPr>
          <a:xfrm>
            <a:off x="160305" y="1490817"/>
            <a:ext cx="3386169" cy="3110870"/>
          </a:xfrm>
          <a:prstGeom prst="rect">
            <a:avLst/>
          </a:prstGeom>
        </p:spPr>
      </p:pic>
      <p:sp>
        <p:nvSpPr>
          <p:cNvPr id="8" name="TextBox 7">
            <a:extLst>
              <a:ext uri="{FF2B5EF4-FFF2-40B4-BE49-F238E27FC236}">
                <a16:creationId xmlns:a16="http://schemas.microsoft.com/office/drawing/2014/main" id="{08F787C8-B9F1-90DB-78A2-88976BABE4A1}"/>
              </a:ext>
            </a:extLst>
          </p:cNvPr>
          <p:cNvSpPr txBox="1"/>
          <p:nvPr/>
        </p:nvSpPr>
        <p:spPr>
          <a:xfrm>
            <a:off x="223776" y="906502"/>
            <a:ext cx="8639175"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Suggested exercise from J.J. Thomsen’s book (see problem 7.3, 3</a:t>
            </a:r>
            <a:r>
              <a:rPr lang="en-US" baseline="30000" dirty="0"/>
              <a:t>rd</a:t>
            </a:r>
            <a:r>
              <a:rPr lang="en-US" dirty="0"/>
              <a:t> edition</a:t>
            </a:r>
            <a:r>
              <a:rPr lang="it-IT" dirty="0"/>
              <a:t>). </a:t>
            </a:r>
            <a:endParaRPr lang="en-US" dirty="0"/>
          </a:p>
        </p:txBody>
      </p:sp>
      <p:sp>
        <p:nvSpPr>
          <p:cNvPr id="10" name="TextBox 9">
            <a:extLst>
              <a:ext uri="{FF2B5EF4-FFF2-40B4-BE49-F238E27FC236}">
                <a16:creationId xmlns:a16="http://schemas.microsoft.com/office/drawing/2014/main" id="{D15D8A8C-749E-7666-CBEE-4049D8095AB2}"/>
              </a:ext>
            </a:extLst>
          </p:cNvPr>
          <p:cNvSpPr txBox="1"/>
          <p:nvPr/>
        </p:nvSpPr>
        <p:spPr>
          <a:xfrm>
            <a:off x="3609974" y="1662746"/>
            <a:ext cx="8353425" cy="24622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342900" indent="-342900">
              <a:buAutoNum type="alphaLcParenBoth"/>
            </a:pPr>
            <a:r>
              <a:rPr lang="en-US" sz="2200" dirty="0"/>
              <a:t> Set up an equation governing the slow (i.e. average) component of the penetration displacement. </a:t>
            </a:r>
          </a:p>
          <a:p>
            <a:pPr marL="342900" indent="-342900">
              <a:buAutoNum type="alphaLcParenBoth"/>
            </a:pPr>
            <a:r>
              <a:rPr lang="en-US" sz="2200" dirty="0"/>
              <a:t> Simplify this equation for the case of a relatively small average piling speed.</a:t>
            </a:r>
          </a:p>
          <a:p>
            <a:pPr marL="342900" indent="-342900">
              <a:buAutoNum type="alphaLcParenBoth"/>
            </a:pPr>
            <a:r>
              <a:rPr lang="en-US" sz="2200" dirty="0"/>
              <a:t> Derive and discuss an expression for the vibrational force acting on the pile (i.e. the static force equivalencing the average effect of the fast vibrations).</a:t>
            </a:r>
          </a:p>
        </p:txBody>
      </p:sp>
      <p:graphicFrame>
        <p:nvGraphicFramePr>
          <p:cNvPr id="11" name="Object 10">
            <a:extLst>
              <a:ext uri="{FF2B5EF4-FFF2-40B4-BE49-F238E27FC236}">
                <a16:creationId xmlns:a16="http://schemas.microsoft.com/office/drawing/2014/main" id="{6353F943-1273-06B6-DDEC-BE31E1FE7BC5}"/>
              </a:ext>
            </a:extLst>
          </p:cNvPr>
          <p:cNvGraphicFramePr>
            <a:graphicFrameLocks noChangeAspect="1"/>
          </p:cNvGraphicFramePr>
          <p:nvPr>
            <p:extLst>
              <p:ext uri="{D42A27DB-BD31-4B8C-83A1-F6EECF244321}">
                <p14:modId xmlns:p14="http://schemas.microsoft.com/office/powerpoint/2010/main" val="2774333007"/>
              </p:ext>
            </p:extLst>
          </p:nvPr>
        </p:nvGraphicFramePr>
        <p:xfrm>
          <a:off x="2716213" y="4826000"/>
          <a:ext cx="4287837" cy="574675"/>
        </p:xfrm>
        <a:graphic>
          <a:graphicData uri="http://schemas.openxmlformats.org/presentationml/2006/ole">
            <mc:AlternateContent xmlns:mc="http://schemas.openxmlformats.org/markup-compatibility/2006">
              <mc:Choice xmlns:v="urn:schemas-microsoft-com:vml" Requires="v">
                <p:oleObj name="Equation" r:id="rId3" imgW="1892160" imgH="253800" progId="Equation.DSMT4">
                  <p:embed/>
                </p:oleObj>
              </mc:Choice>
              <mc:Fallback>
                <p:oleObj name="Equation" r:id="rId3" imgW="1892160" imgH="253800" progId="Equation.DSMT4">
                  <p:embed/>
                  <p:pic>
                    <p:nvPicPr>
                      <p:cNvPr id="0" name=""/>
                      <p:cNvPicPr/>
                      <p:nvPr/>
                    </p:nvPicPr>
                    <p:blipFill>
                      <a:blip r:embed="rId4"/>
                      <a:stretch>
                        <a:fillRect/>
                      </a:stretch>
                    </p:blipFill>
                    <p:spPr>
                      <a:xfrm>
                        <a:off x="2716213" y="4826000"/>
                        <a:ext cx="4287837" cy="574675"/>
                      </a:xfrm>
                      <a:prstGeom prst="rect">
                        <a:avLst/>
                      </a:prstGeom>
                    </p:spPr>
                  </p:pic>
                </p:oleObj>
              </mc:Fallback>
            </mc:AlternateContent>
          </a:graphicData>
        </a:graphic>
      </p:graphicFrame>
      <p:sp>
        <p:nvSpPr>
          <p:cNvPr id="13" name="TextBox 12">
            <a:extLst>
              <a:ext uri="{FF2B5EF4-FFF2-40B4-BE49-F238E27FC236}">
                <a16:creationId xmlns:a16="http://schemas.microsoft.com/office/drawing/2014/main" id="{4C8599BA-2575-0075-755D-E698749BC8B5}"/>
              </a:ext>
            </a:extLst>
          </p:cNvPr>
          <p:cNvSpPr txBox="1"/>
          <p:nvPr/>
        </p:nvSpPr>
        <p:spPr>
          <a:xfrm>
            <a:off x="2545556" y="4381960"/>
            <a:ext cx="6140450"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800" dirty="0"/>
              <a:t>We use thi</a:t>
            </a:r>
            <a:r>
              <a:rPr lang="en-US" dirty="0"/>
              <a:t>s </a:t>
            </a:r>
            <a:r>
              <a:rPr lang="en-US" dirty="0" err="1"/>
              <a:t>adimensional</a:t>
            </a:r>
            <a:r>
              <a:rPr lang="en-US" dirty="0"/>
              <a:t> equation of motion:</a:t>
            </a:r>
            <a:endParaRPr lang="it-IT" dirty="0"/>
          </a:p>
        </p:txBody>
      </p:sp>
      <p:graphicFrame>
        <p:nvGraphicFramePr>
          <p:cNvPr id="15" name="Object 14">
            <a:extLst>
              <a:ext uri="{FF2B5EF4-FFF2-40B4-BE49-F238E27FC236}">
                <a16:creationId xmlns:a16="http://schemas.microsoft.com/office/drawing/2014/main" id="{6445FD9A-857D-8BDE-EF3A-26C92400D680}"/>
              </a:ext>
            </a:extLst>
          </p:cNvPr>
          <p:cNvGraphicFramePr>
            <a:graphicFrameLocks noChangeAspect="1"/>
          </p:cNvGraphicFramePr>
          <p:nvPr>
            <p:extLst>
              <p:ext uri="{D42A27DB-BD31-4B8C-83A1-F6EECF244321}">
                <p14:modId xmlns:p14="http://schemas.microsoft.com/office/powerpoint/2010/main" val="502248229"/>
              </p:ext>
            </p:extLst>
          </p:nvPr>
        </p:nvGraphicFramePr>
        <p:xfrm>
          <a:off x="8188854" y="4747254"/>
          <a:ext cx="726545" cy="682511"/>
        </p:xfrm>
        <a:graphic>
          <a:graphicData uri="http://schemas.openxmlformats.org/presentationml/2006/ole">
            <mc:AlternateContent xmlns:mc="http://schemas.openxmlformats.org/markup-compatibility/2006">
              <mc:Choice xmlns:v="urn:schemas-microsoft-com:vml" Requires="v">
                <p:oleObj name="Equation" r:id="rId5" imgW="419040" imgH="393480" progId="Equation.DSMT4">
                  <p:embed/>
                </p:oleObj>
              </mc:Choice>
              <mc:Fallback>
                <p:oleObj name="Equation" r:id="rId5" imgW="419040" imgH="393480" progId="Equation.DSMT4">
                  <p:embed/>
                  <p:pic>
                    <p:nvPicPr>
                      <p:cNvPr id="0" name=""/>
                      <p:cNvPicPr/>
                      <p:nvPr/>
                    </p:nvPicPr>
                    <p:blipFill>
                      <a:blip r:embed="rId6"/>
                      <a:stretch>
                        <a:fillRect/>
                      </a:stretch>
                    </p:blipFill>
                    <p:spPr>
                      <a:xfrm>
                        <a:off x="8188854" y="4747254"/>
                        <a:ext cx="726545" cy="682511"/>
                      </a:xfrm>
                      <a:prstGeom prst="rect">
                        <a:avLst/>
                      </a:prstGeom>
                    </p:spPr>
                  </p:pic>
                </p:oleObj>
              </mc:Fallback>
            </mc:AlternateContent>
          </a:graphicData>
        </a:graphic>
      </p:graphicFrame>
      <p:graphicFrame>
        <p:nvGraphicFramePr>
          <p:cNvPr id="16" name="Object 15">
            <a:extLst>
              <a:ext uri="{FF2B5EF4-FFF2-40B4-BE49-F238E27FC236}">
                <a16:creationId xmlns:a16="http://schemas.microsoft.com/office/drawing/2014/main" id="{D99E9DCF-CBD5-054D-C4BF-3F6C9AEEC024}"/>
              </a:ext>
            </a:extLst>
          </p:cNvPr>
          <p:cNvGraphicFramePr>
            <a:graphicFrameLocks noChangeAspect="1"/>
          </p:cNvGraphicFramePr>
          <p:nvPr>
            <p:extLst>
              <p:ext uri="{D42A27DB-BD31-4B8C-83A1-F6EECF244321}">
                <p14:modId xmlns:p14="http://schemas.microsoft.com/office/powerpoint/2010/main" val="3837970035"/>
              </p:ext>
            </p:extLst>
          </p:nvPr>
        </p:nvGraphicFramePr>
        <p:xfrm>
          <a:off x="9145719" y="4726685"/>
          <a:ext cx="1221581" cy="712588"/>
        </p:xfrm>
        <a:graphic>
          <a:graphicData uri="http://schemas.openxmlformats.org/presentationml/2006/ole">
            <mc:AlternateContent xmlns:mc="http://schemas.openxmlformats.org/markup-compatibility/2006">
              <mc:Choice xmlns:v="urn:schemas-microsoft-com:vml" Requires="v">
                <p:oleObj name="Equation" r:id="rId7" imgW="761760" imgH="444240" progId="Equation.DSMT4">
                  <p:embed/>
                </p:oleObj>
              </mc:Choice>
              <mc:Fallback>
                <p:oleObj name="Equation" r:id="rId7" imgW="761760" imgH="444240" progId="Equation.DSMT4">
                  <p:embed/>
                  <p:pic>
                    <p:nvPicPr>
                      <p:cNvPr id="0" name=""/>
                      <p:cNvPicPr/>
                      <p:nvPr/>
                    </p:nvPicPr>
                    <p:blipFill>
                      <a:blip r:embed="rId8"/>
                      <a:stretch>
                        <a:fillRect/>
                      </a:stretch>
                    </p:blipFill>
                    <p:spPr>
                      <a:xfrm>
                        <a:off x="9145719" y="4726685"/>
                        <a:ext cx="1221581" cy="712588"/>
                      </a:xfrm>
                      <a:prstGeom prst="rect">
                        <a:avLst/>
                      </a:prstGeom>
                    </p:spPr>
                  </p:pic>
                </p:oleObj>
              </mc:Fallback>
            </mc:AlternateContent>
          </a:graphicData>
        </a:graphic>
      </p:graphicFrame>
      <p:graphicFrame>
        <p:nvGraphicFramePr>
          <p:cNvPr id="17" name="Object 16">
            <a:extLst>
              <a:ext uri="{FF2B5EF4-FFF2-40B4-BE49-F238E27FC236}">
                <a16:creationId xmlns:a16="http://schemas.microsoft.com/office/drawing/2014/main" id="{34B6F6BA-700B-CD3C-B418-EE4C8AF5D088}"/>
              </a:ext>
            </a:extLst>
          </p:cNvPr>
          <p:cNvGraphicFramePr>
            <a:graphicFrameLocks noChangeAspect="1"/>
          </p:cNvGraphicFramePr>
          <p:nvPr>
            <p:extLst>
              <p:ext uri="{D42A27DB-BD31-4B8C-83A1-F6EECF244321}">
                <p14:modId xmlns:p14="http://schemas.microsoft.com/office/powerpoint/2010/main" val="3891144634"/>
              </p:ext>
            </p:extLst>
          </p:nvPr>
        </p:nvGraphicFramePr>
        <p:xfrm>
          <a:off x="10657189" y="4896399"/>
          <a:ext cx="657481" cy="298855"/>
        </p:xfrm>
        <a:graphic>
          <a:graphicData uri="http://schemas.openxmlformats.org/presentationml/2006/ole">
            <mc:AlternateContent xmlns:mc="http://schemas.openxmlformats.org/markup-compatibility/2006">
              <mc:Choice xmlns:v="urn:schemas-microsoft-com:vml" Requires="v">
                <p:oleObj name="Equation" r:id="rId9" imgW="419040" imgH="190440" progId="Equation.DSMT4">
                  <p:embed/>
                </p:oleObj>
              </mc:Choice>
              <mc:Fallback>
                <p:oleObj name="Equation" r:id="rId9" imgW="419040" imgH="190440" progId="Equation.DSMT4">
                  <p:embed/>
                  <p:pic>
                    <p:nvPicPr>
                      <p:cNvPr id="0" name=""/>
                      <p:cNvPicPr/>
                      <p:nvPr/>
                    </p:nvPicPr>
                    <p:blipFill>
                      <a:blip r:embed="rId10"/>
                      <a:stretch>
                        <a:fillRect/>
                      </a:stretch>
                    </p:blipFill>
                    <p:spPr>
                      <a:xfrm>
                        <a:off x="10657189" y="4896399"/>
                        <a:ext cx="657481" cy="298855"/>
                      </a:xfrm>
                      <a:prstGeom prst="rect">
                        <a:avLst/>
                      </a:prstGeom>
                    </p:spPr>
                  </p:pic>
                </p:oleObj>
              </mc:Fallback>
            </mc:AlternateContent>
          </a:graphicData>
        </a:graphic>
      </p:graphicFrame>
      <p:graphicFrame>
        <p:nvGraphicFramePr>
          <p:cNvPr id="18" name="Object 17">
            <a:extLst>
              <a:ext uri="{FF2B5EF4-FFF2-40B4-BE49-F238E27FC236}">
                <a16:creationId xmlns:a16="http://schemas.microsoft.com/office/drawing/2014/main" id="{9FF6CB85-00A0-0E8B-4EC0-E62E5B2464C7}"/>
              </a:ext>
            </a:extLst>
          </p:cNvPr>
          <p:cNvGraphicFramePr>
            <a:graphicFrameLocks noChangeAspect="1"/>
          </p:cNvGraphicFramePr>
          <p:nvPr>
            <p:extLst>
              <p:ext uri="{D42A27DB-BD31-4B8C-83A1-F6EECF244321}">
                <p14:modId xmlns:p14="http://schemas.microsoft.com/office/powerpoint/2010/main" val="25435347"/>
              </p:ext>
            </p:extLst>
          </p:nvPr>
        </p:nvGraphicFramePr>
        <p:xfrm>
          <a:off x="8194409" y="5506671"/>
          <a:ext cx="668541" cy="545389"/>
        </p:xfrm>
        <a:graphic>
          <a:graphicData uri="http://schemas.openxmlformats.org/presentationml/2006/ole">
            <mc:AlternateContent xmlns:mc="http://schemas.openxmlformats.org/markup-compatibility/2006">
              <mc:Choice xmlns:v="urn:schemas-microsoft-com:vml" Requires="v">
                <p:oleObj name="Equation" r:id="rId11" imgW="482400" imgH="393480" progId="Equation.DSMT4">
                  <p:embed/>
                </p:oleObj>
              </mc:Choice>
              <mc:Fallback>
                <p:oleObj name="Equation" r:id="rId11" imgW="482400" imgH="393480" progId="Equation.DSMT4">
                  <p:embed/>
                  <p:pic>
                    <p:nvPicPr>
                      <p:cNvPr id="0" name=""/>
                      <p:cNvPicPr/>
                      <p:nvPr/>
                    </p:nvPicPr>
                    <p:blipFill>
                      <a:blip r:embed="rId12"/>
                      <a:stretch>
                        <a:fillRect/>
                      </a:stretch>
                    </p:blipFill>
                    <p:spPr>
                      <a:xfrm>
                        <a:off x="8194409" y="5506671"/>
                        <a:ext cx="668541" cy="545389"/>
                      </a:xfrm>
                      <a:prstGeom prst="rect">
                        <a:avLst/>
                      </a:prstGeom>
                    </p:spPr>
                  </p:pic>
                </p:oleObj>
              </mc:Fallback>
            </mc:AlternateContent>
          </a:graphicData>
        </a:graphic>
      </p:graphicFrame>
      <p:graphicFrame>
        <p:nvGraphicFramePr>
          <p:cNvPr id="19" name="Object 18">
            <a:extLst>
              <a:ext uri="{FF2B5EF4-FFF2-40B4-BE49-F238E27FC236}">
                <a16:creationId xmlns:a16="http://schemas.microsoft.com/office/drawing/2014/main" id="{F9A44C49-8AD4-8E7C-5471-206FA6F8CBD3}"/>
              </a:ext>
            </a:extLst>
          </p:cNvPr>
          <p:cNvGraphicFramePr>
            <a:graphicFrameLocks noChangeAspect="1"/>
          </p:cNvGraphicFramePr>
          <p:nvPr>
            <p:extLst>
              <p:ext uri="{D42A27DB-BD31-4B8C-83A1-F6EECF244321}">
                <p14:modId xmlns:p14="http://schemas.microsoft.com/office/powerpoint/2010/main" val="2717067202"/>
              </p:ext>
            </p:extLst>
          </p:nvPr>
        </p:nvGraphicFramePr>
        <p:xfrm>
          <a:off x="9347200" y="5473515"/>
          <a:ext cx="622300" cy="570441"/>
        </p:xfrm>
        <a:graphic>
          <a:graphicData uri="http://schemas.openxmlformats.org/presentationml/2006/ole">
            <mc:AlternateContent xmlns:mc="http://schemas.openxmlformats.org/markup-compatibility/2006">
              <mc:Choice xmlns:v="urn:schemas-microsoft-com:vml" Requires="v">
                <p:oleObj name="Equation" r:id="rId13" imgW="457200" imgH="419040" progId="Equation.DSMT4">
                  <p:embed/>
                </p:oleObj>
              </mc:Choice>
              <mc:Fallback>
                <p:oleObj name="Equation" r:id="rId13" imgW="457200" imgH="419040" progId="Equation.DSMT4">
                  <p:embed/>
                  <p:pic>
                    <p:nvPicPr>
                      <p:cNvPr id="0" name=""/>
                      <p:cNvPicPr/>
                      <p:nvPr/>
                    </p:nvPicPr>
                    <p:blipFill>
                      <a:blip r:embed="rId14"/>
                      <a:stretch>
                        <a:fillRect/>
                      </a:stretch>
                    </p:blipFill>
                    <p:spPr>
                      <a:xfrm>
                        <a:off x="9347200" y="5473515"/>
                        <a:ext cx="622300" cy="570441"/>
                      </a:xfrm>
                      <a:prstGeom prst="rect">
                        <a:avLst/>
                      </a:prstGeom>
                    </p:spPr>
                  </p:pic>
                </p:oleObj>
              </mc:Fallback>
            </mc:AlternateContent>
          </a:graphicData>
        </a:graphic>
      </p:graphicFrame>
      <p:sp>
        <p:nvSpPr>
          <p:cNvPr id="20" name="TextBox 19">
            <a:extLst>
              <a:ext uri="{FF2B5EF4-FFF2-40B4-BE49-F238E27FC236}">
                <a16:creationId xmlns:a16="http://schemas.microsoft.com/office/drawing/2014/main" id="{E5D9D587-DFC2-C187-5A5B-7B6E10CD10CA}"/>
              </a:ext>
            </a:extLst>
          </p:cNvPr>
          <p:cNvSpPr txBox="1"/>
          <p:nvPr/>
        </p:nvSpPr>
        <p:spPr>
          <a:xfrm>
            <a:off x="2426990" y="5729695"/>
            <a:ext cx="5525294"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800" dirty="0"/>
              <a:t>This term links th</a:t>
            </a:r>
            <a:r>
              <a:rPr lang="en-US" dirty="0"/>
              <a:t>e friction force to the lateral normal force exerted by the soil on the pile, as a linear function with respect to penetration depth</a:t>
            </a:r>
            <a:endParaRPr lang="it-IT" dirty="0"/>
          </a:p>
        </p:txBody>
      </p:sp>
      <p:cxnSp>
        <p:nvCxnSpPr>
          <p:cNvPr id="22" name="Straight Connector 21">
            <a:extLst>
              <a:ext uri="{FF2B5EF4-FFF2-40B4-BE49-F238E27FC236}">
                <a16:creationId xmlns:a16="http://schemas.microsoft.com/office/drawing/2014/main" id="{7EBE3CF6-FF3F-4E3D-189D-2F240F8BD74B}"/>
              </a:ext>
            </a:extLst>
          </p:cNvPr>
          <p:cNvCxnSpPr>
            <a:cxnSpLocks/>
          </p:cNvCxnSpPr>
          <p:nvPr/>
        </p:nvCxnSpPr>
        <p:spPr>
          <a:xfrm>
            <a:off x="3092450" y="5400816"/>
            <a:ext cx="1450913" cy="0"/>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sp>
        <p:nvSpPr>
          <p:cNvPr id="24" name="Arrow: Down 23">
            <a:extLst>
              <a:ext uri="{FF2B5EF4-FFF2-40B4-BE49-F238E27FC236}">
                <a16:creationId xmlns:a16="http://schemas.microsoft.com/office/drawing/2014/main" id="{F1594B98-1480-7E67-264F-3A151C356994}"/>
              </a:ext>
            </a:extLst>
          </p:cNvPr>
          <p:cNvSpPr/>
          <p:nvPr/>
        </p:nvSpPr>
        <p:spPr>
          <a:xfrm>
            <a:off x="3609974" y="5473515"/>
            <a:ext cx="276226" cy="216084"/>
          </a:xfrm>
          <a:prstGeom prst="downArrow">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it-IT" sz="1800" b="0" i="0" u="none" strike="noStrike" cap="none" spc="0" normalizeH="0" baseline="0">
              <a:ln>
                <a:noFill/>
              </a:ln>
              <a:solidFill>
                <a:srgbClr val="000000"/>
              </a:solidFill>
              <a:effectLst/>
              <a:uFillTx/>
              <a:latin typeface="Arial"/>
              <a:ea typeface="Arial"/>
              <a:cs typeface="Arial"/>
              <a:sym typeface="Arial"/>
            </a:endParaRPr>
          </a:p>
        </p:txBody>
      </p:sp>
      <p:graphicFrame>
        <p:nvGraphicFramePr>
          <p:cNvPr id="3" name="Object 2">
            <a:extLst>
              <a:ext uri="{FF2B5EF4-FFF2-40B4-BE49-F238E27FC236}">
                <a16:creationId xmlns:a16="http://schemas.microsoft.com/office/drawing/2014/main" id="{AB1044D9-9251-0884-5768-961B300190AF}"/>
              </a:ext>
            </a:extLst>
          </p:cNvPr>
          <p:cNvGraphicFramePr>
            <a:graphicFrameLocks noChangeAspect="1"/>
          </p:cNvGraphicFramePr>
          <p:nvPr>
            <p:extLst>
              <p:ext uri="{D42A27DB-BD31-4B8C-83A1-F6EECF244321}">
                <p14:modId xmlns:p14="http://schemas.microsoft.com/office/powerpoint/2010/main" val="1590509779"/>
              </p:ext>
            </p:extLst>
          </p:nvPr>
        </p:nvGraphicFramePr>
        <p:xfrm>
          <a:off x="10606088" y="5536795"/>
          <a:ext cx="744208" cy="298855"/>
        </p:xfrm>
        <a:graphic>
          <a:graphicData uri="http://schemas.openxmlformats.org/presentationml/2006/ole">
            <mc:AlternateContent xmlns:mc="http://schemas.openxmlformats.org/markup-compatibility/2006">
              <mc:Choice xmlns:v="urn:schemas-microsoft-com:vml" Requires="v">
                <p:oleObj name="Equation" r:id="rId15" imgW="444240" imgH="177480" progId="Equation.DSMT4">
                  <p:embed/>
                </p:oleObj>
              </mc:Choice>
              <mc:Fallback>
                <p:oleObj name="Equation" r:id="rId15" imgW="444240" imgH="177480" progId="Equation.DSMT4">
                  <p:embed/>
                  <p:pic>
                    <p:nvPicPr>
                      <p:cNvPr id="19" name="Object 18">
                        <a:extLst>
                          <a:ext uri="{FF2B5EF4-FFF2-40B4-BE49-F238E27FC236}">
                            <a16:creationId xmlns:a16="http://schemas.microsoft.com/office/drawing/2014/main" id="{F9A44C49-8AD4-8E7C-5471-206FA6F8CBD3}"/>
                          </a:ext>
                        </a:extLst>
                      </p:cNvPr>
                      <p:cNvPicPr/>
                      <p:nvPr/>
                    </p:nvPicPr>
                    <p:blipFill>
                      <a:blip r:embed="rId16"/>
                      <a:stretch>
                        <a:fillRect/>
                      </a:stretch>
                    </p:blipFill>
                    <p:spPr>
                      <a:xfrm>
                        <a:off x="10606088" y="5536795"/>
                        <a:ext cx="744208" cy="298855"/>
                      </a:xfrm>
                      <a:prstGeom prst="rect">
                        <a:avLst/>
                      </a:prstGeom>
                    </p:spPr>
                  </p:pic>
                </p:oleObj>
              </mc:Fallback>
            </mc:AlternateContent>
          </a:graphicData>
        </a:graphic>
      </p:graphicFrame>
    </p:spTree>
    <p:extLst>
      <p:ext uri="{BB962C8B-B14F-4D97-AF65-F5344CB8AC3E}">
        <p14:creationId xmlns:p14="http://schemas.microsoft.com/office/powerpoint/2010/main" val="348093557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0" grpId="0"/>
      <p:bldP spid="2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B3AC0DB-41D8-DCA8-23EF-26FE0CFC90AE}"/>
              </a:ext>
            </a:extLst>
          </p:cNvPr>
          <p:cNvSpPr>
            <a:spLocks noGrp="1"/>
          </p:cNvSpPr>
          <p:nvPr>
            <p:ph type="sldNum" sz="quarter" idx="2"/>
          </p:nvPr>
        </p:nvSpPr>
        <p:spPr/>
        <p:txBody>
          <a:bodyPr/>
          <a:lstStyle/>
          <a:p>
            <a:fld id="{86CB4B4D-7CA3-9044-876B-883B54F8677D}" type="slidenum">
              <a:rPr lang="it-IT" smtClean="0"/>
              <a:t>16</a:t>
            </a:fld>
            <a:endParaRPr lang="it-IT"/>
          </a:p>
        </p:txBody>
      </p:sp>
      <p:sp>
        <p:nvSpPr>
          <p:cNvPr id="4" name="object 2">
            <a:extLst>
              <a:ext uri="{FF2B5EF4-FFF2-40B4-BE49-F238E27FC236}">
                <a16:creationId xmlns:a16="http://schemas.microsoft.com/office/drawing/2014/main" id="{18A2DFBD-9F22-73CE-F91A-4E8D6861EDB9}"/>
              </a:ext>
            </a:extLst>
          </p:cNvPr>
          <p:cNvSpPr txBox="1">
            <a:spLocks noGrp="1"/>
          </p:cNvSpPr>
          <p:nvPr/>
        </p:nvSpPr>
        <p:spPr>
          <a:xfrm>
            <a:off x="223776" y="186421"/>
            <a:ext cx="11905081" cy="505267"/>
          </a:xfrm>
          <a:prstGeom prst="rect">
            <a:avLst/>
          </a:prstGeom>
        </p:spPr>
        <p:txBody>
          <a:bodyPr vert="horz" wrap="square" lIns="0" tIns="12700" rIns="0" bIns="0" rtlCol="0">
            <a:spAutoFit/>
          </a:bodyPr>
          <a:lstStyle>
            <a:lvl1pPr>
              <a:defRPr sz="2900" b="0" i="0">
                <a:solidFill>
                  <a:srgbClr val="00A6D5"/>
                </a:solidFill>
                <a:latin typeface="Arial"/>
                <a:ea typeface="+mj-ea"/>
                <a:cs typeface="Arial"/>
              </a:defRPr>
            </a:lvl1pPr>
          </a:lstStyle>
          <a:p>
            <a:pPr marL="12700" algn="ctr">
              <a:lnSpc>
                <a:spcPct val="100000"/>
              </a:lnSpc>
              <a:spcBef>
                <a:spcPts val="100"/>
              </a:spcBef>
            </a:pPr>
            <a:r>
              <a:rPr lang="en-GB" sz="3200" dirty="0"/>
              <a:t>Example 2: application on a vibration-assisted pile driving system</a:t>
            </a:r>
            <a:endParaRPr sz="3200" dirty="0"/>
          </a:p>
        </p:txBody>
      </p:sp>
      <p:graphicFrame>
        <p:nvGraphicFramePr>
          <p:cNvPr id="5" name="Object 4">
            <a:extLst>
              <a:ext uri="{FF2B5EF4-FFF2-40B4-BE49-F238E27FC236}">
                <a16:creationId xmlns:a16="http://schemas.microsoft.com/office/drawing/2014/main" id="{6221EFD8-C617-E231-35FB-4BC7A554BB1A}"/>
              </a:ext>
            </a:extLst>
          </p:cNvPr>
          <p:cNvGraphicFramePr>
            <a:graphicFrameLocks noChangeAspect="1"/>
          </p:cNvGraphicFramePr>
          <p:nvPr>
            <p:extLst>
              <p:ext uri="{D42A27DB-BD31-4B8C-83A1-F6EECF244321}">
                <p14:modId xmlns:p14="http://schemas.microsoft.com/office/powerpoint/2010/main" val="3480411450"/>
              </p:ext>
            </p:extLst>
          </p:nvPr>
        </p:nvGraphicFramePr>
        <p:xfrm>
          <a:off x="566738" y="1076325"/>
          <a:ext cx="4287837" cy="574675"/>
        </p:xfrm>
        <a:graphic>
          <a:graphicData uri="http://schemas.openxmlformats.org/presentationml/2006/ole">
            <mc:AlternateContent xmlns:mc="http://schemas.openxmlformats.org/markup-compatibility/2006">
              <mc:Choice xmlns:v="urn:schemas-microsoft-com:vml" Requires="v">
                <p:oleObj name="Equation" r:id="rId2" imgW="1892160" imgH="253800" progId="Equation.DSMT4">
                  <p:embed/>
                </p:oleObj>
              </mc:Choice>
              <mc:Fallback>
                <p:oleObj name="Equation" r:id="rId2" imgW="1892160" imgH="253800" progId="Equation.DSMT4">
                  <p:embed/>
                  <p:pic>
                    <p:nvPicPr>
                      <p:cNvPr id="11" name="Object 10">
                        <a:extLst>
                          <a:ext uri="{FF2B5EF4-FFF2-40B4-BE49-F238E27FC236}">
                            <a16:creationId xmlns:a16="http://schemas.microsoft.com/office/drawing/2014/main" id="{6353F943-1273-06B6-DDEC-BE31E1FE7BC5}"/>
                          </a:ext>
                        </a:extLst>
                      </p:cNvPr>
                      <p:cNvPicPr/>
                      <p:nvPr/>
                    </p:nvPicPr>
                    <p:blipFill>
                      <a:blip r:embed="rId3"/>
                      <a:stretch>
                        <a:fillRect/>
                      </a:stretch>
                    </p:blipFill>
                    <p:spPr>
                      <a:xfrm>
                        <a:off x="566738" y="1076325"/>
                        <a:ext cx="4287837" cy="574675"/>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38C528BF-DDB7-7A89-422E-D59CFB1ABC4E}"/>
              </a:ext>
            </a:extLst>
          </p:cNvPr>
          <p:cNvGraphicFramePr>
            <a:graphicFrameLocks noChangeAspect="1"/>
          </p:cNvGraphicFramePr>
          <p:nvPr>
            <p:extLst>
              <p:ext uri="{D42A27DB-BD31-4B8C-83A1-F6EECF244321}">
                <p14:modId xmlns:p14="http://schemas.microsoft.com/office/powerpoint/2010/main" val="2941858528"/>
              </p:ext>
            </p:extLst>
          </p:nvPr>
        </p:nvGraphicFramePr>
        <p:xfrm>
          <a:off x="6196013" y="1082675"/>
          <a:ext cx="4286250" cy="574675"/>
        </p:xfrm>
        <a:graphic>
          <a:graphicData uri="http://schemas.openxmlformats.org/presentationml/2006/ole">
            <mc:AlternateContent xmlns:mc="http://schemas.openxmlformats.org/markup-compatibility/2006">
              <mc:Choice xmlns:v="urn:schemas-microsoft-com:vml" Requires="v">
                <p:oleObj name="Equation" r:id="rId4" imgW="1892160" imgH="253800" progId="Equation.DSMT4">
                  <p:embed/>
                </p:oleObj>
              </mc:Choice>
              <mc:Fallback>
                <p:oleObj name="Equation" r:id="rId4" imgW="1892160" imgH="253800" progId="Equation.DSMT4">
                  <p:embed/>
                  <p:pic>
                    <p:nvPicPr>
                      <p:cNvPr id="5" name="Object 4">
                        <a:extLst>
                          <a:ext uri="{FF2B5EF4-FFF2-40B4-BE49-F238E27FC236}">
                            <a16:creationId xmlns:a16="http://schemas.microsoft.com/office/drawing/2014/main" id="{6221EFD8-C617-E231-35FB-4BC7A554BB1A}"/>
                          </a:ext>
                        </a:extLst>
                      </p:cNvPr>
                      <p:cNvPicPr/>
                      <p:nvPr/>
                    </p:nvPicPr>
                    <p:blipFill>
                      <a:blip r:embed="rId5"/>
                      <a:stretch>
                        <a:fillRect/>
                      </a:stretch>
                    </p:blipFill>
                    <p:spPr>
                      <a:xfrm>
                        <a:off x="6196013" y="1082675"/>
                        <a:ext cx="4286250" cy="574675"/>
                      </a:xfrm>
                      <a:prstGeom prst="rect">
                        <a:avLst/>
                      </a:prstGeom>
                    </p:spPr>
                  </p:pic>
                </p:oleObj>
              </mc:Fallback>
            </mc:AlternateContent>
          </a:graphicData>
        </a:graphic>
      </p:graphicFrame>
      <p:graphicFrame>
        <p:nvGraphicFramePr>
          <p:cNvPr id="7" name="Oggetto 23">
            <a:extLst>
              <a:ext uri="{FF2B5EF4-FFF2-40B4-BE49-F238E27FC236}">
                <a16:creationId xmlns:a16="http://schemas.microsoft.com/office/drawing/2014/main" id="{D4BF38A3-BFDB-3175-42D1-619273A075CB}"/>
              </a:ext>
            </a:extLst>
          </p:cNvPr>
          <p:cNvGraphicFramePr>
            <a:graphicFrameLocks noChangeAspect="1"/>
          </p:cNvGraphicFramePr>
          <p:nvPr>
            <p:extLst>
              <p:ext uri="{D42A27DB-BD31-4B8C-83A1-F6EECF244321}">
                <p14:modId xmlns:p14="http://schemas.microsoft.com/office/powerpoint/2010/main" val="1788202702"/>
              </p:ext>
            </p:extLst>
          </p:nvPr>
        </p:nvGraphicFramePr>
        <p:xfrm>
          <a:off x="8626475" y="1919288"/>
          <a:ext cx="2574925" cy="506412"/>
        </p:xfrm>
        <a:graphic>
          <a:graphicData uri="http://schemas.openxmlformats.org/presentationml/2006/ole">
            <mc:AlternateContent xmlns:mc="http://schemas.openxmlformats.org/markup-compatibility/2006">
              <mc:Choice xmlns:v="urn:schemas-microsoft-com:vml" Requires="v">
                <p:oleObj name="Equation" r:id="rId6" imgW="1282680" imgH="253800" progId="Equation.DSMT4">
                  <p:embed/>
                </p:oleObj>
              </mc:Choice>
              <mc:Fallback>
                <p:oleObj name="Equation" r:id="rId6" imgW="1282680" imgH="253800" progId="Equation.DSMT4">
                  <p:embed/>
                  <p:pic>
                    <p:nvPicPr>
                      <p:cNvPr id="23" name="Oggetto 23">
                        <a:extLst>
                          <a:ext uri="{FF2B5EF4-FFF2-40B4-BE49-F238E27FC236}">
                            <a16:creationId xmlns:a16="http://schemas.microsoft.com/office/drawing/2014/main" id="{61B7E36F-A4F0-F3BB-044C-830CB60C9D6E}"/>
                          </a:ext>
                        </a:extLst>
                      </p:cNvPr>
                      <p:cNvPicPr/>
                      <p:nvPr/>
                    </p:nvPicPr>
                    <p:blipFill>
                      <a:blip r:embed="rId7"/>
                      <a:stretch>
                        <a:fillRect/>
                      </a:stretch>
                    </p:blipFill>
                    <p:spPr>
                      <a:xfrm>
                        <a:off x="8626475" y="1919288"/>
                        <a:ext cx="2574925" cy="506412"/>
                      </a:xfrm>
                      <a:prstGeom prst="rect">
                        <a:avLst/>
                      </a:prstGeom>
                      <a:ln>
                        <a:solidFill>
                          <a:srgbClr val="FF0000"/>
                        </a:solidFill>
                      </a:ln>
                    </p:spPr>
                  </p:pic>
                </p:oleObj>
              </mc:Fallback>
            </mc:AlternateContent>
          </a:graphicData>
        </a:graphic>
      </p:graphicFrame>
      <p:sp>
        <p:nvSpPr>
          <p:cNvPr id="9" name="TextBox 8">
            <a:extLst>
              <a:ext uri="{FF2B5EF4-FFF2-40B4-BE49-F238E27FC236}">
                <a16:creationId xmlns:a16="http://schemas.microsoft.com/office/drawing/2014/main" id="{85A22E86-BC08-9E1F-6D8C-516015746D17}"/>
              </a:ext>
            </a:extLst>
          </p:cNvPr>
          <p:cNvSpPr txBox="1"/>
          <p:nvPr/>
        </p:nvSpPr>
        <p:spPr>
          <a:xfrm>
            <a:off x="223776" y="1919823"/>
            <a:ext cx="8170276"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Wingdings" panose="05000000000000000000" pitchFamily="2" charset="2"/>
              <a:buChar char="q"/>
            </a:pPr>
            <a:r>
              <a:rPr lang="en-US" sz="2000" dirty="0"/>
              <a:t>We can assume this solution again, and apply the same procedure:</a:t>
            </a:r>
            <a:endParaRPr lang="nl-NL" sz="2000" dirty="0"/>
          </a:p>
        </p:txBody>
      </p:sp>
      <p:graphicFrame>
        <p:nvGraphicFramePr>
          <p:cNvPr id="8" name="Object 7">
            <a:extLst>
              <a:ext uri="{FF2B5EF4-FFF2-40B4-BE49-F238E27FC236}">
                <a16:creationId xmlns:a16="http://schemas.microsoft.com/office/drawing/2014/main" id="{8ED06B0B-44AD-0454-2C45-092FB296CF9F}"/>
              </a:ext>
            </a:extLst>
          </p:cNvPr>
          <p:cNvGraphicFramePr>
            <a:graphicFrameLocks noChangeAspect="1"/>
          </p:cNvGraphicFramePr>
          <p:nvPr>
            <p:extLst>
              <p:ext uri="{D42A27DB-BD31-4B8C-83A1-F6EECF244321}">
                <p14:modId xmlns:p14="http://schemas.microsoft.com/office/powerpoint/2010/main" val="4245762405"/>
              </p:ext>
            </p:extLst>
          </p:nvPr>
        </p:nvGraphicFramePr>
        <p:xfrm>
          <a:off x="370622" y="2577441"/>
          <a:ext cx="9303679" cy="604451"/>
        </p:xfrm>
        <a:graphic>
          <a:graphicData uri="http://schemas.openxmlformats.org/presentationml/2006/ole">
            <mc:AlternateContent xmlns:mc="http://schemas.openxmlformats.org/markup-compatibility/2006">
              <mc:Choice xmlns:v="urn:schemas-microsoft-com:vml" Requires="v">
                <p:oleObj name="Equation" r:id="rId8" imgW="4292280" imgH="279360" progId="Equation.DSMT4">
                  <p:embed/>
                </p:oleObj>
              </mc:Choice>
              <mc:Fallback>
                <p:oleObj name="Equation" r:id="rId8" imgW="4292280" imgH="279360" progId="Equation.DSMT4">
                  <p:embed/>
                  <p:pic>
                    <p:nvPicPr>
                      <p:cNvPr id="5" name="Object 4">
                        <a:extLst>
                          <a:ext uri="{FF2B5EF4-FFF2-40B4-BE49-F238E27FC236}">
                            <a16:creationId xmlns:a16="http://schemas.microsoft.com/office/drawing/2014/main" id="{014C130B-1A34-1EF0-F2AB-E9A6F392EAD2}"/>
                          </a:ext>
                        </a:extLst>
                      </p:cNvPr>
                      <p:cNvPicPr/>
                      <p:nvPr/>
                    </p:nvPicPr>
                    <p:blipFill>
                      <a:blip r:embed="rId9"/>
                      <a:stretch>
                        <a:fillRect/>
                      </a:stretch>
                    </p:blipFill>
                    <p:spPr>
                      <a:xfrm>
                        <a:off x="370622" y="2577441"/>
                        <a:ext cx="9303679" cy="604451"/>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6C270842-3D47-8A64-C823-E677F54CC19C}"/>
              </a:ext>
            </a:extLst>
          </p:cNvPr>
          <p:cNvGraphicFramePr>
            <a:graphicFrameLocks noChangeAspect="1"/>
          </p:cNvGraphicFramePr>
          <p:nvPr>
            <p:extLst>
              <p:ext uri="{D42A27DB-BD31-4B8C-83A1-F6EECF244321}">
                <p14:modId xmlns:p14="http://schemas.microsoft.com/office/powerpoint/2010/main" val="1885395218"/>
              </p:ext>
            </p:extLst>
          </p:nvPr>
        </p:nvGraphicFramePr>
        <p:xfrm>
          <a:off x="433684" y="3406161"/>
          <a:ext cx="6282426" cy="539896"/>
        </p:xfrm>
        <a:graphic>
          <a:graphicData uri="http://schemas.openxmlformats.org/presentationml/2006/ole">
            <mc:AlternateContent xmlns:mc="http://schemas.openxmlformats.org/markup-compatibility/2006">
              <mc:Choice xmlns:v="urn:schemas-microsoft-com:vml" Requires="v">
                <p:oleObj name="Equation" r:id="rId10" imgW="3251160" imgH="279360" progId="Equation.DSMT4">
                  <p:embed/>
                </p:oleObj>
              </mc:Choice>
              <mc:Fallback>
                <p:oleObj name="Equation" r:id="rId10" imgW="3251160" imgH="279360" progId="Equation.DSMT4">
                  <p:embed/>
                  <p:pic>
                    <p:nvPicPr>
                      <p:cNvPr id="6" name="Object 5">
                        <a:extLst>
                          <a:ext uri="{FF2B5EF4-FFF2-40B4-BE49-F238E27FC236}">
                            <a16:creationId xmlns:a16="http://schemas.microsoft.com/office/drawing/2014/main" id="{12067AE4-154D-B7DD-8BE8-E50EF119A529}"/>
                          </a:ext>
                        </a:extLst>
                      </p:cNvPr>
                      <p:cNvPicPr/>
                      <p:nvPr/>
                    </p:nvPicPr>
                    <p:blipFill>
                      <a:blip r:embed="rId11"/>
                      <a:stretch>
                        <a:fillRect/>
                      </a:stretch>
                    </p:blipFill>
                    <p:spPr>
                      <a:xfrm>
                        <a:off x="433684" y="3406161"/>
                        <a:ext cx="6282426" cy="539896"/>
                      </a:xfrm>
                      <a:prstGeom prst="rect">
                        <a:avLst/>
                      </a:prstGeom>
                    </p:spPr>
                  </p:pic>
                </p:oleObj>
              </mc:Fallback>
            </mc:AlternateContent>
          </a:graphicData>
        </a:graphic>
      </p:graphicFrame>
      <p:graphicFrame>
        <p:nvGraphicFramePr>
          <p:cNvPr id="19" name="Object 18">
            <a:extLst>
              <a:ext uri="{FF2B5EF4-FFF2-40B4-BE49-F238E27FC236}">
                <a16:creationId xmlns:a16="http://schemas.microsoft.com/office/drawing/2014/main" id="{3C242B67-44F9-87B1-061F-39BF0548528E}"/>
              </a:ext>
            </a:extLst>
          </p:cNvPr>
          <p:cNvGraphicFramePr>
            <a:graphicFrameLocks noChangeAspect="1"/>
          </p:cNvGraphicFramePr>
          <p:nvPr>
            <p:extLst>
              <p:ext uri="{D42A27DB-BD31-4B8C-83A1-F6EECF244321}">
                <p14:modId xmlns:p14="http://schemas.microsoft.com/office/powerpoint/2010/main" val="2967882085"/>
              </p:ext>
            </p:extLst>
          </p:nvPr>
        </p:nvGraphicFramePr>
        <p:xfrm>
          <a:off x="433684" y="4180372"/>
          <a:ext cx="7363336" cy="604453"/>
        </p:xfrm>
        <a:graphic>
          <a:graphicData uri="http://schemas.openxmlformats.org/presentationml/2006/ole">
            <mc:AlternateContent xmlns:mc="http://schemas.openxmlformats.org/markup-compatibility/2006">
              <mc:Choice xmlns:v="urn:schemas-microsoft-com:vml" Requires="v">
                <p:oleObj name="Equation" r:id="rId12" imgW="3403440" imgH="279360" progId="Equation.DSMT4">
                  <p:embed/>
                </p:oleObj>
              </mc:Choice>
              <mc:Fallback>
                <p:oleObj name="Equation" r:id="rId12" imgW="3403440" imgH="279360" progId="Equation.DSMT4">
                  <p:embed/>
                  <p:pic>
                    <p:nvPicPr>
                      <p:cNvPr id="7" name="Object 6">
                        <a:extLst>
                          <a:ext uri="{FF2B5EF4-FFF2-40B4-BE49-F238E27FC236}">
                            <a16:creationId xmlns:a16="http://schemas.microsoft.com/office/drawing/2014/main" id="{961FCBC7-92F6-F5A7-05F6-393918B1D969}"/>
                          </a:ext>
                        </a:extLst>
                      </p:cNvPr>
                      <p:cNvPicPr/>
                      <p:nvPr/>
                    </p:nvPicPr>
                    <p:blipFill>
                      <a:blip r:embed="rId13"/>
                      <a:stretch>
                        <a:fillRect/>
                      </a:stretch>
                    </p:blipFill>
                    <p:spPr>
                      <a:xfrm>
                        <a:off x="433684" y="4180372"/>
                        <a:ext cx="7363336" cy="604453"/>
                      </a:xfrm>
                      <a:prstGeom prst="rect">
                        <a:avLst/>
                      </a:prstGeom>
                    </p:spPr>
                  </p:pic>
                </p:oleObj>
              </mc:Fallback>
            </mc:AlternateContent>
          </a:graphicData>
        </a:graphic>
      </p:graphicFrame>
      <p:graphicFrame>
        <p:nvGraphicFramePr>
          <p:cNvPr id="20" name="Object 19">
            <a:extLst>
              <a:ext uri="{FF2B5EF4-FFF2-40B4-BE49-F238E27FC236}">
                <a16:creationId xmlns:a16="http://schemas.microsoft.com/office/drawing/2014/main" id="{40934519-966A-02B3-57BE-F2F062D272D6}"/>
              </a:ext>
            </a:extLst>
          </p:cNvPr>
          <p:cNvGraphicFramePr>
            <a:graphicFrameLocks noChangeAspect="1"/>
          </p:cNvGraphicFramePr>
          <p:nvPr>
            <p:extLst>
              <p:ext uri="{D42A27DB-BD31-4B8C-83A1-F6EECF244321}">
                <p14:modId xmlns:p14="http://schemas.microsoft.com/office/powerpoint/2010/main" val="2537180001"/>
              </p:ext>
            </p:extLst>
          </p:nvPr>
        </p:nvGraphicFramePr>
        <p:xfrm>
          <a:off x="433684" y="5045294"/>
          <a:ext cx="4127500" cy="534988"/>
        </p:xfrm>
        <a:graphic>
          <a:graphicData uri="http://schemas.openxmlformats.org/presentationml/2006/ole">
            <mc:AlternateContent xmlns:mc="http://schemas.openxmlformats.org/markup-compatibility/2006">
              <mc:Choice xmlns:v="urn:schemas-microsoft-com:vml" Requires="v">
                <p:oleObj name="Equation" r:id="rId14" imgW="2158920" imgH="279360" progId="Equation.DSMT4">
                  <p:embed/>
                </p:oleObj>
              </mc:Choice>
              <mc:Fallback>
                <p:oleObj name="Equation" r:id="rId14" imgW="2158920" imgH="279360" progId="Equation.DSMT4">
                  <p:embed/>
                  <p:pic>
                    <p:nvPicPr>
                      <p:cNvPr id="8" name="Object 7">
                        <a:extLst>
                          <a:ext uri="{FF2B5EF4-FFF2-40B4-BE49-F238E27FC236}">
                            <a16:creationId xmlns:a16="http://schemas.microsoft.com/office/drawing/2014/main" id="{0ECAAA92-6E95-F616-B06B-E3C72105096A}"/>
                          </a:ext>
                        </a:extLst>
                      </p:cNvPr>
                      <p:cNvPicPr/>
                      <p:nvPr/>
                    </p:nvPicPr>
                    <p:blipFill>
                      <a:blip r:embed="rId15"/>
                      <a:stretch>
                        <a:fillRect/>
                      </a:stretch>
                    </p:blipFill>
                    <p:spPr>
                      <a:xfrm>
                        <a:off x="433684" y="5045294"/>
                        <a:ext cx="4127500" cy="534988"/>
                      </a:xfrm>
                      <a:prstGeom prst="rect">
                        <a:avLst/>
                      </a:prstGeom>
                    </p:spPr>
                  </p:pic>
                </p:oleObj>
              </mc:Fallback>
            </mc:AlternateContent>
          </a:graphicData>
        </a:graphic>
      </p:graphicFrame>
      <p:graphicFrame>
        <p:nvGraphicFramePr>
          <p:cNvPr id="21" name="Object 20">
            <a:extLst>
              <a:ext uri="{FF2B5EF4-FFF2-40B4-BE49-F238E27FC236}">
                <a16:creationId xmlns:a16="http://schemas.microsoft.com/office/drawing/2014/main" id="{CC26F324-CE34-4A6E-E332-EAA5ED42A5F6}"/>
              </a:ext>
            </a:extLst>
          </p:cNvPr>
          <p:cNvGraphicFramePr>
            <a:graphicFrameLocks noChangeAspect="1"/>
          </p:cNvGraphicFramePr>
          <p:nvPr>
            <p:extLst>
              <p:ext uri="{D42A27DB-BD31-4B8C-83A1-F6EECF244321}">
                <p14:modId xmlns:p14="http://schemas.microsoft.com/office/powerpoint/2010/main" val="2486629158"/>
              </p:ext>
            </p:extLst>
          </p:nvPr>
        </p:nvGraphicFramePr>
        <p:xfrm>
          <a:off x="5124449" y="5045294"/>
          <a:ext cx="2058987" cy="502972"/>
        </p:xfrm>
        <a:graphic>
          <a:graphicData uri="http://schemas.openxmlformats.org/presentationml/2006/ole">
            <mc:AlternateContent xmlns:mc="http://schemas.openxmlformats.org/markup-compatibility/2006">
              <mc:Choice xmlns:v="urn:schemas-microsoft-com:vml" Requires="v">
                <p:oleObj name="Equation" r:id="rId16" imgW="1041120" imgH="253800" progId="Equation.DSMT4">
                  <p:embed/>
                </p:oleObj>
              </mc:Choice>
              <mc:Fallback>
                <p:oleObj name="Equation" r:id="rId16" imgW="1041120" imgH="253800" progId="Equation.DSMT4">
                  <p:embed/>
                  <p:pic>
                    <p:nvPicPr>
                      <p:cNvPr id="9" name="Object 8">
                        <a:extLst>
                          <a:ext uri="{FF2B5EF4-FFF2-40B4-BE49-F238E27FC236}">
                            <a16:creationId xmlns:a16="http://schemas.microsoft.com/office/drawing/2014/main" id="{1669BE36-F43E-3033-63E4-17E5D0E2EE50}"/>
                          </a:ext>
                        </a:extLst>
                      </p:cNvPr>
                      <p:cNvPicPr/>
                      <p:nvPr/>
                    </p:nvPicPr>
                    <p:blipFill>
                      <a:blip r:embed="rId17"/>
                      <a:stretch>
                        <a:fillRect/>
                      </a:stretch>
                    </p:blipFill>
                    <p:spPr>
                      <a:xfrm>
                        <a:off x="5124449" y="5045294"/>
                        <a:ext cx="2058987" cy="502972"/>
                      </a:xfrm>
                      <a:prstGeom prst="rect">
                        <a:avLst/>
                      </a:prstGeom>
                    </p:spPr>
                  </p:pic>
                </p:oleObj>
              </mc:Fallback>
            </mc:AlternateContent>
          </a:graphicData>
        </a:graphic>
      </p:graphicFrame>
      <p:graphicFrame>
        <p:nvGraphicFramePr>
          <p:cNvPr id="22" name="Object 21">
            <a:extLst>
              <a:ext uri="{FF2B5EF4-FFF2-40B4-BE49-F238E27FC236}">
                <a16:creationId xmlns:a16="http://schemas.microsoft.com/office/drawing/2014/main" id="{2297EF6E-2F65-94DA-8334-AD6C4F7B9FD4}"/>
              </a:ext>
            </a:extLst>
          </p:cNvPr>
          <p:cNvGraphicFramePr>
            <a:graphicFrameLocks noChangeAspect="1"/>
          </p:cNvGraphicFramePr>
          <p:nvPr>
            <p:extLst>
              <p:ext uri="{D42A27DB-BD31-4B8C-83A1-F6EECF244321}">
                <p14:modId xmlns:p14="http://schemas.microsoft.com/office/powerpoint/2010/main" val="4249708957"/>
              </p:ext>
            </p:extLst>
          </p:nvPr>
        </p:nvGraphicFramePr>
        <p:xfrm>
          <a:off x="7943237" y="5045295"/>
          <a:ext cx="2058987" cy="534987"/>
        </p:xfrm>
        <a:graphic>
          <a:graphicData uri="http://schemas.openxmlformats.org/presentationml/2006/ole">
            <mc:AlternateContent xmlns:mc="http://schemas.openxmlformats.org/markup-compatibility/2006">
              <mc:Choice xmlns:v="urn:schemas-microsoft-com:vml" Requires="v">
                <p:oleObj name="Equation" r:id="rId18" imgW="977760" imgH="253800" progId="Equation.DSMT4">
                  <p:embed/>
                </p:oleObj>
              </mc:Choice>
              <mc:Fallback>
                <p:oleObj name="Equation" r:id="rId18" imgW="977760" imgH="253800" progId="Equation.DSMT4">
                  <p:embed/>
                  <p:pic>
                    <p:nvPicPr>
                      <p:cNvPr id="0" name=""/>
                      <p:cNvPicPr/>
                      <p:nvPr/>
                    </p:nvPicPr>
                    <p:blipFill>
                      <a:blip r:embed="rId19"/>
                      <a:stretch>
                        <a:fillRect/>
                      </a:stretch>
                    </p:blipFill>
                    <p:spPr>
                      <a:xfrm>
                        <a:off x="7943237" y="5045295"/>
                        <a:ext cx="2058987" cy="534987"/>
                      </a:xfrm>
                      <a:prstGeom prst="rect">
                        <a:avLst/>
                      </a:prstGeom>
                    </p:spPr>
                  </p:pic>
                </p:oleObj>
              </mc:Fallback>
            </mc:AlternateContent>
          </a:graphicData>
        </a:graphic>
      </p:graphicFrame>
    </p:spTree>
    <p:extLst>
      <p:ext uri="{BB962C8B-B14F-4D97-AF65-F5344CB8AC3E}">
        <p14:creationId xmlns:p14="http://schemas.microsoft.com/office/powerpoint/2010/main" val="296362347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3C1C17-AFC4-E619-CCFD-1A35518C985E}"/>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EE595EB-5260-C4D6-9BDD-33C227383B4B}"/>
              </a:ext>
            </a:extLst>
          </p:cNvPr>
          <p:cNvSpPr>
            <a:spLocks noGrp="1"/>
          </p:cNvSpPr>
          <p:nvPr>
            <p:ph type="sldNum" sz="quarter" idx="2"/>
          </p:nvPr>
        </p:nvSpPr>
        <p:spPr/>
        <p:txBody>
          <a:bodyPr/>
          <a:lstStyle/>
          <a:p>
            <a:fld id="{86CB4B4D-7CA3-9044-876B-883B54F8677D}" type="slidenum">
              <a:rPr lang="it-IT" smtClean="0"/>
              <a:t>17</a:t>
            </a:fld>
            <a:endParaRPr lang="it-IT"/>
          </a:p>
        </p:txBody>
      </p:sp>
      <p:graphicFrame>
        <p:nvGraphicFramePr>
          <p:cNvPr id="2" name="Object 1">
            <a:extLst>
              <a:ext uri="{FF2B5EF4-FFF2-40B4-BE49-F238E27FC236}">
                <a16:creationId xmlns:a16="http://schemas.microsoft.com/office/drawing/2014/main" id="{2537EA2F-9913-5E07-0437-C536E303687E}"/>
              </a:ext>
            </a:extLst>
          </p:cNvPr>
          <p:cNvGraphicFramePr>
            <a:graphicFrameLocks noChangeAspect="1"/>
          </p:cNvGraphicFramePr>
          <p:nvPr>
            <p:extLst>
              <p:ext uri="{D42A27DB-BD31-4B8C-83A1-F6EECF244321}">
                <p14:modId xmlns:p14="http://schemas.microsoft.com/office/powerpoint/2010/main" val="146796408"/>
              </p:ext>
            </p:extLst>
          </p:nvPr>
        </p:nvGraphicFramePr>
        <p:xfrm>
          <a:off x="7762874" y="925130"/>
          <a:ext cx="2035175" cy="528638"/>
        </p:xfrm>
        <a:graphic>
          <a:graphicData uri="http://schemas.openxmlformats.org/presentationml/2006/ole">
            <mc:AlternateContent xmlns:mc="http://schemas.openxmlformats.org/markup-compatibility/2006">
              <mc:Choice xmlns:v="urn:schemas-microsoft-com:vml" Requires="v">
                <p:oleObj name="Equation" r:id="rId2" imgW="977760" imgH="253800" progId="Equation.DSMT4">
                  <p:embed/>
                </p:oleObj>
              </mc:Choice>
              <mc:Fallback>
                <p:oleObj name="Equation" r:id="rId2" imgW="977760" imgH="253800" progId="Equation.DSMT4">
                  <p:embed/>
                  <p:pic>
                    <p:nvPicPr>
                      <p:cNvPr id="2" name="Object 1">
                        <a:extLst>
                          <a:ext uri="{FF2B5EF4-FFF2-40B4-BE49-F238E27FC236}">
                            <a16:creationId xmlns:a16="http://schemas.microsoft.com/office/drawing/2014/main" id="{73830932-77D0-B381-A9BC-D10CD025B247}"/>
                          </a:ext>
                        </a:extLst>
                      </p:cNvPr>
                      <p:cNvPicPr/>
                      <p:nvPr/>
                    </p:nvPicPr>
                    <p:blipFill>
                      <a:blip r:embed="rId3"/>
                      <a:stretch>
                        <a:fillRect/>
                      </a:stretch>
                    </p:blipFill>
                    <p:spPr>
                      <a:xfrm>
                        <a:off x="7762874" y="925130"/>
                        <a:ext cx="2035175" cy="528638"/>
                      </a:xfrm>
                      <a:prstGeom prst="rect">
                        <a:avLst/>
                      </a:prstGeom>
                    </p:spPr>
                  </p:pic>
                </p:oleObj>
              </mc:Fallback>
            </mc:AlternateContent>
          </a:graphicData>
        </a:graphic>
      </p:graphicFrame>
      <p:sp>
        <p:nvSpPr>
          <p:cNvPr id="4" name="object 2">
            <a:extLst>
              <a:ext uri="{FF2B5EF4-FFF2-40B4-BE49-F238E27FC236}">
                <a16:creationId xmlns:a16="http://schemas.microsoft.com/office/drawing/2014/main" id="{D1FB30E7-C7F5-1C2B-622A-7DA21E7BCB3D}"/>
              </a:ext>
            </a:extLst>
          </p:cNvPr>
          <p:cNvSpPr txBox="1">
            <a:spLocks noGrp="1"/>
          </p:cNvSpPr>
          <p:nvPr/>
        </p:nvSpPr>
        <p:spPr>
          <a:xfrm>
            <a:off x="223776" y="186421"/>
            <a:ext cx="11905081" cy="505267"/>
          </a:xfrm>
          <a:prstGeom prst="rect">
            <a:avLst/>
          </a:prstGeom>
        </p:spPr>
        <p:txBody>
          <a:bodyPr vert="horz" wrap="square" lIns="0" tIns="12700" rIns="0" bIns="0" rtlCol="0">
            <a:spAutoFit/>
          </a:bodyPr>
          <a:lstStyle>
            <a:lvl1pPr>
              <a:defRPr sz="2900" b="0" i="0">
                <a:solidFill>
                  <a:srgbClr val="00A6D5"/>
                </a:solidFill>
                <a:latin typeface="Arial"/>
                <a:ea typeface="+mj-ea"/>
                <a:cs typeface="Arial"/>
              </a:defRPr>
            </a:lvl1pPr>
          </a:lstStyle>
          <a:p>
            <a:pPr marL="12700" algn="ctr">
              <a:lnSpc>
                <a:spcPct val="100000"/>
              </a:lnSpc>
              <a:spcBef>
                <a:spcPts val="100"/>
              </a:spcBef>
            </a:pPr>
            <a:r>
              <a:rPr lang="en-GB" sz="3200" dirty="0"/>
              <a:t>Example 2: application on a vibration-assisted pile driving system</a:t>
            </a:r>
            <a:endParaRPr sz="3200" dirty="0"/>
          </a:p>
        </p:txBody>
      </p:sp>
      <p:sp>
        <p:nvSpPr>
          <p:cNvPr id="11" name="TextBox 10">
            <a:extLst>
              <a:ext uri="{FF2B5EF4-FFF2-40B4-BE49-F238E27FC236}">
                <a16:creationId xmlns:a16="http://schemas.microsoft.com/office/drawing/2014/main" id="{946EDFBF-8C81-C3B9-3A9D-8C62AEC96BD5}"/>
              </a:ext>
            </a:extLst>
          </p:cNvPr>
          <p:cNvSpPr txBox="1"/>
          <p:nvPr/>
        </p:nvSpPr>
        <p:spPr>
          <a:xfrm>
            <a:off x="223776" y="970560"/>
            <a:ext cx="8170276"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Wingdings" panose="05000000000000000000" pitchFamily="2" charset="2"/>
              <a:buChar char="q"/>
            </a:pPr>
            <a:r>
              <a:rPr lang="en-US" sz="2000" dirty="0"/>
              <a:t>It can be shown that the solution of the fast motion looks like:</a:t>
            </a:r>
            <a:endParaRPr lang="nl-NL" sz="2000" dirty="0"/>
          </a:p>
        </p:txBody>
      </p:sp>
      <p:graphicFrame>
        <p:nvGraphicFramePr>
          <p:cNvPr id="13" name="Object 12">
            <a:extLst>
              <a:ext uri="{FF2B5EF4-FFF2-40B4-BE49-F238E27FC236}">
                <a16:creationId xmlns:a16="http://schemas.microsoft.com/office/drawing/2014/main" id="{000912E3-58C3-9108-2674-8A778AEDE1C8}"/>
              </a:ext>
            </a:extLst>
          </p:cNvPr>
          <p:cNvGraphicFramePr>
            <a:graphicFrameLocks noChangeAspect="1"/>
          </p:cNvGraphicFramePr>
          <p:nvPr>
            <p:extLst>
              <p:ext uri="{D42A27DB-BD31-4B8C-83A1-F6EECF244321}">
                <p14:modId xmlns:p14="http://schemas.microsoft.com/office/powerpoint/2010/main" val="2929187093"/>
              </p:ext>
            </p:extLst>
          </p:nvPr>
        </p:nvGraphicFramePr>
        <p:xfrm>
          <a:off x="3551442" y="3118589"/>
          <a:ext cx="4842610" cy="713712"/>
        </p:xfrm>
        <a:graphic>
          <a:graphicData uri="http://schemas.openxmlformats.org/presentationml/2006/ole">
            <mc:AlternateContent xmlns:mc="http://schemas.openxmlformats.org/markup-compatibility/2006">
              <mc:Choice xmlns:v="urn:schemas-microsoft-com:vml" Requires="v">
                <p:oleObj name="Equation" r:id="rId4" imgW="2234880" imgH="330120" progId="Equation.DSMT4">
                  <p:embed/>
                </p:oleObj>
              </mc:Choice>
              <mc:Fallback>
                <p:oleObj name="Equation" r:id="rId4" imgW="2234880" imgH="330120" progId="Equation.DSMT4">
                  <p:embed/>
                  <p:pic>
                    <p:nvPicPr>
                      <p:cNvPr id="13" name="Object 12">
                        <a:extLst>
                          <a:ext uri="{FF2B5EF4-FFF2-40B4-BE49-F238E27FC236}">
                            <a16:creationId xmlns:a16="http://schemas.microsoft.com/office/drawing/2014/main" id="{EFE26474-C9B9-A2CE-CE80-871888DCB0D5}"/>
                          </a:ext>
                        </a:extLst>
                      </p:cNvPr>
                      <p:cNvPicPr/>
                      <p:nvPr/>
                    </p:nvPicPr>
                    <p:blipFill>
                      <a:blip r:embed="rId5"/>
                      <a:stretch>
                        <a:fillRect/>
                      </a:stretch>
                    </p:blipFill>
                    <p:spPr>
                      <a:xfrm>
                        <a:off x="3551442" y="3118589"/>
                        <a:ext cx="4842610" cy="713712"/>
                      </a:xfrm>
                      <a:prstGeom prst="rect">
                        <a:avLst/>
                      </a:prstGeom>
                    </p:spPr>
                  </p:pic>
                </p:oleObj>
              </mc:Fallback>
            </mc:AlternateContent>
          </a:graphicData>
        </a:graphic>
      </p:graphicFrame>
      <p:sp>
        <p:nvSpPr>
          <p:cNvPr id="14" name="Arrow: Down 13">
            <a:extLst>
              <a:ext uri="{FF2B5EF4-FFF2-40B4-BE49-F238E27FC236}">
                <a16:creationId xmlns:a16="http://schemas.microsoft.com/office/drawing/2014/main" id="{20A36EC3-CC66-5D0F-9BAD-2CD486BD287E}"/>
              </a:ext>
            </a:extLst>
          </p:cNvPr>
          <p:cNvSpPr/>
          <p:nvPr/>
        </p:nvSpPr>
        <p:spPr>
          <a:xfrm rot="16200000">
            <a:off x="268080" y="4350644"/>
            <a:ext cx="615950" cy="508000"/>
          </a:xfrm>
          <a:prstGeom prst="downArrow">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it-IT" sz="1800" b="0" i="0" u="none" strike="noStrike" cap="none" spc="0" normalizeH="0" baseline="0">
              <a:ln>
                <a:noFill/>
              </a:ln>
              <a:solidFill>
                <a:srgbClr val="000000"/>
              </a:solidFill>
              <a:effectLst/>
              <a:uFillTx/>
              <a:latin typeface="Arial"/>
              <a:ea typeface="Arial"/>
              <a:cs typeface="Arial"/>
              <a:sym typeface="Arial"/>
            </a:endParaRPr>
          </a:p>
        </p:txBody>
      </p:sp>
      <p:graphicFrame>
        <p:nvGraphicFramePr>
          <p:cNvPr id="15" name="Object 14">
            <a:extLst>
              <a:ext uri="{FF2B5EF4-FFF2-40B4-BE49-F238E27FC236}">
                <a16:creationId xmlns:a16="http://schemas.microsoft.com/office/drawing/2014/main" id="{6EB6DFA5-84D3-8864-7204-5B9C5B0A0ECB}"/>
              </a:ext>
            </a:extLst>
          </p:cNvPr>
          <p:cNvGraphicFramePr>
            <a:graphicFrameLocks noChangeAspect="1"/>
          </p:cNvGraphicFramePr>
          <p:nvPr>
            <p:extLst>
              <p:ext uri="{D42A27DB-BD31-4B8C-83A1-F6EECF244321}">
                <p14:modId xmlns:p14="http://schemas.microsoft.com/office/powerpoint/2010/main" val="2592183656"/>
              </p:ext>
            </p:extLst>
          </p:nvPr>
        </p:nvGraphicFramePr>
        <p:xfrm>
          <a:off x="1169046" y="4299075"/>
          <a:ext cx="3781326" cy="584175"/>
        </p:xfrm>
        <a:graphic>
          <a:graphicData uri="http://schemas.openxmlformats.org/presentationml/2006/ole">
            <mc:AlternateContent xmlns:mc="http://schemas.openxmlformats.org/markup-compatibility/2006">
              <mc:Choice xmlns:v="urn:schemas-microsoft-com:vml" Requires="v">
                <p:oleObj name="Equation" r:id="rId6" imgW="1803240" imgH="279360" progId="Equation.DSMT4">
                  <p:embed/>
                </p:oleObj>
              </mc:Choice>
              <mc:Fallback>
                <p:oleObj name="Equation" r:id="rId6" imgW="1803240" imgH="279360" progId="Equation.DSMT4">
                  <p:embed/>
                  <p:pic>
                    <p:nvPicPr>
                      <p:cNvPr id="15" name="Object 14">
                        <a:extLst>
                          <a:ext uri="{FF2B5EF4-FFF2-40B4-BE49-F238E27FC236}">
                            <a16:creationId xmlns:a16="http://schemas.microsoft.com/office/drawing/2014/main" id="{1D0E078D-21EF-38CD-443F-512662855FD5}"/>
                          </a:ext>
                        </a:extLst>
                      </p:cNvPr>
                      <p:cNvPicPr/>
                      <p:nvPr/>
                    </p:nvPicPr>
                    <p:blipFill>
                      <a:blip r:embed="rId7"/>
                      <a:stretch>
                        <a:fillRect/>
                      </a:stretch>
                    </p:blipFill>
                    <p:spPr>
                      <a:xfrm>
                        <a:off x="1169046" y="4299075"/>
                        <a:ext cx="3781326" cy="584175"/>
                      </a:xfrm>
                      <a:prstGeom prst="rect">
                        <a:avLst/>
                      </a:prstGeom>
                    </p:spPr>
                  </p:pic>
                </p:oleObj>
              </mc:Fallback>
            </mc:AlternateContent>
          </a:graphicData>
        </a:graphic>
      </p:graphicFrame>
      <p:sp>
        <p:nvSpPr>
          <p:cNvPr id="16" name="TextBox 15">
            <a:extLst>
              <a:ext uri="{FF2B5EF4-FFF2-40B4-BE49-F238E27FC236}">
                <a16:creationId xmlns:a16="http://schemas.microsoft.com/office/drawing/2014/main" id="{E72003F9-8834-DA8E-F041-10FB2D12B235}"/>
              </a:ext>
            </a:extLst>
          </p:cNvPr>
          <p:cNvSpPr txBox="1"/>
          <p:nvPr/>
        </p:nvSpPr>
        <p:spPr>
          <a:xfrm>
            <a:off x="223776" y="3718648"/>
            <a:ext cx="3197453"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sz="2000" dirty="0"/>
              <a:t>Neglecting smaller terms:</a:t>
            </a:r>
            <a:endParaRPr lang="nl-NL" sz="2000" dirty="0"/>
          </a:p>
        </p:txBody>
      </p:sp>
      <p:sp>
        <p:nvSpPr>
          <p:cNvPr id="17" name="TextBox 16">
            <a:extLst>
              <a:ext uri="{FF2B5EF4-FFF2-40B4-BE49-F238E27FC236}">
                <a16:creationId xmlns:a16="http://schemas.microsoft.com/office/drawing/2014/main" id="{50423AB1-D69A-87E1-8F87-1DF27136C389}"/>
              </a:ext>
            </a:extLst>
          </p:cNvPr>
          <p:cNvSpPr txBox="1"/>
          <p:nvPr/>
        </p:nvSpPr>
        <p:spPr>
          <a:xfrm>
            <a:off x="322055" y="5268441"/>
            <a:ext cx="8170276"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sz="2000" dirty="0"/>
              <a:t>If we plug in the solution for </a:t>
            </a:r>
            <a:r>
              <a:rPr lang="en-GB" sz="2000" dirty="0">
                <a:sym typeface="Symbol" panose="05050102010706020507" pitchFamily="18" charset="2"/>
              </a:rPr>
              <a:t></a:t>
            </a:r>
            <a:endParaRPr lang="nl-NL" sz="2000" dirty="0"/>
          </a:p>
        </p:txBody>
      </p:sp>
      <p:graphicFrame>
        <p:nvGraphicFramePr>
          <p:cNvPr id="18" name="Object 17">
            <a:extLst>
              <a:ext uri="{FF2B5EF4-FFF2-40B4-BE49-F238E27FC236}">
                <a16:creationId xmlns:a16="http://schemas.microsoft.com/office/drawing/2014/main" id="{AE887575-CF64-8505-E784-BD28BD3737F7}"/>
              </a:ext>
            </a:extLst>
          </p:cNvPr>
          <p:cNvGraphicFramePr>
            <a:graphicFrameLocks noChangeAspect="1"/>
          </p:cNvGraphicFramePr>
          <p:nvPr>
            <p:extLst>
              <p:ext uri="{D42A27DB-BD31-4B8C-83A1-F6EECF244321}">
                <p14:modId xmlns:p14="http://schemas.microsoft.com/office/powerpoint/2010/main" val="1991086673"/>
              </p:ext>
            </p:extLst>
          </p:nvPr>
        </p:nvGraphicFramePr>
        <p:xfrm>
          <a:off x="4254500" y="5166112"/>
          <a:ext cx="4847659" cy="604451"/>
        </p:xfrm>
        <a:graphic>
          <a:graphicData uri="http://schemas.openxmlformats.org/presentationml/2006/ole">
            <mc:AlternateContent xmlns:mc="http://schemas.openxmlformats.org/markup-compatibility/2006">
              <mc:Choice xmlns:v="urn:schemas-microsoft-com:vml" Requires="v">
                <p:oleObj name="Equation" r:id="rId8" imgW="2234880" imgH="279360" progId="Equation.DSMT4">
                  <p:embed/>
                </p:oleObj>
              </mc:Choice>
              <mc:Fallback>
                <p:oleObj name="Equation" r:id="rId8" imgW="2234880" imgH="279360" progId="Equation.DSMT4">
                  <p:embed/>
                  <p:pic>
                    <p:nvPicPr>
                      <p:cNvPr id="18" name="Object 17">
                        <a:extLst>
                          <a:ext uri="{FF2B5EF4-FFF2-40B4-BE49-F238E27FC236}">
                            <a16:creationId xmlns:a16="http://schemas.microsoft.com/office/drawing/2014/main" id="{9DE99783-EFCF-3B2A-A8E3-D4297B3A66BE}"/>
                          </a:ext>
                        </a:extLst>
                      </p:cNvPr>
                      <p:cNvPicPr/>
                      <p:nvPr/>
                    </p:nvPicPr>
                    <p:blipFill>
                      <a:blip r:embed="rId9"/>
                      <a:stretch>
                        <a:fillRect/>
                      </a:stretch>
                    </p:blipFill>
                    <p:spPr>
                      <a:xfrm>
                        <a:off x="4254500" y="5166112"/>
                        <a:ext cx="4847659" cy="604451"/>
                      </a:xfrm>
                      <a:prstGeom prst="rect">
                        <a:avLst/>
                      </a:prstGeom>
                      <a:ln w="19050">
                        <a:solidFill>
                          <a:schemeClr val="accent1"/>
                        </a:solidFill>
                      </a:ln>
                    </p:spPr>
                  </p:pic>
                </p:oleObj>
              </mc:Fallback>
            </mc:AlternateContent>
          </a:graphicData>
        </a:graphic>
      </p:graphicFrame>
      <p:graphicFrame>
        <p:nvGraphicFramePr>
          <p:cNvPr id="8" name="Object 7">
            <a:extLst>
              <a:ext uri="{FF2B5EF4-FFF2-40B4-BE49-F238E27FC236}">
                <a16:creationId xmlns:a16="http://schemas.microsoft.com/office/drawing/2014/main" id="{EC74C9F5-A4E8-AE02-18F0-F4E076FFFDFA}"/>
              </a:ext>
            </a:extLst>
          </p:cNvPr>
          <p:cNvGraphicFramePr>
            <a:graphicFrameLocks noChangeAspect="1"/>
          </p:cNvGraphicFramePr>
          <p:nvPr>
            <p:extLst>
              <p:ext uri="{D42A27DB-BD31-4B8C-83A1-F6EECF244321}">
                <p14:modId xmlns:p14="http://schemas.microsoft.com/office/powerpoint/2010/main" val="1600626909"/>
              </p:ext>
            </p:extLst>
          </p:nvPr>
        </p:nvGraphicFramePr>
        <p:xfrm>
          <a:off x="686377" y="2008484"/>
          <a:ext cx="9303679" cy="604451"/>
        </p:xfrm>
        <a:graphic>
          <a:graphicData uri="http://schemas.openxmlformats.org/presentationml/2006/ole">
            <mc:AlternateContent xmlns:mc="http://schemas.openxmlformats.org/markup-compatibility/2006">
              <mc:Choice xmlns:v="urn:schemas-microsoft-com:vml" Requires="v">
                <p:oleObj name="Equation" r:id="rId10" imgW="4292280" imgH="279360" progId="Equation.DSMT4">
                  <p:embed/>
                </p:oleObj>
              </mc:Choice>
              <mc:Fallback>
                <p:oleObj name="Equation" r:id="rId10" imgW="4292280" imgH="279360" progId="Equation.DSMT4">
                  <p:embed/>
                  <p:pic>
                    <p:nvPicPr>
                      <p:cNvPr id="8" name="Object 7">
                        <a:extLst>
                          <a:ext uri="{FF2B5EF4-FFF2-40B4-BE49-F238E27FC236}">
                            <a16:creationId xmlns:a16="http://schemas.microsoft.com/office/drawing/2014/main" id="{8ED06B0B-44AD-0454-2C45-092FB296CF9F}"/>
                          </a:ext>
                        </a:extLst>
                      </p:cNvPr>
                      <p:cNvPicPr/>
                      <p:nvPr/>
                    </p:nvPicPr>
                    <p:blipFill>
                      <a:blip r:embed="rId11"/>
                      <a:stretch>
                        <a:fillRect/>
                      </a:stretch>
                    </p:blipFill>
                    <p:spPr>
                      <a:xfrm>
                        <a:off x="686377" y="2008484"/>
                        <a:ext cx="9303679" cy="604451"/>
                      </a:xfrm>
                      <a:prstGeom prst="rect">
                        <a:avLst/>
                      </a:prstGeom>
                    </p:spPr>
                  </p:pic>
                </p:oleObj>
              </mc:Fallback>
            </mc:AlternateContent>
          </a:graphicData>
        </a:graphic>
      </p:graphicFrame>
      <p:sp>
        <p:nvSpPr>
          <p:cNvPr id="10" name="TextBox 9">
            <a:extLst>
              <a:ext uri="{FF2B5EF4-FFF2-40B4-BE49-F238E27FC236}">
                <a16:creationId xmlns:a16="http://schemas.microsoft.com/office/drawing/2014/main" id="{E4501B11-369C-5172-963A-CD3121158172}"/>
              </a:ext>
            </a:extLst>
          </p:cNvPr>
          <p:cNvSpPr txBox="1"/>
          <p:nvPr/>
        </p:nvSpPr>
        <p:spPr>
          <a:xfrm>
            <a:off x="223775" y="1489522"/>
            <a:ext cx="10831005"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Wingdings" panose="05000000000000000000" pitchFamily="2" charset="2"/>
              <a:buChar char="q"/>
            </a:pPr>
            <a:r>
              <a:rPr lang="en-US" sz="2000" dirty="0"/>
              <a:t>Let’s isolate the equation of slow motion, by applying the averaging constraint</a:t>
            </a:r>
            <a:endParaRPr lang="nl-NL" sz="2000" dirty="0"/>
          </a:p>
        </p:txBody>
      </p:sp>
      <p:sp>
        <p:nvSpPr>
          <p:cNvPr id="19" name="Arrow: Down 18">
            <a:extLst>
              <a:ext uri="{FF2B5EF4-FFF2-40B4-BE49-F238E27FC236}">
                <a16:creationId xmlns:a16="http://schemas.microsoft.com/office/drawing/2014/main" id="{942ACC9E-10C3-1435-509D-38F142E91087}"/>
              </a:ext>
            </a:extLst>
          </p:cNvPr>
          <p:cNvSpPr/>
          <p:nvPr/>
        </p:nvSpPr>
        <p:spPr>
          <a:xfrm>
            <a:off x="5284242" y="2595878"/>
            <a:ext cx="615950" cy="508000"/>
          </a:xfrm>
          <a:prstGeom prst="downArrow">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it-IT" sz="1800" b="0" i="0" u="none" strike="noStrike" cap="none" spc="0" normalizeH="0" baseline="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232311414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p:bldP spid="17" grpId="0"/>
      <p:bldP spid="10" grpId="0"/>
      <p:bldP spid="1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AABCC96-1C7F-80BD-FE92-B31655C3F8B2}"/>
              </a:ext>
            </a:extLst>
          </p:cNvPr>
          <p:cNvSpPr>
            <a:spLocks noGrp="1"/>
          </p:cNvSpPr>
          <p:nvPr>
            <p:ph type="sldNum" sz="quarter" idx="2"/>
          </p:nvPr>
        </p:nvSpPr>
        <p:spPr/>
        <p:txBody>
          <a:bodyPr/>
          <a:lstStyle/>
          <a:p>
            <a:fld id="{86CB4B4D-7CA3-9044-876B-883B54F8677D}" type="slidenum">
              <a:rPr lang="nl-NL" smtClean="0"/>
              <a:t>18</a:t>
            </a:fld>
            <a:endParaRPr lang="nl-NL"/>
          </a:p>
        </p:txBody>
      </p:sp>
      <p:sp>
        <p:nvSpPr>
          <p:cNvPr id="4" name="object 2">
            <a:extLst>
              <a:ext uri="{FF2B5EF4-FFF2-40B4-BE49-F238E27FC236}">
                <a16:creationId xmlns:a16="http://schemas.microsoft.com/office/drawing/2014/main" id="{7FC0A8B7-B542-B5E4-F9D4-A3561351A130}"/>
              </a:ext>
            </a:extLst>
          </p:cNvPr>
          <p:cNvSpPr txBox="1">
            <a:spLocks noGrp="1"/>
          </p:cNvSpPr>
          <p:nvPr/>
        </p:nvSpPr>
        <p:spPr>
          <a:xfrm>
            <a:off x="223776" y="186421"/>
            <a:ext cx="11905081" cy="505267"/>
          </a:xfrm>
          <a:prstGeom prst="rect">
            <a:avLst/>
          </a:prstGeom>
        </p:spPr>
        <p:txBody>
          <a:bodyPr vert="horz" wrap="square" lIns="0" tIns="12700" rIns="0" bIns="0" rtlCol="0">
            <a:spAutoFit/>
          </a:bodyPr>
          <a:lstStyle>
            <a:lvl1pPr>
              <a:defRPr sz="2900" b="0" i="0">
                <a:solidFill>
                  <a:srgbClr val="00A6D5"/>
                </a:solidFill>
                <a:latin typeface="Arial"/>
                <a:ea typeface="+mj-ea"/>
                <a:cs typeface="Arial"/>
              </a:defRPr>
            </a:lvl1pPr>
          </a:lstStyle>
          <a:p>
            <a:pPr marL="12700" algn="ctr">
              <a:lnSpc>
                <a:spcPct val="100000"/>
              </a:lnSpc>
              <a:spcBef>
                <a:spcPts val="100"/>
              </a:spcBef>
            </a:pPr>
            <a:r>
              <a:rPr lang="en-GB" sz="3200" dirty="0"/>
              <a:t>Example 2: application on a vibration-assisted pile driving system</a:t>
            </a:r>
            <a:endParaRPr sz="3200" dirty="0"/>
          </a:p>
        </p:txBody>
      </p:sp>
      <p:graphicFrame>
        <p:nvGraphicFramePr>
          <p:cNvPr id="5" name="Object 4">
            <a:extLst>
              <a:ext uri="{FF2B5EF4-FFF2-40B4-BE49-F238E27FC236}">
                <a16:creationId xmlns:a16="http://schemas.microsoft.com/office/drawing/2014/main" id="{98AA7315-505D-11E3-D0F6-631861D027AF}"/>
              </a:ext>
            </a:extLst>
          </p:cNvPr>
          <p:cNvGraphicFramePr>
            <a:graphicFrameLocks noChangeAspect="1"/>
          </p:cNvGraphicFramePr>
          <p:nvPr>
            <p:extLst>
              <p:ext uri="{D42A27DB-BD31-4B8C-83A1-F6EECF244321}">
                <p14:modId xmlns:p14="http://schemas.microsoft.com/office/powerpoint/2010/main" val="2105608509"/>
              </p:ext>
            </p:extLst>
          </p:nvPr>
        </p:nvGraphicFramePr>
        <p:xfrm>
          <a:off x="452594" y="1271771"/>
          <a:ext cx="4468813" cy="557213"/>
        </p:xfrm>
        <a:graphic>
          <a:graphicData uri="http://schemas.openxmlformats.org/presentationml/2006/ole">
            <mc:AlternateContent xmlns:mc="http://schemas.openxmlformats.org/markup-compatibility/2006">
              <mc:Choice xmlns:v="urn:schemas-microsoft-com:vml" Requires="v">
                <p:oleObj name="Equation" r:id="rId2" imgW="2234880" imgH="279360" progId="Equation.DSMT4">
                  <p:embed/>
                </p:oleObj>
              </mc:Choice>
              <mc:Fallback>
                <p:oleObj name="Equation" r:id="rId2" imgW="2234880" imgH="279360" progId="Equation.DSMT4">
                  <p:embed/>
                  <p:pic>
                    <p:nvPicPr>
                      <p:cNvPr id="18" name="Object 17">
                        <a:extLst>
                          <a:ext uri="{FF2B5EF4-FFF2-40B4-BE49-F238E27FC236}">
                            <a16:creationId xmlns:a16="http://schemas.microsoft.com/office/drawing/2014/main" id="{9DE99783-EFCF-3B2A-A8E3-D4297B3A66BE}"/>
                          </a:ext>
                        </a:extLst>
                      </p:cNvPr>
                      <p:cNvPicPr/>
                      <p:nvPr/>
                    </p:nvPicPr>
                    <p:blipFill>
                      <a:blip r:embed="rId3"/>
                      <a:stretch>
                        <a:fillRect/>
                      </a:stretch>
                    </p:blipFill>
                    <p:spPr>
                      <a:xfrm>
                        <a:off x="452594" y="1271771"/>
                        <a:ext cx="4468813" cy="557213"/>
                      </a:xfrm>
                      <a:prstGeom prst="rect">
                        <a:avLst/>
                      </a:prstGeom>
                      <a:ln w="19050">
                        <a:solidFill>
                          <a:schemeClr val="accent1"/>
                        </a:solidFill>
                      </a:ln>
                    </p:spPr>
                  </p:pic>
                </p:oleObj>
              </mc:Fallback>
            </mc:AlternateContent>
          </a:graphicData>
        </a:graphic>
      </p:graphicFrame>
      <p:sp>
        <p:nvSpPr>
          <p:cNvPr id="6" name="Arrow: Down 5">
            <a:extLst>
              <a:ext uri="{FF2B5EF4-FFF2-40B4-BE49-F238E27FC236}">
                <a16:creationId xmlns:a16="http://schemas.microsoft.com/office/drawing/2014/main" id="{922C224E-1BED-8EEC-356F-0C7DF61A0A60}"/>
              </a:ext>
            </a:extLst>
          </p:cNvPr>
          <p:cNvSpPr/>
          <p:nvPr/>
        </p:nvSpPr>
        <p:spPr>
          <a:xfrm rot="16200000">
            <a:off x="5303374" y="1267009"/>
            <a:ext cx="615950" cy="508000"/>
          </a:xfrm>
          <a:prstGeom prst="downArrow">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it-IT" sz="1800" b="0" i="0" u="none" strike="noStrike" cap="none" spc="0" normalizeH="0" baseline="0">
              <a:ln>
                <a:noFill/>
              </a:ln>
              <a:solidFill>
                <a:srgbClr val="000000"/>
              </a:solidFill>
              <a:effectLst/>
              <a:uFillTx/>
              <a:latin typeface="Arial"/>
              <a:ea typeface="Arial"/>
              <a:cs typeface="Arial"/>
              <a:sym typeface="Arial"/>
            </a:endParaRPr>
          </a:p>
        </p:txBody>
      </p:sp>
      <p:graphicFrame>
        <p:nvGraphicFramePr>
          <p:cNvPr id="7" name="Object 6">
            <a:extLst>
              <a:ext uri="{FF2B5EF4-FFF2-40B4-BE49-F238E27FC236}">
                <a16:creationId xmlns:a16="http://schemas.microsoft.com/office/drawing/2014/main" id="{C43E1179-18F2-0E12-6002-618C4721A591}"/>
              </a:ext>
            </a:extLst>
          </p:cNvPr>
          <p:cNvGraphicFramePr>
            <a:graphicFrameLocks noChangeAspect="1"/>
          </p:cNvGraphicFramePr>
          <p:nvPr>
            <p:extLst>
              <p:ext uri="{D42A27DB-BD31-4B8C-83A1-F6EECF244321}">
                <p14:modId xmlns:p14="http://schemas.microsoft.com/office/powerpoint/2010/main" val="3151378136"/>
              </p:ext>
            </p:extLst>
          </p:nvPr>
        </p:nvGraphicFramePr>
        <p:xfrm>
          <a:off x="6176315" y="926276"/>
          <a:ext cx="4855011" cy="1203892"/>
        </p:xfrm>
        <a:graphic>
          <a:graphicData uri="http://schemas.openxmlformats.org/presentationml/2006/ole">
            <mc:AlternateContent xmlns:mc="http://schemas.openxmlformats.org/markup-compatibility/2006">
              <mc:Choice xmlns:v="urn:schemas-microsoft-com:vml" Requires="v">
                <p:oleObj name="Equation" r:id="rId4" imgW="2247840" imgH="558720" progId="Equation.DSMT4">
                  <p:embed/>
                </p:oleObj>
              </mc:Choice>
              <mc:Fallback>
                <p:oleObj name="Equation" r:id="rId4" imgW="2247840" imgH="558720" progId="Equation.DSMT4">
                  <p:embed/>
                  <p:pic>
                    <p:nvPicPr>
                      <p:cNvPr id="5" name="Object 4">
                        <a:extLst>
                          <a:ext uri="{FF2B5EF4-FFF2-40B4-BE49-F238E27FC236}">
                            <a16:creationId xmlns:a16="http://schemas.microsoft.com/office/drawing/2014/main" id="{98AA7315-505D-11E3-D0F6-631861D027AF}"/>
                          </a:ext>
                        </a:extLst>
                      </p:cNvPr>
                      <p:cNvPicPr/>
                      <p:nvPr/>
                    </p:nvPicPr>
                    <p:blipFill>
                      <a:blip r:embed="rId5"/>
                      <a:stretch>
                        <a:fillRect/>
                      </a:stretch>
                    </p:blipFill>
                    <p:spPr>
                      <a:xfrm>
                        <a:off x="6176315" y="926276"/>
                        <a:ext cx="4855011" cy="1203892"/>
                      </a:xfrm>
                      <a:prstGeom prst="rect">
                        <a:avLst/>
                      </a:prstGeom>
                      <a:ln w="19050">
                        <a:solidFill>
                          <a:srgbClr val="FF0000"/>
                        </a:solidFill>
                      </a:ln>
                    </p:spPr>
                  </p:pic>
                </p:oleObj>
              </mc:Fallback>
            </mc:AlternateContent>
          </a:graphicData>
        </a:graphic>
      </p:graphicFrame>
      <p:sp>
        <p:nvSpPr>
          <p:cNvPr id="8" name="TextBox 7">
            <a:extLst>
              <a:ext uri="{FF2B5EF4-FFF2-40B4-BE49-F238E27FC236}">
                <a16:creationId xmlns:a16="http://schemas.microsoft.com/office/drawing/2014/main" id="{E3C8087B-798B-D2C2-FFDE-D2735A4EB706}"/>
              </a:ext>
            </a:extLst>
          </p:cNvPr>
          <p:cNvSpPr txBox="1"/>
          <p:nvPr/>
        </p:nvSpPr>
        <p:spPr>
          <a:xfrm>
            <a:off x="433544" y="2486802"/>
            <a:ext cx="8170276"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400" dirty="0"/>
              <a:t>What is the average of h?:</a:t>
            </a:r>
            <a:endParaRPr lang="nl-NL" sz="2400" dirty="0"/>
          </a:p>
        </p:txBody>
      </p:sp>
      <p:graphicFrame>
        <p:nvGraphicFramePr>
          <p:cNvPr id="9" name="Object 8">
            <a:extLst>
              <a:ext uri="{FF2B5EF4-FFF2-40B4-BE49-F238E27FC236}">
                <a16:creationId xmlns:a16="http://schemas.microsoft.com/office/drawing/2014/main" id="{7AA18A94-C0A2-A831-7538-A893BA757489}"/>
              </a:ext>
            </a:extLst>
          </p:cNvPr>
          <p:cNvGraphicFramePr>
            <a:graphicFrameLocks noChangeAspect="1"/>
          </p:cNvGraphicFramePr>
          <p:nvPr>
            <p:extLst>
              <p:ext uri="{D42A27DB-BD31-4B8C-83A1-F6EECF244321}">
                <p14:modId xmlns:p14="http://schemas.microsoft.com/office/powerpoint/2010/main" val="2603733215"/>
              </p:ext>
            </p:extLst>
          </p:nvPr>
        </p:nvGraphicFramePr>
        <p:xfrm>
          <a:off x="534988" y="3065560"/>
          <a:ext cx="4974272" cy="1368645"/>
        </p:xfrm>
        <a:graphic>
          <a:graphicData uri="http://schemas.openxmlformats.org/presentationml/2006/ole">
            <mc:AlternateContent xmlns:mc="http://schemas.openxmlformats.org/markup-compatibility/2006">
              <mc:Choice xmlns:v="urn:schemas-microsoft-com:vml" Requires="v">
                <p:oleObj name="Equation" r:id="rId6" imgW="2768400" imgH="761760" progId="Equation.DSMT4">
                  <p:embed/>
                </p:oleObj>
              </mc:Choice>
              <mc:Fallback>
                <p:oleObj name="Equation" r:id="rId6" imgW="2768400" imgH="761760" progId="Equation.DSMT4">
                  <p:embed/>
                  <p:pic>
                    <p:nvPicPr>
                      <p:cNvPr id="27" name="Object 26">
                        <a:extLst>
                          <a:ext uri="{FF2B5EF4-FFF2-40B4-BE49-F238E27FC236}">
                            <a16:creationId xmlns:a16="http://schemas.microsoft.com/office/drawing/2014/main" id="{2EC34092-5B7E-7F58-E3CF-F16B36DD8ACB}"/>
                          </a:ext>
                        </a:extLst>
                      </p:cNvPr>
                      <p:cNvPicPr/>
                      <p:nvPr/>
                    </p:nvPicPr>
                    <p:blipFill>
                      <a:blip r:embed="rId7"/>
                      <a:stretch>
                        <a:fillRect/>
                      </a:stretch>
                    </p:blipFill>
                    <p:spPr>
                      <a:xfrm>
                        <a:off x="534988" y="3065560"/>
                        <a:ext cx="4974272" cy="1368645"/>
                      </a:xfrm>
                      <a:prstGeom prst="rect">
                        <a:avLst/>
                      </a:prstGeom>
                      <a:ln>
                        <a:solidFill>
                          <a:srgbClr val="FF0000"/>
                        </a:solidFill>
                      </a:ln>
                    </p:spPr>
                  </p:pic>
                </p:oleObj>
              </mc:Fallback>
            </mc:AlternateContent>
          </a:graphicData>
        </a:graphic>
      </p:graphicFrame>
      <p:sp>
        <p:nvSpPr>
          <p:cNvPr id="10" name="TextBox 9">
            <a:extLst>
              <a:ext uri="{FF2B5EF4-FFF2-40B4-BE49-F238E27FC236}">
                <a16:creationId xmlns:a16="http://schemas.microsoft.com/office/drawing/2014/main" id="{0A7E6053-F6C9-71D4-5069-CFE8782C995C}"/>
              </a:ext>
            </a:extLst>
          </p:cNvPr>
          <p:cNvSpPr txBox="1"/>
          <p:nvPr/>
        </p:nvSpPr>
        <p:spPr>
          <a:xfrm>
            <a:off x="7696200" y="3463617"/>
            <a:ext cx="2521915"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400" dirty="0"/>
              <a:t>Same as before!</a:t>
            </a:r>
            <a:endParaRPr lang="nl-NL" sz="2400" dirty="0"/>
          </a:p>
        </p:txBody>
      </p:sp>
      <p:graphicFrame>
        <p:nvGraphicFramePr>
          <p:cNvPr id="11" name="Object 10">
            <a:extLst>
              <a:ext uri="{FF2B5EF4-FFF2-40B4-BE49-F238E27FC236}">
                <a16:creationId xmlns:a16="http://schemas.microsoft.com/office/drawing/2014/main" id="{54C6F11C-663A-53E8-DC8C-06729A83B76E}"/>
              </a:ext>
            </a:extLst>
          </p:cNvPr>
          <p:cNvGraphicFramePr>
            <a:graphicFrameLocks noChangeAspect="1"/>
          </p:cNvGraphicFramePr>
          <p:nvPr>
            <p:extLst>
              <p:ext uri="{D42A27DB-BD31-4B8C-83A1-F6EECF244321}">
                <p14:modId xmlns:p14="http://schemas.microsoft.com/office/powerpoint/2010/main" val="1600972213"/>
              </p:ext>
            </p:extLst>
          </p:nvPr>
        </p:nvGraphicFramePr>
        <p:xfrm>
          <a:off x="8603820" y="4922282"/>
          <a:ext cx="2507992" cy="715088"/>
        </p:xfrm>
        <a:graphic>
          <a:graphicData uri="http://schemas.openxmlformats.org/presentationml/2006/ole">
            <mc:AlternateContent xmlns:mc="http://schemas.openxmlformats.org/markup-compatibility/2006">
              <mc:Choice xmlns:v="urn:schemas-microsoft-com:vml" Requires="v">
                <p:oleObj name="Equation" r:id="rId8" imgW="888840" imgH="253800" progId="Equation.DSMT4">
                  <p:embed/>
                </p:oleObj>
              </mc:Choice>
              <mc:Fallback>
                <p:oleObj name="Equation" r:id="rId8" imgW="888840" imgH="253800" progId="Equation.DSMT4">
                  <p:embed/>
                  <p:pic>
                    <p:nvPicPr>
                      <p:cNvPr id="7" name="Object 6">
                        <a:extLst>
                          <a:ext uri="{FF2B5EF4-FFF2-40B4-BE49-F238E27FC236}">
                            <a16:creationId xmlns:a16="http://schemas.microsoft.com/office/drawing/2014/main" id="{C43E1179-18F2-0E12-6002-618C4721A591}"/>
                          </a:ext>
                        </a:extLst>
                      </p:cNvPr>
                      <p:cNvPicPr/>
                      <p:nvPr/>
                    </p:nvPicPr>
                    <p:blipFill>
                      <a:blip r:embed="rId9"/>
                      <a:stretch>
                        <a:fillRect/>
                      </a:stretch>
                    </p:blipFill>
                    <p:spPr>
                      <a:xfrm>
                        <a:off x="8603820" y="4922282"/>
                        <a:ext cx="2507992" cy="715088"/>
                      </a:xfrm>
                      <a:prstGeom prst="rect">
                        <a:avLst/>
                      </a:prstGeom>
                      <a:ln w="19050">
                        <a:noFill/>
                      </a:ln>
                    </p:spPr>
                  </p:pic>
                </p:oleObj>
              </mc:Fallback>
            </mc:AlternateContent>
          </a:graphicData>
        </a:graphic>
      </p:graphicFrame>
      <p:sp>
        <p:nvSpPr>
          <p:cNvPr id="12" name="TextBox 11">
            <a:extLst>
              <a:ext uri="{FF2B5EF4-FFF2-40B4-BE49-F238E27FC236}">
                <a16:creationId xmlns:a16="http://schemas.microsoft.com/office/drawing/2014/main" id="{6FD1A8F7-EDE9-8964-73F4-C37626E6A2DB}"/>
              </a:ext>
            </a:extLst>
          </p:cNvPr>
          <p:cNvSpPr txBox="1"/>
          <p:nvPr/>
        </p:nvSpPr>
        <p:spPr>
          <a:xfrm>
            <a:off x="2353067" y="5048011"/>
            <a:ext cx="7646496"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400" dirty="0"/>
              <a:t>Answer (a): the equation of slow motion is</a:t>
            </a:r>
            <a:endParaRPr lang="nl-NL" sz="2400" dirty="0"/>
          </a:p>
        </p:txBody>
      </p:sp>
    </p:spTree>
    <p:extLst>
      <p:ext uri="{BB962C8B-B14F-4D97-AF65-F5344CB8AC3E}">
        <p14:creationId xmlns:p14="http://schemas.microsoft.com/office/powerpoint/2010/main" val="405067837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21">
            <a:extLst>
              <a:ext uri="{FF2B5EF4-FFF2-40B4-BE49-F238E27FC236}">
                <a16:creationId xmlns:a16="http://schemas.microsoft.com/office/drawing/2014/main" id="{405321BF-9EE4-8380-0A3D-88DCA226933E}"/>
              </a:ext>
            </a:extLst>
          </p:cNvPr>
          <p:cNvSpPr>
            <a:spLocks noGrp="1"/>
          </p:cNvSpPr>
          <p:nvPr>
            <p:ph type="sldNum" sz="quarter" idx="2"/>
          </p:nvPr>
        </p:nvSpPr>
        <p:spPr/>
        <p:txBody>
          <a:bodyPr/>
          <a:lstStyle/>
          <a:p>
            <a:fld id="{86CB4B4D-7CA3-9044-876B-883B54F8677D}" type="slidenum">
              <a:rPr lang="it-IT" smtClean="0"/>
              <a:t>19</a:t>
            </a:fld>
            <a:endParaRPr lang="it-IT"/>
          </a:p>
        </p:txBody>
      </p:sp>
      <p:sp>
        <p:nvSpPr>
          <p:cNvPr id="24" name="object 2">
            <a:extLst>
              <a:ext uri="{FF2B5EF4-FFF2-40B4-BE49-F238E27FC236}">
                <a16:creationId xmlns:a16="http://schemas.microsoft.com/office/drawing/2014/main" id="{97FECF29-82F2-E15B-842E-22E5EBF853D4}"/>
              </a:ext>
            </a:extLst>
          </p:cNvPr>
          <p:cNvSpPr txBox="1">
            <a:spLocks noGrp="1"/>
          </p:cNvSpPr>
          <p:nvPr/>
        </p:nvSpPr>
        <p:spPr>
          <a:xfrm>
            <a:off x="223776" y="186421"/>
            <a:ext cx="11905081" cy="505267"/>
          </a:xfrm>
          <a:prstGeom prst="rect">
            <a:avLst/>
          </a:prstGeom>
        </p:spPr>
        <p:txBody>
          <a:bodyPr vert="horz" wrap="square" lIns="0" tIns="12700" rIns="0" bIns="0" rtlCol="0">
            <a:spAutoFit/>
          </a:bodyPr>
          <a:lstStyle>
            <a:lvl1pPr>
              <a:defRPr sz="2900" b="0" i="0">
                <a:solidFill>
                  <a:srgbClr val="00A6D5"/>
                </a:solidFill>
                <a:latin typeface="Arial"/>
                <a:ea typeface="+mj-ea"/>
                <a:cs typeface="Arial"/>
              </a:defRPr>
            </a:lvl1pPr>
          </a:lstStyle>
          <a:p>
            <a:pPr marL="12700" algn="ctr">
              <a:lnSpc>
                <a:spcPct val="100000"/>
              </a:lnSpc>
              <a:spcBef>
                <a:spcPts val="100"/>
              </a:spcBef>
            </a:pPr>
            <a:r>
              <a:rPr lang="en-GB" sz="3200" dirty="0"/>
              <a:t>Example 2: application on a vibration-assisted pile driving system</a:t>
            </a:r>
            <a:endParaRPr sz="3200" dirty="0"/>
          </a:p>
        </p:txBody>
      </p:sp>
      <p:graphicFrame>
        <p:nvGraphicFramePr>
          <p:cNvPr id="25" name="Object 24">
            <a:extLst>
              <a:ext uri="{FF2B5EF4-FFF2-40B4-BE49-F238E27FC236}">
                <a16:creationId xmlns:a16="http://schemas.microsoft.com/office/drawing/2014/main" id="{6412EE9F-58E9-BDD4-D8AC-1B3C5BA0A675}"/>
              </a:ext>
            </a:extLst>
          </p:cNvPr>
          <p:cNvGraphicFramePr>
            <a:graphicFrameLocks noChangeAspect="1"/>
          </p:cNvGraphicFramePr>
          <p:nvPr>
            <p:extLst>
              <p:ext uri="{D42A27DB-BD31-4B8C-83A1-F6EECF244321}">
                <p14:modId xmlns:p14="http://schemas.microsoft.com/office/powerpoint/2010/main" val="936827280"/>
              </p:ext>
            </p:extLst>
          </p:nvPr>
        </p:nvGraphicFramePr>
        <p:xfrm>
          <a:off x="386096" y="979674"/>
          <a:ext cx="2507992" cy="715088"/>
        </p:xfrm>
        <a:graphic>
          <a:graphicData uri="http://schemas.openxmlformats.org/presentationml/2006/ole">
            <mc:AlternateContent xmlns:mc="http://schemas.openxmlformats.org/markup-compatibility/2006">
              <mc:Choice xmlns:v="urn:schemas-microsoft-com:vml" Requires="v">
                <p:oleObj name="Equation" r:id="rId2" imgW="888840" imgH="253800" progId="Equation.DSMT4">
                  <p:embed/>
                </p:oleObj>
              </mc:Choice>
              <mc:Fallback>
                <p:oleObj name="Equation" r:id="rId2" imgW="888840" imgH="253800" progId="Equation.DSMT4">
                  <p:embed/>
                  <p:pic>
                    <p:nvPicPr>
                      <p:cNvPr id="11" name="Object 10">
                        <a:extLst>
                          <a:ext uri="{FF2B5EF4-FFF2-40B4-BE49-F238E27FC236}">
                            <a16:creationId xmlns:a16="http://schemas.microsoft.com/office/drawing/2014/main" id="{54C6F11C-663A-53E8-DC8C-06729A83B76E}"/>
                          </a:ext>
                        </a:extLst>
                      </p:cNvPr>
                      <p:cNvPicPr/>
                      <p:nvPr/>
                    </p:nvPicPr>
                    <p:blipFill>
                      <a:blip r:embed="rId3"/>
                      <a:stretch>
                        <a:fillRect/>
                      </a:stretch>
                    </p:blipFill>
                    <p:spPr>
                      <a:xfrm>
                        <a:off x="386096" y="979674"/>
                        <a:ext cx="2507992" cy="715088"/>
                      </a:xfrm>
                      <a:prstGeom prst="rect">
                        <a:avLst/>
                      </a:prstGeom>
                      <a:ln w="19050">
                        <a:noFill/>
                      </a:ln>
                    </p:spPr>
                  </p:pic>
                </p:oleObj>
              </mc:Fallback>
            </mc:AlternateContent>
          </a:graphicData>
        </a:graphic>
      </p:graphicFrame>
      <p:sp>
        <p:nvSpPr>
          <p:cNvPr id="27" name="TextBox 26">
            <a:extLst>
              <a:ext uri="{FF2B5EF4-FFF2-40B4-BE49-F238E27FC236}">
                <a16:creationId xmlns:a16="http://schemas.microsoft.com/office/drawing/2014/main" id="{7B1DDFF5-6C78-7CB1-B514-7CFBD924A69A}"/>
              </a:ext>
            </a:extLst>
          </p:cNvPr>
          <p:cNvSpPr txBox="1"/>
          <p:nvPr/>
        </p:nvSpPr>
        <p:spPr>
          <a:xfrm>
            <a:off x="3134507" y="921719"/>
            <a:ext cx="6083618" cy="830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400" dirty="0"/>
              <a:t>Simplify this equation for the case of a relatively small average piling speed.</a:t>
            </a:r>
          </a:p>
        </p:txBody>
      </p:sp>
      <p:graphicFrame>
        <p:nvGraphicFramePr>
          <p:cNvPr id="28" name="Object 27">
            <a:extLst>
              <a:ext uri="{FF2B5EF4-FFF2-40B4-BE49-F238E27FC236}">
                <a16:creationId xmlns:a16="http://schemas.microsoft.com/office/drawing/2014/main" id="{10C975B8-09A5-DE4E-DF55-1A84AB4CBAC5}"/>
              </a:ext>
            </a:extLst>
          </p:cNvPr>
          <p:cNvGraphicFramePr>
            <a:graphicFrameLocks noChangeAspect="1"/>
          </p:cNvGraphicFramePr>
          <p:nvPr>
            <p:extLst>
              <p:ext uri="{D42A27DB-BD31-4B8C-83A1-F6EECF244321}">
                <p14:modId xmlns:p14="http://schemas.microsoft.com/office/powerpoint/2010/main" val="4031797101"/>
              </p:ext>
            </p:extLst>
          </p:nvPr>
        </p:nvGraphicFramePr>
        <p:xfrm>
          <a:off x="9021445" y="1050925"/>
          <a:ext cx="1574800" cy="715963"/>
        </p:xfrm>
        <a:graphic>
          <a:graphicData uri="http://schemas.openxmlformats.org/presentationml/2006/ole">
            <mc:AlternateContent xmlns:mc="http://schemas.openxmlformats.org/markup-compatibility/2006">
              <mc:Choice xmlns:v="urn:schemas-microsoft-com:vml" Requires="v">
                <p:oleObj name="Equation" r:id="rId4" imgW="558720" imgH="253800" progId="Equation.DSMT4">
                  <p:embed/>
                </p:oleObj>
              </mc:Choice>
              <mc:Fallback>
                <p:oleObj name="Equation" r:id="rId4" imgW="558720" imgH="253800" progId="Equation.DSMT4">
                  <p:embed/>
                  <p:pic>
                    <p:nvPicPr>
                      <p:cNvPr id="25" name="Object 24">
                        <a:extLst>
                          <a:ext uri="{FF2B5EF4-FFF2-40B4-BE49-F238E27FC236}">
                            <a16:creationId xmlns:a16="http://schemas.microsoft.com/office/drawing/2014/main" id="{6412EE9F-58E9-BDD4-D8AC-1B3C5BA0A675}"/>
                          </a:ext>
                        </a:extLst>
                      </p:cNvPr>
                      <p:cNvPicPr/>
                      <p:nvPr/>
                    </p:nvPicPr>
                    <p:blipFill>
                      <a:blip r:embed="rId5"/>
                      <a:stretch>
                        <a:fillRect/>
                      </a:stretch>
                    </p:blipFill>
                    <p:spPr>
                      <a:xfrm>
                        <a:off x="9021445" y="1050925"/>
                        <a:ext cx="1574800" cy="715963"/>
                      </a:xfrm>
                      <a:prstGeom prst="rect">
                        <a:avLst/>
                      </a:prstGeom>
                      <a:ln w="19050">
                        <a:noFill/>
                      </a:ln>
                    </p:spPr>
                  </p:pic>
                </p:oleObj>
              </mc:Fallback>
            </mc:AlternateContent>
          </a:graphicData>
        </a:graphic>
      </p:graphicFrame>
      <p:graphicFrame>
        <p:nvGraphicFramePr>
          <p:cNvPr id="29" name="Object 28">
            <a:extLst>
              <a:ext uri="{FF2B5EF4-FFF2-40B4-BE49-F238E27FC236}">
                <a16:creationId xmlns:a16="http://schemas.microsoft.com/office/drawing/2014/main" id="{3EAE5D96-4FE1-4907-1535-5DFDB94D1058}"/>
              </a:ext>
            </a:extLst>
          </p:cNvPr>
          <p:cNvGraphicFramePr>
            <a:graphicFrameLocks noChangeAspect="1"/>
          </p:cNvGraphicFramePr>
          <p:nvPr>
            <p:extLst>
              <p:ext uri="{D42A27DB-BD31-4B8C-83A1-F6EECF244321}">
                <p14:modId xmlns:p14="http://schemas.microsoft.com/office/powerpoint/2010/main" val="254402850"/>
              </p:ext>
            </p:extLst>
          </p:nvPr>
        </p:nvGraphicFramePr>
        <p:xfrm>
          <a:off x="386096" y="2034241"/>
          <a:ext cx="4074153" cy="1120982"/>
        </p:xfrm>
        <a:graphic>
          <a:graphicData uri="http://schemas.openxmlformats.org/presentationml/2006/ole">
            <mc:AlternateContent xmlns:mc="http://schemas.openxmlformats.org/markup-compatibility/2006">
              <mc:Choice xmlns:v="urn:schemas-microsoft-com:vml" Requires="v">
                <p:oleObj name="Equation" r:id="rId6" imgW="2768400" imgH="761760" progId="Equation.DSMT4">
                  <p:embed/>
                </p:oleObj>
              </mc:Choice>
              <mc:Fallback>
                <p:oleObj name="Equation" r:id="rId6" imgW="2768400" imgH="761760" progId="Equation.DSMT4">
                  <p:embed/>
                  <p:pic>
                    <p:nvPicPr>
                      <p:cNvPr id="9" name="Object 8">
                        <a:extLst>
                          <a:ext uri="{FF2B5EF4-FFF2-40B4-BE49-F238E27FC236}">
                            <a16:creationId xmlns:a16="http://schemas.microsoft.com/office/drawing/2014/main" id="{7AA18A94-C0A2-A831-7538-A893BA757489}"/>
                          </a:ext>
                        </a:extLst>
                      </p:cNvPr>
                      <p:cNvPicPr/>
                      <p:nvPr/>
                    </p:nvPicPr>
                    <p:blipFill>
                      <a:blip r:embed="rId7"/>
                      <a:stretch>
                        <a:fillRect/>
                      </a:stretch>
                    </p:blipFill>
                    <p:spPr>
                      <a:xfrm>
                        <a:off x="386096" y="2034241"/>
                        <a:ext cx="4074153" cy="1120982"/>
                      </a:xfrm>
                      <a:prstGeom prst="rect">
                        <a:avLst/>
                      </a:prstGeom>
                      <a:ln>
                        <a:solidFill>
                          <a:srgbClr val="FF0000"/>
                        </a:solidFill>
                      </a:ln>
                    </p:spPr>
                  </p:pic>
                </p:oleObj>
              </mc:Fallback>
            </mc:AlternateContent>
          </a:graphicData>
        </a:graphic>
      </p:graphicFrame>
      <p:sp>
        <p:nvSpPr>
          <p:cNvPr id="30" name="TextBox 29">
            <a:extLst>
              <a:ext uri="{FF2B5EF4-FFF2-40B4-BE49-F238E27FC236}">
                <a16:creationId xmlns:a16="http://schemas.microsoft.com/office/drawing/2014/main" id="{DD166A5F-0F2C-CA91-894C-21A5B9F66911}"/>
              </a:ext>
            </a:extLst>
          </p:cNvPr>
          <p:cNvSpPr txBox="1"/>
          <p:nvPr/>
        </p:nvSpPr>
        <p:spPr>
          <a:xfrm>
            <a:off x="4939506" y="2111953"/>
            <a:ext cx="6707664" cy="830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400" dirty="0"/>
              <a:t>According to the simplification, we can </a:t>
            </a:r>
            <a:r>
              <a:rPr lang="en-US" sz="2400" dirty="0" err="1"/>
              <a:t>taylor</a:t>
            </a:r>
            <a:r>
              <a:rPr lang="en-US" sz="2400" dirty="0"/>
              <a:t> expand the </a:t>
            </a:r>
            <a:r>
              <a:rPr lang="en-US" sz="2400" dirty="0" err="1"/>
              <a:t>arcos</a:t>
            </a:r>
            <a:r>
              <a:rPr lang="en-US" sz="2400" dirty="0"/>
              <a:t> term</a:t>
            </a:r>
          </a:p>
        </p:txBody>
      </p:sp>
      <p:graphicFrame>
        <p:nvGraphicFramePr>
          <p:cNvPr id="2" name="Object 1">
            <a:extLst>
              <a:ext uri="{FF2B5EF4-FFF2-40B4-BE49-F238E27FC236}">
                <a16:creationId xmlns:a16="http://schemas.microsoft.com/office/drawing/2014/main" id="{259F248C-DC36-543D-6612-88C5525AC6B2}"/>
              </a:ext>
            </a:extLst>
          </p:cNvPr>
          <p:cNvGraphicFramePr>
            <a:graphicFrameLocks noChangeAspect="1"/>
          </p:cNvGraphicFramePr>
          <p:nvPr>
            <p:extLst>
              <p:ext uri="{D42A27DB-BD31-4B8C-83A1-F6EECF244321}">
                <p14:modId xmlns:p14="http://schemas.microsoft.com/office/powerpoint/2010/main" val="2428558699"/>
              </p:ext>
            </p:extLst>
          </p:nvPr>
        </p:nvGraphicFramePr>
        <p:xfrm>
          <a:off x="417072" y="3414097"/>
          <a:ext cx="2531841" cy="668406"/>
        </p:xfrm>
        <a:graphic>
          <a:graphicData uri="http://schemas.openxmlformats.org/presentationml/2006/ole">
            <mc:AlternateContent xmlns:mc="http://schemas.openxmlformats.org/markup-compatibility/2006">
              <mc:Choice xmlns:v="urn:schemas-microsoft-com:vml" Requires="v">
                <p:oleObj name="Equation" r:id="rId8" imgW="1587240" imgH="419040" progId="Equation.DSMT4">
                  <p:embed/>
                </p:oleObj>
              </mc:Choice>
              <mc:Fallback>
                <p:oleObj name="Equation" r:id="rId8" imgW="1587240" imgH="419040" progId="Equation.DSMT4">
                  <p:embed/>
                  <p:pic>
                    <p:nvPicPr>
                      <p:cNvPr id="0" name=""/>
                      <p:cNvPicPr/>
                      <p:nvPr/>
                    </p:nvPicPr>
                    <p:blipFill>
                      <a:blip r:embed="rId9"/>
                      <a:stretch>
                        <a:fillRect/>
                      </a:stretch>
                    </p:blipFill>
                    <p:spPr>
                      <a:xfrm>
                        <a:off x="417072" y="3414097"/>
                        <a:ext cx="2531841" cy="668406"/>
                      </a:xfrm>
                      <a:prstGeom prst="rect">
                        <a:avLst/>
                      </a:prstGeom>
                    </p:spPr>
                  </p:pic>
                </p:oleObj>
              </mc:Fallback>
            </mc:AlternateContent>
          </a:graphicData>
        </a:graphic>
      </p:graphicFrame>
      <p:sp>
        <p:nvSpPr>
          <p:cNvPr id="3" name="Arrow: Down 2">
            <a:extLst>
              <a:ext uri="{FF2B5EF4-FFF2-40B4-BE49-F238E27FC236}">
                <a16:creationId xmlns:a16="http://schemas.microsoft.com/office/drawing/2014/main" id="{2B9D2A94-E43A-D5E3-B4EC-56058933FFEE}"/>
              </a:ext>
            </a:extLst>
          </p:cNvPr>
          <p:cNvSpPr/>
          <p:nvPr/>
        </p:nvSpPr>
        <p:spPr>
          <a:xfrm rot="16200000">
            <a:off x="3143148" y="3482975"/>
            <a:ext cx="615950" cy="508000"/>
          </a:xfrm>
          <a:prstGeom prst="downArrow">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it-IT" sz="1800" b="0" i="0" u="none" strike="noStrike" cap="none" spc="0" normalizeH="0" baseline="0">
              <a:ln>
                <a:noFill/>
              </a:ln>
              <a:solidFill>
                <a:srgbClr val="000000"/>
              </a:solidFill>
              <a:effectLst/>
              <a:uFillTx/>
              <a:latin typeface="Arial"/>
              <a:ea typeface="Arial"/>
              <a:cs typeface="Arial"/>
              <a:sym typeface="Arial"/>
            </a:endParaRPr>
          </a:p>
        </p:txBody>
      </p:sp>
      <p:graphicFrame>
        <p:nvGraphicFramePr>
          <p:cNvPr id="5" name="Object 4">
            <a:extLst>
              <a:ext uri="{FF2B5EF4-FFF2-40B4-BE49-F238E27FC236}">
                <a16:creationId xmlns:a16="http://schemas.microsoft.com/office/drawing/2014/main" id="{7E8609FC-5698-8396-6BC7-07232F661DF5}"/>
              </a:ext>
            </a:extLst>
          </p:cNvPr>
          <p:cNvGraphicFramePr>
            <a:graphicFrameLocks noChangeAspect="1"/>
          </p:cNvGraphicFramePr>
          <p:nvPr>
            <p:extLst>
              <p:ext uri="{D42A27DB-BD31-4B8C-83A1-F6EECF244321}">
                <p14:modId xmlns:p14="http://schemas.microsoft.com/office/powerpoint/2010/main" val="780435473"/>
              </p:ext>
            </p:extLst>
          </p:nvPr>
        </p:nvGraphicFramePr>
        <p:xfrm>
          <a:off x="3953333" y="3346816"/>
          <a:ext cx="2471001" cy="780316"/>
        </p:xfrm>
        <a:graphic>
          <a:graphicData uri="http://schemas.openxmlformats.org/presentationml/2006/ole">
            <mc:AlternateContent xmlns:mc="http://schemas.openxmlformats.org/markup-compatibility/2006">
              <mc:Choice xmlns:v="urn:schemas-microsoft-com:vml" Requires="v">
                <p:oleObj name="Equation" r:id="rId10" imgW="1447560" imgH="457200" progId="Equation.DSMT4">
                  <p:embed/>
                </p:oleObj>
              </mc:Choice>
              <mc:Fallback>
                <p:oleObj name="Equation" r:id="rId10" imgW="1447560" imgH="457200" progId="Equation.DSMT4">
                  <p:embed/>
                  <p:pic>
                    <p:nvPicPr>
                      <p:cNvPr id="0" name=""/>
                      <p:cNvPicPr/>
                      <p:nvPr/>
                    </p:nvPicPr>
                    <p:blipFill>
                      <a:blip r:embed="rId11"/>
                      <a:stretch>
                        <a:fillRect/>
                      </a:stretch>
                    </p:blipFill>
                    <p:spPr>
                      <a:xfrm>
                        <a:off x="3953333" y="3346816"/>
                        <a:ext cx="2471001" cy="780316"/>
                      </a:xfrm>
                      <a:prstGeom prst="rect">
                        <a:avLst/>
                      </a:prstGeom>
                    </p:spPr>
                  </p:pic>
                </p:oleObj>
              </mc:Fallback>
            </mc:AlternateContent>
          </a:graphicData>
        </a:graphic>
      </p:graphicFrame>
      <p:sp>
        <p:nvSpPr>
          <p:cNvPr id="6" name="Arrow: Down 5">
            <a:extLst>
              <a:ext uri="{FF2B5EF4-FFF2-40B4-BE49-F238E27FC236}">
                <a16:creationId xmlns:a16="http://schemas.microsoft.com/office/drawing/2014/main" id="{E4239805-7B4A-15BF-9E25-CA4D8575CA9E}"/>
              </a:ext>
            </a:extLst>
          </p:cNvPr>
          <p:cNvSpPr/>
          <p:nvPr/>
        </p:nvSpPr>
        <p:spPr>
          <a:xfrm rot="16200000">
            <a:off x="6666565" y="3468072"/>
            <a:ext cx="615950" cy="508000"/>
          </a:xfrm>
          <a:prstGeom prst="downArrow">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it-IT" sz="1800" b="0" i="0" u="none" strike="noStrike" cap="none" spc="0" normalizeH="0" baseline="0">
              <a:ln>
                <a:noFill/>
              </a:ln>
              <a:solidFill>
                <a:srgbClr val="000000"/>
              </a:solidFill>
              <a:effectLst/>
              <a:uFillTx/>
              <a:latin typeface="Arial"/>
              <a:ea typeface="Arial"/>
              <a:cs typeface="Arial"/>
              <a:sym typeface="Arial"/>
            </a:endParaRPr>
          </a:p>
        </p:txBody>
      </p:sp>
      <p:graphicFrame>
        <p:nvGraphicFramePr>
          <p:cNvPr id="7" name="Object 6">
            <a:extLst>
              <a:ext uri="{FF2B5EF4-FFF2-40B4-BE49-F238E27FC236}">
                <a16:creationId xmlns:a16="http://schemas.microsoft.com/office/drawing/2014/main" id="{4D3AF39F-67EE-A265-D300-F204BF519744}"/>
              </a:ext>
            </a:extLst>
          </p:cNvPr>
          <p:cNvGraphicFramePr>
            <a:graphicFrameLocks noChangeAspect="1"/>
          </p:cNvGraphicFramePr>
          <p:nvPr>
            <p:extLst>
              <p:ext uri="{D42A27DB-BD31-4B8C-83A1-F6EECF244321}">
                <p14:modId xmlns:p14="http://schemas.microsoft.com/office/powerpoint/2010/main" val="3243540428"/>
              </p:ext>
            </p:extLst>
          </p:nvPr>
        </p:nvGraphicFramePr>
        <p:xfrm>
          <a:off x="7968001" y="3274112"/>
          <a:ext cx="1983193" cy="884603"/>
        </p:xfrm>
        <a:graphic>
          <a:graphicData uri="http://schemas.openxmlformats.org/presentationml/2006/ole">
            <mc:AlternateContent xmlns:mc="http://schemas.openxmlformats.org/markup-compatibility/2006">
              <mc:Choice xmlns:v="urn:schemas-microsoft-com:vml" Requires="v">
                <p:oleObj name="Equation" r:id="rId12" imgW="939600" imgH="419040" progId="Equation.DSMT4">
                  <p:embed/>
                </p:oleObj>
              </mc:Choice>
              <mc:Fallback>
                <p:oleObj name="Equation" r:id="rId12" imgW="939600" imgH="419040" progId="Equation.DSMT4">
                  <p:embed/>
                  <p:pic>
                    <p:nvPicPr>
                      <p:cNvPr id="0" name=""/>
                      <p:cNvPicPr/>
                      <p:nvPr/>
                    </p:nvPicPr>
                    <p:blipFill>
                      <a:blip r:embed="rId13"/>
                      <a:stretch>
                        <a:fillRect/>
                      </a:stretch>
                    </p:blipFill>
                    <p:spPr>
                      <a:xfrm>
                        <a:off x="7968001" y="3274112"/>
                        <a:ext cx="1983193" cy="884603"/>
                      </a:xfrm>
                      <a:prstGeom prst="rect">
                        <a:avLst/>
                      </a:prstGeom>
                      <a:ln w="25400">
                        <a:solidFill>
                          <a:schemeClr val="accent1"/>
                        </a:solidFill>
                      </a:ln>
                    </p:spPr>
                  </p:pic>
                </p:oleObj>
              </mc:Fallback>
            </mc:AlternateContent>
          </a:graphicData>
        </a:graphic>
      </p:graphicFrame>
      <p:sp>
        <p:nvSpPr>
          <p:cNvPr id="8" name="TextBox 7">
            <a:extLst>
              <a:ext uri="{FF2B5EF4-FFF2-40B4-BE49-F238E27FC236}">
                <a16:creationId xmlns:a16="http://schemas.microsoft.com/office/drawing/2014/main" id="{87D52789-2766-E46C-EBF0-714A23F7BB14}"/>
              </a:ext>
            </a:extLst>
          </p:cNvPr>
          <p:cNvSpPr txBox="1"/>
          <p:nvPr/>
        </p:nvSpPr>
        <p:spPr>
          <a:xfrm>
            <a:off x="336550" y="4475560"/>
            <a:ext cx="11355070" cy="1200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400" dirty="0"/>
              <a:t>We found the answer to question (b): the equation above is the equation for the slow motion for the vertical penetration motion of the pile.</a:t>
            </a:r>
          </a:p>
          <a:p>
            <a:r>
              <a:rPr lang="en-US" sz="2400" dirty="0"/>
              <a:t>We can still work it out a bit more!</a:t>
            </a:r>
          </a:p>
        </p:txBody>
      </p:sp>
    </p:spTree>
    <p:extLst>
      <p:ext uri="{BB962C8B-B14F-4D97-AF65-F5344CB8AC3E}">
        <p14:creationId xmlns:p14="http://schemas.microsoft.com/office/powerpoint/2010/main" val="380669835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 grpId="0" animBg="1"/>
      <p:bldP spid="6" grpId="0" animBg="1"/>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a:extLst>
              <a:ext uri="{FF2B5EF4-FFF2-40B4-BE49-F238E27FC236}">
                <a16:creationId xmlns:a16="http://schemas.microsoft.com/office/drawing/2014/main" id="{A3C05127-6371-8486-F0B4-19A104B36C1D}"/>
              </a:ext>
            </a:extLst>
          </p:cNvPr>
          <p:cNvSpPr txBox="1"/>
          <p:nvPr/>
        </p:nvSpPr>
        <p:spPr>
          <a:xfrm>
            <a:off x="418518" y="125732"/>
            <a:ext cx="10535231" cy="5749074"/>
          </a:xfrm>
          <a:prstGeom prst="rect">
            <a:avLst/>
          </a:prstGeom>
        </p:spPr>
        <p:txBody>
          <a:bodyPr vert="horz" wrap="square" lIns="0" tIns="53975" rIns="0" bIns="0" rtlCol="0">
            <a:spAutoFit/>
          </a:bodyPr>
          <a:lstStyle>
            <a:defPPr>
              <a:defRPr kern="0"/>
            </a:defPPr>
          </a:lstStyle>
          <a:p>
            <a:pPr marL="12065" marR="191770">
              <a:lnSpc>
                <a:spcPts val="2590"/>
              </a:lnSpc>
              <a:spcBef>
                <a:spcPts val="425"/>
              </a:spcBef>
              <a:buClr>
                <a:srgbClr val="00A6D5"/>
              </a:buClr>
              <a:tabLst>
                <a:tab pos="276225" algn="l"/>
              </a:tabLst>
            </a:pPr>
            <a:r>
              <a:rPr lang="it-IT" sz="3000" spc="-10" dirty="0"/>
              <a:t>Outline of the lectures</a:t>
            </a:r>
          </a:p>
          <a:p>
            <a:pPr marL="12065" marR="191770">
              <a:lnSpc>
                <a:spcPts val="2590"/>
              </a:lnSpc>
              <a:spcBef>
                <a:spcPts val="425"/>
              </a:spcBef>
              <a:buClr>
                <a:srgbClr val="00A6D5"/>
              </a:buClr>
              <a:tabLst>
                <a:tab pos="276225" algn="l"/>
              </a:tabLst>
            </a:pPr>
            <a:endParaRPr lang="it-IT" sz="2400" spc="-10" dirty="0"/>
          </a:p>
          <a:p>
            <a:pPr marL="354965" marR="191770" indent="-342900">
              <a:lnSpc>
                <a:spcPts val="2590"/>
              </a:lnSpc>
              <a:spcBef>
                <a:spcPts val="425"/>
              </a:spcBef>
              <a:buClr>
                <a:srgbClr val="00A6D5"/>
              </a:buClr>
              <a:buFont typeface="Wingdings" panose="05000000000000000000" pitchFamily="2" charset="2"/>
              <a:buChar char="Ø"/>
              <a:tabLst>
                <a:tab pos="276225" algn="l"/>
              </a:tabLst>
            </a:pPr>
            <a:r>
              <a:rPr lang="it-IT" sz="2400" spc="-10" dirty="0"/>
              <a:t>Lecture 1 – 9:00-10:00 </a:t>
            </a:r>
          </a:p>
          <a:p>
            <a:pPr marR="191770" indent="11113">
              <a:lnSpc>
                <a:spcPts val="2590"/>
              </a:lnSpc>
              <a:spcBef>
                <a:spcPts val="425"/>
              </a:spcBef>
              <a:buClr>
                <a:srgbClr val="00A6D5"/>
              </a:buClr>
              <a:tabLst>
                <a:tab pos="354013" algn="l"/>
              </a:tabLst>
            </a:pPr>
            <a:r>
              <a:rPr lang="it-IT" sz="2400" spc="-10" dirty="0"/>
              <a:t>	- </a:t>
            </a:r>
            <a:r>
              <a:rPr lang="it-IT" sz="2000" spc="-10" dirty="0"/>
              <a:t>Personal background</a:t>
            </a:r>
          </a:p>
          <a:p>
            <a:pPr marR="191770" indent="11113">
              <a:lnSpc>
                <a:spcPts val="2590"/>
              </a:lnSpc>
              <a:spcBef>
                <a:spcPts val="425"/>
              </a:spcBef>
              <a:buClr>
                <a:srgbClr val="00A6D5"/>
              </a:buClr>
              <a:tabLst>
                <a:tab pos="354013" algn="l"/>
              </a:tabLst>
            </a:pPr>
            <a:r>
              <a:rPr lang="it-IT" sz="2000" spc="-10" dirty="0"/>
              <a:t>	- Case studies of fast-slow motion analysis for friction-related problems</a:t>
            </a:r>
          </a:p>
          <a:p>
            <a:pPr marR="191770" indent="11113">
              <a:lnSpc>
                <a:spcPts val="2590"/>
              </a:lnSpc>
              <a:spcBef>
                <a:spcPts val="425"/>
              </a:spcBef>
              <a:buClr>
                <a:srgbClr val="00A6D5"/>
              </a:buClr>
              <a:tabLst>
                <a:tab pos="354013" algn="l"/>
              </a:tabLst>
            </a:pPr>
            <a:r>
              <a:rPr lang="it-IT" sz="2000" spc="-10" dirty="0"/>
              <a:t>	- Simplified and intuitive example of fast-slow motion analysis for sliding friction</a:t>
            </a:r>
          </a:p>
          <a:p>
            <a:pPr marR="191770" indent="11113">
              <a:lnSpc>
                <a:spcPts val="2590"/>
              </a:lnSpc>
              <a:spcBef>
                <a:spcPts val="425"/>
              </a:spcBef>
              <a:buClr>
                <a:srgbClr val="00A6D5"/>
              </a:buClr>
              <a:tabLst>
                <a:tab pos="354013" algn="l"/>
              </a:tabLst>
            </a:pPr>
            <a:endParaRPr lang="it-IT" sz="2000" spc="-10" dirty="0"/>
          </a:p>
          <a:p>
            <a:pPr marL="354965" marR="191770" indent="-342900">
              <a:lnSpc>
                <a:spcPts val="2590"/>
              </a:lnSpc>
              <a:spcBef>
                <a:spcPts val="425"/>
              </a:spcBef>
              <a:buClr>
                <a:srgbClr val="00A6D5"/>
              </a:buClr>
              <a:buFont typeface="Wingdings" panose="05000000000000000000" pitchFamily="2" charset="2"/>
              <a:buChar char="Ø"/>
              <a:tabLst>
                <a:tab pos="276225" algn="l"/>
              </a:tabLst>
            </a:pPr>
            <a:r>
              <a:rPr lang="it-IT" sz="2400" b="1" spc="-10" dirty="0"/>
              <a:t>Lecture 2 – 13:10-14:00</a:t>
            </a:r>
            <a:endParaRPr lang="it-IT" sz="2000" b="1" spc="-10" dirty="0"/>
          </a:p>
          <a:p>
            <a:pPr marL="12065" marR="191770">
              <a:lnSpc>
                <a:spcPts val="2590"/>
              </a:lnSpc>
              <a:spcBef>
                <a:spcPts val="425"/>
              </a:spcBef>
              <a:buClr>
                <a:srgbClr val="00A6D5"/>
              </a:buClr>
              <a:tabLst>
                <a:tab pos="276225" algn="l"/>
              </a:tabLst>
            </a:pPr>
            <a:r>
              <a:rPr lang="it-IT" sz="2000" spc="-10" dirty="0"/>
              <a:t>	- Mass-spring system influenced by friction for a general frequency of excitation</a:t>
            </a:r>
          </a:p>
          <a:p>
            <a:pPr marL="12065" marR="191770">
              <a:lnSpc>
                <a:spcPts val="2590"/>
              </a:lnSpc>
              <a:spcBef>
                <a:spcPts val="425"/>
              </a:spcBef>
              <a:buClr>
                <a:srgbClr val="00A6D5"/>
              </a:buClr>
              <a:tabLst>
                <a:tab pos="276225" algn="l"/>
              </a:tabLst>
            </a:pPr>
            <a:r>
              <a:rPr lang="it-IT" sz="2000" spc="-10" dirty="0"/>
              <a:t>    - Worked-out example of fast-slow motion analysis for a pile driving system</a:t>
            </a:r>
          </a:p>
          <a:p>
            <a:pPr marL="12065" marR="191770">
              <a:lnSpc>
                <a:spcPts val="2590"/>
              </a:lnSpc>
              <a:spcBef>
                <a:spcPts val="425"/>
              </a:spcBef>
              <a:buClr>
                <a:srgbClr val="00A6D5"/>
              </a:buClr>
              <a:tabLst>
                <a:tab pos="276225" algn="l"/>
              </a:tabLst>
            </a:pPr>
            <a:r>
              <a:rPr lang="it-IT" sz="2000" spc="-10" dirty="0"/>
              <a:t>	</a:t>
            </a:r>
          </a:p>
          <a:p>
            <a:pPr marL="354965" marR="191770" indent="-342900">
              <a:lnSpc>
                <a:spcPts val="2590"/>
              </a:lnSpc>
              <a:spcBef>
                <a:spcPts val="425"/>
              </a:spcBef>
              <a:buClr>
                <a:srgbClr val="00A6D5"/>
              </a:buClr>
              <a:buFont typeface="Wingdings" panose="05000000000000000000" pitchFamily="2" charset="2"/>
              <a:buChar char="Ø"/>
              <a:tabLst>
                <a:tab pos="276225" algn="l"/>
              </a:tabLst>
            </a:pPr>
            <a:r>
              <a:rPr lang="it-IT" sz="2400" spc="-10" dirty="0"/>
              <a:t>Lecture 3 – 14:00-15:00</a:t>
            </a:r>
          </a:p>
          <a:p>
            <a:pPr marL="12065" marR="191770">
              <a:lnSpc>
                <a:spcPts val="2590"/>
              </a:lnSpc>
              <a:spcBef>
                <a:spcPts val="425"/>
              </a:spcBef>
              <a:buClr>
                <a:srgbClr val="00A6D5"/>
              </a:buClr>
              <a:tabLst>
                <a:tab pos="276225" algn="l"/>
              </a:tabLst>
            </a:pPr>
            <a:r>
              <a:rPr lang="it-IT" sz="2400" spc="-10" dirty="0"/>
              <a:t>	- </a:t>
            </a:r>
            <a:r>
              <a:rPr lang="it-IT" sz="2000" spc="-10" dirty="0"/>
              <a:t>Follow-up: worked-out example of fast-slow motion analysis for a pile driving system</a:t>
            </a:r>
          </a:p>
          <a:p>
            <a:pPr marL="12065" marR="191770">
              <a:lnSpc>
                <a:spcPts val="2590"/>
              </a:lnSpc>
              <a:spcBef>
                <a:spcPts val="425"/>
              </a:spcBef>
              <a:buClr>
                <a:srgbClr val="00A6D5"/>
              </a:buClr>
              <a:tabLst>
                <a:tab pos="276225" algn="l"/>
              </a:tabLst>
            </a:pPr>
            <a:r>
              <a:rPr lang="it-IT" sz="2000" spc="-10" dirty="0"/>
              <a:t>    - Example of results of the friction reduction of a SDOF moving on an elastic rod</a:t>
            </a:r>
          </a:p>
          <a:p>
            <a:pPr marL="12065" marR="191770">
              <a:lnSpc>
                <a:spcPts val="2590"/>
              </a:lnSpc>
              <a:spcBef>
                <a:spcPts val="425"/>
              </a:spcBef>
              <a:buClr>
                <a:srgbClr val="00A6D5"/>
              </a:buClr>
              <a:tabLst>
                <a:tab pos="276225" algn="l"/>
              </a:tabLst>
            </a:pPr>
            <a:r>
              <a:rPr lang="it-IT" sz="2000" spc="-10" dirty="0"/>
              <a:t>    - Discussion on hidden (fast) motion effect on stability and dynamic friction laws</a:t>
            </a:r>
          </a:p>
        </p:txBody>
      </p:sp>
      <p:sp>
        <p:nvSpPr>
          <p:cNvPr id="2" name="Slide Number Placeholder 1">
            <a:extLst>
              <a:ext uri="{FF2B5EF4-FFF2-40B4-BE49-F238E27FC236}">
                <a16:creationId xmlns:a16="http://schemas.microsoft.com/office/drawing/2014/main" id="{A9563247-AFAE-3495-1605-F15A9E607310}"/>
              </a:ext>
            </a:extLst>
          </p:cNvPr>
          <p:cNvSpPr>
            <a:spLocks noGrp="1"/>
          </p:cNvSpPr>
          <p:nvPr>
            <p:ph type="sldNum" sz="quarter" idx="2"/>
          </p:nvPr>
        </p:nvSpPr>
        <p:spPr/>
        <p:txBody>
          <a:bodyPr/>
          <a:lstStyle/>
          <a:p>
            <a:fld id="{86CB4B4D-7CA3-9044-876B-883B54F8677D}" type="slidenum">
              <a:rPr lang="it-IT" smtClean="0"/>
              <a:t>2</a:t>
            </a:fld>
            <a:endParaRPr lang="it-IT"/>
          </a:p>
        </p:txBody>
      </p:sp>
    </p:spTree>
    <p:extLst>
      <p:ext uri="{BB962C8B-B14F-4D97-AF65-F5344CB8AC3E}">
        <p14:creationId xmlns:p14="http://schemas.microsoft.com/office/powerpoint/2010/main" val="151152385"/>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C105EDE-8358-FAEC-E89F-E649A6908A02}"/>
              </a:ext>
            </a:extLst>
          </p:cNvPr>
          <p:cNvSpPr>
            <a:spLocks noGrp="1"/>
          </p:cNvSpPr>
          <p:nvPr>
            <p:ph type="sldNum" sz="quarter" idx="2"/>
          </p:nvPr>
        </p:nvSpPr>
        <p:spPr/>
        <p:txBody>
          <a:bodyPr/>
          <a:lstStyle/>
          <a:p>
            <a:fld id="{86CB4B4D-7CA3-9044-876B-883B54F8677D}" type="slidenum">
              <a:rPr lang="it-IT" smtClean="0"/>
              <a:t>20</a:t>
            </a:fld>
            <a:endParaRPr lang="it-IT"/>
          </a:p>
        </p:txBody>
      </p:sp>
      <p:sp>
        <p:nvSpPr>
          <p:cNvPr id="3" name="object 2">
            <a:extLst>
              <a:ext uri="{FF2B5EF4-FFF2-40B4-BE49-F238E27FC236}">
                <a16:creationId xmlns:a16="http://schemas.microsoft.com/office/drawing/2014/main" id="{7A33E76F-23ED-1678-2A7C-B4240E8AE41A}"/>
              </a:ext>
            </a:extLst>
          </p:cNvPr>
          <p:cNvSpPr txBox="1">
            <a:spLocks noGrp="1"/>
          </p:cNvSpPr>
          <p:nvPr/>
        </p:nvSpPr>
        <p:spPr>
          <a:xfrm>
            <a:off x="223776" y="186421"/>
            <a:ext cx="11905081" cy="505267"/>
          </a:xfrm>
          <a:prstGeom prst="rect">
            <a:avLst/>
          </a:prstGeom>
        </p:spPr>
        <p:txBody>
          <a:bodyPr vert="horz" wrap="square" lIns="0" tIns="12700" rIns="0" bIns="0" rtlCol="0">
            <a:spAutoFit/>
          </a:bodyPr>
          <a:lstStyle>
            <a:lvl1pPr>
              <a:defRPr sz="2900" b="0" i="0">
                <a:solidFill>
                  <a:srgbClr val="00A6D5"/>
                </a:solidFill>
                <a:latin typeface="Arial"/>
                <a:ea typeface="+mj-ea"/>
                <a:cs typeface="Arial"/>
              </a:defRPr>
            </a:lvl1pPr>
          </a:lstStyle>
          <a:p>
            <a:pPr marL="12700" algn="ctr">
              <a:lnSpc>
                <a:spcPct val="100000"/>
              </a:lnSpc>
              <a:spcBef>
                <a:spcPts val="100"/>
              </a:spcBef>
            </a:pPr>
            <a:r>
              <a:rPr lang="en-GB" sz="3200" dirty="0"/>
              <a:t>Example 2: application on a vibration-assisted pile driving system</a:t>
            </a:r>
            <a:endParaRPr sz="3200" dirty="0"/>
          </a:p>
        </p:txBody>
      </p:sp>
      <p:graphicFrame>
        <p:nvGraphicFramePr>
          <p:cNvPr id="4" name="Object 3">
            <a:extLst>
              <a:ext uri="{FF2B5EF4-FFF2-40B4-BE49-F238E27FC236}">
                <a16:creationId xmlns:a16="http://schemas.microsoft.com/office/drawing/2014/main" id="{2E432BCD-1D35-EB4D-9C69-8E5D993B971C}"/>
              </a:ext>
            </a:extLst>
          </p:cNvPr>
          <p:cNvGraphicFramePr>
            <a:graphicFrameLocks noChangeAspect="1"/>
          </p:cNvGraphicFramePr>
          <p:nvPr>
            <p:extLst>
              <p:ext uri="{D42A27DB-BD31-4B8C-83A1-F6EECF244321}">
                <p14:modId xmlns:p14="http://schemas.microsoft.com/office/powerpoint/2010/main" val="1964743057"/>
              </p:ext>
            </p:extLst>
          </p:nvPr>
        </p:nvGraphicFramePr>
        <p:xfrm>
          <a:off x="367051" y="994462"/>
          <a:ext cx="1983193" cy="884603"/>
        </p:xfrm>
        <a:graphic>
          <a:graphicData uri="http://schemas.openxmlformats.org/presentationml/2006/ole">
            <mc:AlternateContent xmlns:mc="http://schemas.openxmlformats.org/markup-compatibility/2006">
              <mc:Choice xmlns:v="urn:schemas-microsoft-com:vml" Requires="v">
                <p:oleObj name="Equation" r:id="rId2" imgW="939600" imgH="419040" progId="Equation.DSMT4">
                  <p:embed/>
                </p:oleObj>
              </mc:Choice>
              <mc:Fallback>
                <p:oleObj name="Equation" r:id="rId2" imgW="939600" imgH="419040" progId="Equation.DSMT4">
                  <p:embed/>
                  <p:pic>
                    <p:nvPicPr>
                      <p:cNvPr id="7" name="Object 6">
                        <a:extLst>
                          <a:ext uri="{FF2B5EF4-FFF2-40B4-BE49-F238E27FC236}">
                            <a16:creationId xmlns:a16="http://schemas.microsoft.com/office/drawing/2014/main" id="{4D3AF39F-67EE-A265-D300-F204BF519744}"/>
                          </a:ext>
                        </a:extLst>
                      </p:cNvPr>
                      <p:cNvPicPr/>
                      <p:nvPr/>
                    </p:nvPicPr>
                    <p:blipFill>
                      <a:blip r:embed="rId3"/>
                      <a:stretch>
                        <a:fillRect/>
                      </a:stretch>
                    </p:blipFill>
                    <p:spPr>
                      <a:xfrm>
                        <a:off x="367051" y="994462"/>
                        <a:ext cx="1983193" cy="884603"/>
                      </a:xfrm>
                      <a:prstGeom prst="rect">
                        <a:avLst/>
                      </a:prstGeom>
                      <a:ln w="25400">
                        <a:solidFill>
                          <a:schemeClr val="accent1"/>
                        </a:solidFill>
                      </a:ln>
                    </p:spPr>
                  </p:pic>
                </p:oleObj>
              </mc:Fallback>
            </mc:AlternateContent>
          </a:graphicData>
        </a:graphic>
      </p:graphicFrame>
      <p:sp>
        <p:nvSpPr>
          <p:cNvPr id="6" name="TextBox 5">
            <a:extLst>
              <a:ext uri="{FF2B5EF4-FFF2-40B4-BE49-F238E27FC236}">
                <a16:creationId xmlns:a16="http://schemas.microsoft.com/office/drawing/2014/main" id="{05C23EE3-1253-6E59-1D33-F537FCC71C9C}"/>
              </a:ext>
            </a:extLst>
          </p:cNvPr>
          <p:cNvSpPr txBox="1"/>
          <p:nvPr/>
        </p:nvSpPr>
        <p:spPr>
          <a:xfrm>
            <a:off x="2708275" y="1052041"/>
            <a:ext cx="4149725" cy="7694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200" dirty="0"/>
              <a:t>We can integrate this one once with initial conditions [0;0]</a:t>
            </a:r>
          </a:p>
        </p:txBody>
      </p:sp>
      <p:graphicFrame>
        <p:nvGraphicFramePr>
          <p:cNvPr id="7" name="Object 6">
            <a:extLst>
              <a:ext uri="{FF2B5EF4-FFF2-40B4-BE49-F238E27FC236}">
                <a16:creationId xmlns:a16="http://schemas.microsoft.com/office/drawing/2014/main" id="{D3146715-60A3-A2E9-8FFC-308A96A303E3}"/>
              </a:ext>
            </a:extLst>
          </p:cNvPr>
          <p:cNvGraphicFramePr>
            <a:graphicFrameLocks noChangeAspect="1"/>
          </p:cNvGraphicFramePr>
          <p:nvPr>
            <p:extLst>
              <p:ext uri="{D42A27DB-BD31-4B8C-83A1-F6EECF244321}">
                <p14:modId xmlns:p14="http://schemas.microsoft.com/office/powerpoint/2010/main" val="3904028768"/>
              </p:ext>
            </p:extLst>
          </p:nvPr>
        </p:nvGraphicFramePr>
        <p:xfrm>
          <a:off x="7216031" y="970381"/>
          <a:ext cx="3813457" cy="932763"/>
        </p:xfrm>
        <a:graphic>
          <a:graphicData uri="http://schemas.openxmlformats.org/presentationml/2006/ole">
            <mc:AlternateContent xmlns:mc="http://schemas.openxmlformats.org/markup-compatibility/2006">
              <mc:Choice xmlns:v="urn:schemas-microsoft-com:vml" Requires="v">
                <p:oleObj name="Equation" r:id="rId4" imgW="1815840" imgH="444240" progId="Equation.DSMT4">
                  <p:embed/>
                </p:oleObj>
              </mc:Choice>
              <mc:Fallback>
                <p:oleObj name="Equation" r:id="rId4" imgW="1815840" imgH="444240" progId="Equation.DSMT4">
                  <p:embed/>
                  <p:pic>
                    <p:nvPicPr>
                      <p:cNvPr id="0" name=""/>
                      <p:cNvPicPr/>
                      <p:nvPr/>
                    </p:nvPicPr>
                    <p:blipFill>
                      <a:blip r:embed="rId5"/>
                      <a:stretch>
                        <a:fillRect/>
                      </a:stretch>
                    </p:blipFill>
                    <p:spPr>
                      <a:xfrm>
                        <a:off x="7216031" y="970381"/>
                        <a:ext cx="3813457" cy="932763"/>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08CAAB93-26D6-AA72-AF72-1AC1C59499F1}"/>
              </a:ext>
            </a:extLst>
          </p:cNvPr>
          <p:cNvSpPr txBox="1"/>
          <p:nvPr/>
        </p:nvSpPr>
        <p:spPr>
          <a:xfrm>
            <a:off x="367051" y="2239418"/>
            <a:ext cx="8561049" cy="4308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200" dirty="0"/>
              <a:t>We can try to solve this with a perturbation technique…</a:t>
            </a:r>
          </a:p>
        </p:txBody>
      </p:sp>
      <p:graphicFrame>
        <p:nvGraphicFramePr>
          <p:cNvPr id="9" name="Object 8">
            <a:extLst>
              <a:ext uri="{FF2B5EF4-FFF2-40B4-BE49-F238E27FC236}">
                <a16:creationId xmlns:a16="http://schemas.microsoft.com/office/drawing/2014/main" id="{56315FEA-9657-FE47-E4CD-0FA92319495F}"/>
              </a:ext>
            </a:extLst>
          </p:cNvPr>
          <p:cNvGraphicFramePr>
            <a:graphicFrameLocks noChangeAspect="1"/>
          </p:cNvGraphicFramePr>
          <p:nvPr>
            <p:extLst>
              <p:ext uri="{D42A27DB-BD31-4B8C-83A1-F6EECF244321}">
                <p14:modId xmlns:p14="http://schemas.microsoft.com/office/powerpoint/2010/main" val="1535978605"/>
              </p:ext>
            </p:extLst>
          </p:nvPr>
        </p:nvGraphicFramePr>
        <p:xfrm>
          <a:off x="7744227" y="2263497"/>
          <a:ext cx="3494758" cy="423607"/>
        </p:xfrm>
        <a:graphic>
          <a:graphicData uri="http://schemas.openxmlformats.org/presentationml/2006/ole">
            <mc:AlternateContent xmlns:mc="http://schemas.openxmlformats.org/markup-compatibility/2006">
              <mc:Choice xmlns:v="urn:schemas-microsoft-com:vml" Requires="v">
                <p:oleObj name="Equation" r:id="rId6" imgW="2095200" imgH="253800" progId="Equation.DSMT4">
                  <p:embed/>
                </p:oleObj>
              </mc:Choice>
              <mc:Fallback>
                <p:oleObj name="Equation" r:id="rId6" imgW="2095200" imgH="253800" progId="Equation.DSMT4">
                  <p:embed/>
                  <p:pic>
                    <p:nvPicPr>
                      <p:cNvPr id="0" name=""/>
                      <p:cNvPicPr/>
                      <p:nvPr/>
                    </p:nvPicPr>
                    <p:blipFill>
                      <a:blip r:embed="rId7"/>
                      <a:stretch>
                        <a:fillRect/>
                      </a:stretch>
                    </p:blipFill>
                    <p:spPr>
                      <a:xfrm>
                        <a:off x="7744227" y="2263497"/>
                        <a:ext cx="3494758" cy="423607"/>
                      </a:xfrm>
                      <a:prstGeom prst="rect">
                        <a:avLst/>
                      </a:prstGeom>
                    </p:spPr>
                  </p:pic>
                </p:oleObj>
              </mc:Fallback>
            </mc:AlternateContent>
          </a:graphicData>
        </a:graphic>
      </p:graphicFrame>
      <p:sp>
        <p:nvSpPr>
          <p:cNvPr id="10" name="TextBox 9">
            <a:extLst>
              <a:ext uri="{FF2B5EF4-FFF2-40B4-BE49-F238E27FC236}">
                <a16:creationId xmlns:a16="http://schemas.microsoft.com/office/drawing/2014/main" id="{87E20AD2-B1E0-9459-8690-C4D19F71A54C}"/>
              </a:ext>
            </a:extLst>
          </p:cNvPr>
          <p:cNvSpPr txBox="1"/>
          <p:nvPr/>
        </p:nvSpPr>
        <p:spPr>
          <a:xfrm>
            <a:off x="367051" y="2888094"/>
            <a:ext cx="8561049" cy="4308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200" dirty="0"/>
              <a:t>Not needed for now! Let’s try answer question (c)</a:t>
            </a:r>
          </a:p>
        </p:txBody>
      </p:sp>
      <p:sp>
        <p:nvSpPr>
          <p:cNvPr id="12" name="TextBox 11">
            <a:extLst>
              <a:ext uri="{FF2B5EF4-FFF2-40B4-BE49-F238E27FC236}">
                <a16:creationId xmlns:a16="http://schemas.microsoft.com/office/drawing/2014/main" id="{1524A631-5045-573D-431D-A4283BEDB679}"/>
              </a:ext>
            </a:extLst>
          </p:cNvPr>
          <p:cNvSpPr txBox="1"/>
          <p:nvPr/>
        </p:nvSpPr>
        <p:spPr>
          <a:xfrm>
            <a:off x="367051" y="3517720"/>
            <a:ext cx="8561049" cy="4308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200" dirty="0"/>
              <a:t>What is a </a:t>
            </a:r>
            <a:r>
              <a:rPr lang="en-US" sz="2200" b="1" dirty="0"/>
              <a:t>vibrational force </a:t>
            </a:r>
            <a:r>
              <a:rPr lang="en-US" sz="2200" dirty="0"/>
              <a:t>according to </a:t>
            </a:r>
            <a:r>
              <a:rPr lang="en-US" sz="2200" dirty="0" err="1"/>
              <a:t>Blekhman</a:t>
            </a:r>
            <a:r>
              <a:rPr lang="en-US" sz="2200" dirty="0"/>
              <a:t>?</a:t>
            </a:r>
          </a:p>
        </p:txBody>
      </p:sp>
      <p:sp>
        <p:nvSpPr>
          <p:cNvPr id="14" name="TextBox 13">
            <a:extLst>
              <a:ext uri="{FF2B5EF4-FFF2-40B4-BE49-F238E27FC236}">
                <a16:creationId xmlns:a16="http://schemas.microsoft.com/office/drawing/2014/main" id="{8978BB61-695D-19C0-2FF5-282FAEFE132E}"/>
              </a:ext>
            </a:extLst>
          </p:cNvPr>
          <p:cNvSpPr txBox="1"/>
          <p:nvPr/>
        </p:nvSpPr>
        <p:spPr>
          <a:xfrm>
            <a:off x="288924" y="4416570"/>
            <a:ext cx="11509376" cy="1015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342900" indent="-342900">
              <a:buFont typeface="Wingdings" panose="05000000000000000000" pitchFamily="2" charset="2"/>
              <a:buChar char="Ø"/>
            </a:pPr>
            <a:r>
              <a:rPr lang="en-US" sz="2000" dirty="0"/>
              <a:t>It is an </a:t>
            </a:r>
            <a:r>
              <a:rPr lang="en-US" sz="2000" b="1" dirty="0"/>
              <a:t>effective force</a:t>
            </a:r>
            <a:r>
              <a:rPr lang="en-US" sz="2000" dirty="0"/>
              <a:t> that arises in mechanical systems due to the influence of </a:t>
            </a:r>
            <a:r>
              <a:rPr lang="en-US" sz="2000" b="1" dirty="0"/>
              <a:t>high-frequency oscillations;</a:t>
            </a:r>
          </a:p>
          <a:p>
            <a:pPr marL="342900" indent="-342900">
              <a:buFont typeface="Wingdings" panose="05000000000000000000" pitchFamily="2" charset="2"/>
              <a:buChar char="Ø"/>
            </a:pPr>
            <a:r>
              <a:rPr lang="en-US" sz="2000" dirty="0"/>
              <a:t>It is </a:t>
            </a:r>
            <a:r>
              <a:rPr lang="en-US" sz="2000" b="1" dirty="0"/>
              <a:t>an averaged force</a:t>
            </a:r>
            <a:r>
              <a:rPr lang="en-US" sz="2000" dirty="0"/>
              <a:t> that appears due to the presence of rapid vibrations in the system</a:t>
            </a:r>
            <a:endParaRPr lang="it-IT" sz="2000" dirty="0"/>
          </a:p>
        </p:txBody>
      </p:sp>
    </p:spTree>
    <p:extLst>
      <p:ext uri="{BB962C8B-B14F-4D97-AF65-F5344CB8AC3E}">
        <p14:creationId xmlns:p14="http://schemas.microsoft.com/office/powerpoint/2010/main" val="5853960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 tilted orange cup and saucer spilling coffee beans on a black textured surface, forming a flowing pattern.">
            <a:extLst>
              <a:ext uri="{FF2B5EF4-FFF2-40B4-BE49-F238E27FC236}">
                <a16:creationId xmlns:a16="http://schemas.microsoft.com/office/drawing/2014/main" id="{61169D4F-6984-2579-1532-6EE981EB80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5048" y="295689"/>
            <a:ext cx="9581322" cy="5389494"/>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975F2DE4-D5B6-E23E-2E9B-74FC382F682C}"/>
              </a:ext>
            </a:extLst>
          </p:cNvPr>
          <p:cNvSpPr>
            <a:spLocks noGrp="1"/>
          </p:cNvSpPr>
          <p:nvPr>
            <p:ph type="sldNum" sz="quarter" idx="2"/>
          </p:nvPr>
        </p:nvSpPr>
        <p:spPr/>
        <p:txBody>
          <a:bodyPr/>
          <a:lstStyle/>
          <a:p>
            <a:fld id="{86CB4B4D-7CA3-9044-876B-883B54F8677D}" type="slidenum">
              <a:rPr lang="it-IT" smtClean="0"/>
              <a:t>21</a:t>
            </a:fld>
            <a:endParaRPr lang="it-IT"/>
          </a:p>
        </p:txBody>
      </p:sp>
    </p:spTree>
    <p:extLst>
      <p:ext uri="{BB962C8B-B14F-4D97-AF65-F5344CB8AC3E}">
        <p14:creationId xmlns:p14="http://schemas.microsoft.com/office/powerpoint/2010/main" val="301609185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003F8C-3E41-BAAB-0008-A20CABCBDD15}"/>
              </a:ext>
            </a:extLst>
          </p:cNvPr>
          <p:cNvPicPr>
            <a:picLocks noChangeAspect="1"/>
          </p:cNvPicPr>
          <p:nvPr/>
        </p:nvPicPr>
        <p:blipFill>
          <a:blip r:embed="rId2"/>
          <a:stretch>
            <a:fillRect/>
          </a:stretch>
        </p:blipFill>
        <p:spPr>
          <a:xfrm>
            <a:off x="193270" y="894760"/>
            <a:ext cx="4651242" cy="2235013"/>
          </a:xfrm>
          <a:prstGeom prst="rect">
            <a:avLst/>
          </a:prstGeom>
        </p:spPr>
      </p:pic>
      <p:graphicFrame>
        <p:nvGraphicFramePr>
          <p:cNvPr id="4" name="Object 3">
            <a:extLst>
              <a:ext uri="{FF2B5EF4-FFF2-40B4-BE49-F238E27FC236}">
                <a16:creationId xmlns:a16="http://schemas.microsoft.com/office/drawing/2014/main" id="{FB767545-0785-DA4B-D8AC-071F696BAD25}"/>
              </a:ext>
            </a:extLst>
          </p:cNvPr>
          <p:cNvGraphicFramePr>
            <a:graphicFrameLocks noChangeAspect="1"/>
          </p:cNvGraphicFramePr>
          <p:nvPr>
            <p:extLst>
              <p:ext uri="{D42A27DB-BD31-4B8C-83A1-F6EECF244321}">
                <p14:modId xmlns:p14="http://schemas.microsoft.com/office/powerpoint/2010/main" val="3837090748"/>
              </p:ext>
            </p:extLst>
          </p:nvPr>
        </p:nvGraphicFramePr>
        <p:xfrm>
          <a:off x="4900157" y="1309466"/>
          <a:ext cx="5583288" cy="479228"/>
        </p:xfrm>
        <a:graphic>
          <a:graphicData uri="http://schemas.openxmlformats.org/presentationml/2006/ole">
            <mc:AlternateContent xmlns:mc="http://schemas.openxmlformats.org/markup-compatibility/2006">
              <mc:Choice xmlns:v="urn:schemas-microsoft-com:vml" Requires="v">
                <p:oleObj name="Equation" r:id="rId3" imgW="3263760" imgH="279360" progId="Equation.DSMT4">
                  <p:embed/>
                </p:oleObj>
              </mc:Choice>
              <mc:Fallback>
                <p:oleObj name="Equation" r:id="rId3" imgW="3263760" imgH="279360" progId="Equation.DSMT4">
                  <p:embed/>
                  <p:pic>
                    <p:nvPicPr>
                      <p:cNvPr id="2" name="Object 1">
                        <a:extLst>
                          <a:ext uri="{FF2B5EF4-FFF2-40B4-BE49-F238E27FC236}">
                            <a16:creationId xmlns:a16="http://schemas.microsoft.com/office/drawing/2014/main" id="{BC9E595F-FBA4-E90A-2989-55446DB52E11}"/>
                          </a:ext>
                        </a:extLst>
                      </p:cNvPr>
                      <p:cNvPicPr/>
                      <p:nvPr/>
                    </p:nvPicPr>
                    <p:blipFill>
                      <a:blip r:embed="rId4"/>
                      <a:stretch>
                        <a:fillRect/>
                      </a:stretch>
                    </p:blipFill>
                    <p:spPr>
                      <a:xfrm>
                        <a:off x="4900157" y="1309466"/>
                        <a:ext cx="5583288" cy="479228"/>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5E9FC8EB-62B1-E4EF-BD25-1904A6307638}"/>
              </a:ext>
            </a:extLst>
          </p:cNvPr>
          <p:cNvGraphicFramePr>
            <a:graphicFrameLocks noChangeAspect="1"/>
          </p:cNvGraphicFramePr>
          <p:nvPr>
            <p:extLst>
              <p:ext uri="{D42A27DB-BD31-4B8C-83A1-F6EECF244321}">
                <p14:modId xmlns:p14="http://schemas.microsoft.com/office/powerpoint/2010/main" val="1430303926"/>
              </p:ext>
            </p:extLst>
          </p:nvPr>
        </p:nvGraphicFramePr>
        <p:xfrm>
          <a:off x="3267100" y="3533168"/>
          <a:ext cx="5234450" cy="505744"/>
        </p:xfrm>
        <a:graphic>
          <a:graphicData uri="http://schemas.openxmlformats.org/presentationml/2006/ole">
            <mc:AlternateContent xmlns:mc="http://schemas.openxmlformats.org/markup-compatibility/2006">
              <mc:Choice xmlns:v="urn:schemas-microsoft-com:vml" Requires="v">
                <p:oleObj name="Equation" r:id="rId5" imgW="2628720" imgH="253800" progId="Equation.DSMT4">
                  <p:embed/>
                </p:oleObj>
              </mc:Choice>
              <mc:Fallback>
                <p:oleObj name="Equation" r:id="rId5" imgW="2628720" imgH="253800" progId="Equation.DSMT4">
                  <p:embed/>
                  <p:pic>
                    <p:nvPicPr>
                      <p:cNvPr id="0" name=""/>
                      <p:cNvPicPr/>
                      <p:nvPr/>
                    </p:nvPicPr>
                    <p:blipFill>
                      <a:blip r:embed="rId6"/>
                      <a:stretch>
                        <a:fillRect/>
                      </a:stretch>
                    </p:blipFill>
                    <p:spPr>
                      <a:xfrm>
                        <a:off x="3267100" y="3533168"/>
                        <a:ext cx="5234450" cy="505744"/>
                      </a:xfrm>
                      <a:prstGeom prst="rect">
                        <a:avLst/>
                      </a:prstGeom>
                      <a:noFill/>
                      <a:ln w="19050">
                        <a:solidFill>
                          <a:schemeClr val="accent1"/>
                        </a:solidFill>
                      </a:ln>
                    </p:spPr>
                  </p:pic>
                </p:oleObj>
              </mc:Fallback>
            </mc:AlternateContent>
          </a:graphicData>
        </a:graphic>
      </p:graphicFrame>
      <p:graphicFrame>
        <p:nvGraphicFramePr>
          <p:cNvPr id="6" name="Object 5">
            <a:extLst>
              <a:ext uri="{FF2B5EF4-FFF2-40B4-BE49-F238E27FC236}">
                <a16:creationId xmlns:a16="http://schemas.microsoft.com/office/drawing/2014/main" id="{A3898207-85BC-0CCE-779E-91595EC6DDE9}"/>
              </a:ext>
            </a:extLst>
          </p:cNvPr>
          <p:cNvGraphicFramePr>
            <a:graphicFrameLocks noChangeAspect="1"/>
          </p:cNvGraphicFramePr>
          <p:nvPr>
            <p:extLst>
              <p:ext uri="{D42A27DB-BD31-4B8C-83A1-F6EECF244321}">
                <p14:modId xmlns:p14="http://schemas.microsoft.com/office/powerpoint/2010/main" val="2055832365"/>
              </p:ext>
            </p:extLst>
          </p:nvPr>
        </p:nvGraphicFramePr>
        <p:xfrm>
          <a:off x="4950402" y="2367250"/>
          <a:ext cx="720813" cy="350665"/>
        </p:xfrm>
        <a:graphic>
          <a:graphicData uri="http://schemas.openxmlformats.org/presentationml/2006/ole">
            <mc:AlternateContent xmlns:mc="http://schemas.openxmlformats.org/markup-compatibility/2006">
              <mc:Choice xmlns:v="urn:schemas-microsoft-com:vml" Requires="v">
                <p:oleObj name="Equation" r:id="rId7" imgW="469800" imgH="228600" progId="Equation.DSMT4">
                  <p:embed/>
                </p:oleObj>
              </mc:Choice>
              <mc:Fallback>
                <p:oleObj name="Equation" r:id="rId7" imgW="469800" imgH="228600" progId="Equation.DSMT4">
                  <p:embed/>
                  <p:pic>
                    <p:nvPicPr>
                      <p:cNvPr id="0" name=""/>
                      <p:cNvPicPr/>
                      <p:nvPr/>
                    </p:nvPicPr>
                    <p:blipFill>
                      <a:blip r:embed="rId8"/>
                      <a:stretch>
                        <a:fillRect/>
                      </a:stretch>
                    </p:blipFill>
                    <p:spPr>
                      <a:xfrm>
                        <a:off x="4950402" y="2367250"/>
                        <a:ext cx="720813" cy="350665"/>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23DCFA67-56A2-4458-6210-200F949B18D8}"/>
              </a:ext>
            </a:extLst>
          </p:cNvPr>
          <p:cNvGraphicFramePr>
            <a:graphicFrameLocks noChangeAspect="1"/>
          </p:cNvGraphicFramePr>
          <p:nvPr>
            <p:extLst>
              <p:ext uri="{D42A27DB-BD31-4B8C-83A1-F6EECF244321}">
                <p14:modId xmlns:p14="http://schemas.microsoft.com/office/powerpoint/2010/main" val="4140671538"/>
              </p:ext>
            </p:extLst>
          </p:nvPr>
        </p:nvGraphicFramePr>
        <p:xfrm>
          <a:off x="9614104" y="2200976"/>
          <a:ext cx="730250" cy="526459"/>
        </p:xfrm>
        <a:graphic>
          <a:graphicData uri="http://schemas.openxmlformats.org/presentationml/2006/ole">
            <mc:AlternateContent xmlns:mc="http://schemas.openxmlformats.org/markup-compatibility/2006">
              <mc:Choice xmlns:v="urn:schemas-microsoft-com:vml" Requires="v">
                <p:oleObj name="Equation" r:id="rId9" imgW="545760" imgH="393480" progId="Equation.DSMT4">
                  <p:embed/>
                </p:oleObj>
              </mc:Choice>
              <mc:Fallback>
                <p:oleObj name="Equation" r:id="rId9" imgW="545760" imgH="393480" progId="Equation.DSMT4">
                  <p:embed/>
                  <p:pic>
                    <p:nvPicPr>
                      <p:cNvPr id="0" name=""/>
                      <p:cNvPicPr/>
                      <p:nvPr/>
                    </p:nvPicPr>
                    <p:blipFill>
                      <a:blip r:embed="rId10"/>
                      <a:stretch>
                        <a:fillRect/>
                      </a:stretch>
                    </p:blipFill>
                    <p:spPr>
                      <a:xfrm>
                        <a:off x="9614104" y="2200976"/>
                        <a:ext cx="730250" cy="526459"/>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A4FB3CDB-636B-DB25-7967-503A4AA8A982}"/>
              </a:ext>
            </a:extLst>
          </p:cNvPr>
          <p:cNvGraphicFramePr>
            <a:graphicFrameLocks noChangeAspect="1"/>
          </p:cNvGraphicFramePr>
          <p:nvPr>
            <p:extLst>
              <p:ext uri="{D42A27DB-BD31-4B8C-83A1-F6EECF244321}">
                <p14:modId xmlns:p14="http://schemas.microsoft.com/office/powerpoint/2010/main" val="1484268979"/>
              </p:ext>
            </p:extLst>
          </p:nvPr>
        </p:nvGraphicFramePr>
        <p:xfrm>
          <a:off x="5884325" y="2258491"/>
          <a:ext cx="584200" cy="532653"/>
        </p:xfrm>
        <a:graphic>
          <a:graphicData uri="http://schemas.openxmlformats.org/presentationml/2006/ole">
            <mc:AlternateContent xmlns:mc="http://schemas.openxmlformats.org/markup-compatibility/2006">
              <mc:Choice xmlns:v="urn:schemas-microsoft-com:vml" Requires="v">
                <p:oleObj name="Equation" r:id="rId11" imgW="431640" imgH="393480" progId="Equation.DSMT4">
                  <p:embed/>
                </p:oleObj>
              </mc:Choice>
              <mc:Fallback>
                <p:oleObj name="Equation" r:id="rId11" imgW="431640" imgH="393480" progId="Equation.DSMT4">
                  <p:embed/>
                  <p:pic>
                    <p:nvPicPr>
                      <p:cNvPr id="0" name=""/>
                      <p:cNvPicPr/>
                      <p:nvPr/>
                    </p:nvPicPr>
                    <p:blipFill>
                      <a:blip r:embed="rId12"/>
                      <a:stretch>
                        <a:fillRect/>
                      </a:stretch>
                    </p:blipFill>
                    <p:spPr>
                      <a:xfrm>
                        <a:off x="5884325" y="2258491"/>
                        <a:ext cx="584200" cy="532653"/>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A1E99D7A-162E-3C80-1661-D27EC58A92B7}"/>
              </a:ext>
            </a:extLst>
          </p:cNvPr>
          <p:cNvGraphicFramePr>
            <a:graphicFrameLocks noChangeAspect="1"/>
          </p:cNvGraphicFramePr>
          <p:nvPr>
            <p:extLst>
              <p:ext uri="{D42A27DB-BD31-4B8C-83A1-F6EECF244321}">
                <p14:modId xmlns:p14="http://schemas.microsoft.com/office/powerpoint/2010/main" val="1542209383"/>
              </p:ext>
            </p:extLst>
          </p:nvPr>
        </p:nvGraphicFramePr>
        <p:xfrm>
          <a:off x="10645144" y="2249809"/>
          <a:ext cx="953821" cy="507679"/>
        </p:xfrm>
        <a:graphic>
          <a:graphicData uri="http://schemas.openxmlformats.org/presentationml/2006/ole">
            <mc:AlternateContent xmlns:mc="http://schemas.openxmlformats.org/markup-compatibility/2006">
              <mc:Choice xmlns:v="urn:schemas-microsoft-com:vml" Requires="v">
                <p:oleObj name="Equation" r:id="rId13" imgW="787320" imgH="419040" progId="Equation.DSMT4">
                  <p:embed/>
                </p:oleObj>
              </mc:Choice>
              <mc:Fallback>
                <p:oleObj name="Equation" r:id="rId13" imgW="787320" imgH="419040" progId="Equation.DSMT4">
                  <p:embed/>
                  <p:pic>
                    <p:nvPicPr>
                      <p:cNvPr id="0" name=""/>
                      <p:cNvPicPr/>
                      <p:nvPr/>
                    </p:nvPicPr>
                    <p:blipFill>
                      <a:blip r:embed="rId14"/>
                      <a:stretch>
                        <a:fillRect/>
                      </a:stretch>
                    </p:blipFill>
                    <p:spPr>
                      <a:xfrm>
                        <a:off x="10645144" y="2249809"/>
                        <a:ext cx="953821" cy="507679"/>
                      </a:xfrm>
                      <a:prstGeom prst="rect">
                        <a:avLst/>
                      </a:prstGeom>
                    </p:spPr>
                  </p:pic>
                </p:oleObj>
              </mc:Fallback>
            </mc:AlternateContent>
          </a:graphicData>
        </a:graphic>
      </p:graphicFrame>
      <p:graphicFrame>
        <p:nvGraphicFramePr>
          <p:cNvPr id="10" name="Object 9">
            <a:extLst>
              <a:ext uri="{FF2B5EF4-FFF2-40B4-BE49-F238E27FC236}">
                <a16:creationId xmlns:a16="http://schemas.microsoft.com/office/drawing/2014/main" id="{12374F96-947F-B009-B229-52B6A4206424}"/>
              </a:ext>
            </a:extLst>
          </p:cNvPr>
          <p:cNvGraphicFramePr>
            <a:graphicFrameLocks noChangeAspect="1"/>
          </p:cNvGraphicFramePr>
          <p:nvPr>
            <p:extLst>
              <p:ext uri="{D42A27DB-BD31-4B8C-83A1-F6EECF244321}">
                <p14:modId xmlns:p14="http://schemas.microsoft.com/office/powerpoint/2010/main" val="3702939969"/>
              </p:ext>
            </p:extLst>
          </p:nvPr>
        </p:nvGraphicFramePr>
        <p:xfrm>
          <a:off x="6725250" y="2251744"/>
          <a:ext cx="783087" cy="505744"/>
        </p:xfrm>
        <a:graphic>
          <a:graphicData uri="http://schemas.openxmlformats.org/presentationml/2006/ole">
            <mc:AlternateContent xmlns:mc="http://schemas.openxmlformats.org/markup-compatibility/2006">
              <mc:Choice xmlns:v="urn:schemas-microsoft-com:vml" Requires="v">
                <p:oleObj name="Equation" r:id="rId15" imgW="609480" imgH="393480" progId="Equation.DSMT4">
                  <p:embed/>
                </p:oleObj>
              </mc:Choice>
              <mc:Fallback>
                <p:oleObj name="Equation" r:id="rId15" imgW="609480" imgH="393480" progId="Equation.DSMT4">
                  <p:embed/>
                  <p:pic>
                    <p:nvPicPr>
                      <p:cNvPr id="0" name=""/>
                      <p:cNvPicPr/>
                      <p:nvPr/>
                    </p:nvPicPr>
                    <p:blipFill>
                      <a:blip r:embed="rId16"/>
                      <a:stretch>
                        <a:fillRect/>
                      </a:stretch>
                    </p:blipFill>
                    <p:spPr>
                      <a:xfrm>
                        <a:off x="6725250" y="2251744"/>
                        <a:ext cx="783087" cy="505744"/>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016A0CE4-6A66-2656-182F-D8E7EB301F07}"/>
              </a:ext>
            </a:extLst>
          </p:cNvPr>
          <p:cNvGraphicFramePr>
            <a:graphicFrameLocks noChangeAspect="1"/>
          </p:cNvGraphicFramePr>
          <p:nvPr>
            <p:extLst>
              <p:ext uri="{D42A27DB-BD31-4B8C-83A1-F6EECF244321}">
                <p14:modId xmlns:p14="http://schemas.microsoft.com/office/powerpoint/2010/main" val="2703303086"/>
              </p:ext>
            </p:extLst>
          </p:nvPr>
        </p:nvGraphicFramePr>
        <p:xfrm>
          <a:off x="4950402" y="2801583"/>
          <a:ext cx="676189" cy="560742"/>
        </p:xfrm>
        <a:graphic>
          <a:graphicData uri="http://schemas.openxmlformats.org/presentationml/2006/ole">
            <mc:AlternateContent xmlns:mc="http://schemas.openxmlformats.org/markup-compatibility/2006">
              <mc:Choice xmlns:v="urn:schemas-microsoft-com:vml" Requires="v">
                <p:oleObj name="Equation" r:id="rId17" imgW="520560" imgH="431640" progId="Equation.DSMT4">
                  <p:embed/>
                </p:oleObj>
              </mc:Choice>
              <mc:Fallback>
                <p:oleObj name="Equation" r:id="rId17" imgW="520560" imgH="431640" progId="Equation.DSMT4">
                  <p:embed/>
                  <p:pic>
                    <p:nvPicPr>
                      <p:cNvPr id="10" name="Object 9">
                        <a:extLst>
                          <a:ext uri="{FF2B5EF4-FFF2-40B4-BE49-F238E27FC236}">
                            <a16:creationId xmlns:a16="http://schemas.microsoft.com/office/drawing/2014/main" id="{12374F96-947F-B009-B229-52B6A4206424}"/>
                          </a:ext>
                        </a:extLst>
                      </p:cNvPr>
                      <p:cNvPicPr/>
                      <p:nvPr/>
                    </p:nvPicPr>
                    <p:blipFill>
                      <a:blip r:embed="rId18"/>
                      <a:stretch>
                        <a:fillRect/>
                      </a:stretch>
                    </p:blipFill>
                    <p:spPr>
                      <a:xfrm>
                        <a:off x="4950402" y="2801583"/>
                        <a:ext cx="676189" cy="560742"/>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4625C70B-EC50-28DC-4784-484353062004}"/>
              </a:ext>
            </a:extLst>
          </p:cNvPr>
          <p:cNvGraphicFramePr>
            <a:graphicFrameLocks noChangeAspect="1"/>
          </p:cNvGraphicFramePr>
          <p:nvPr>
            <p:extLst>
              <p:ext uri="{D42A27DB-BD31-4B8C-83A1-F6EECF244321}">
                <p14:modId xmlns:p14="http://schemas.microsoft.com/office/powerpoint/2010/main" val="1120776996"/>
              </p:ext>
            </p:extLst>
          </p:nvPr>
        </p:nvGraphicFramePr>
        <p:xfrm>
          <a:off x="7734495" y="2256841"/>
          <a:ext cx="652759" cy="470594"/>
        </p:xfrm>
        <a:graphic>
          <a:graphicData uri="http://schemas.openxmlformats.org/presentationml/2006/ole">
            <mc:AlternateContent xmlns:mc="http://schemas.openxmlformats.org/markup-compatibility/2006">
              <mc:Choice xmlns:v="urn:schemas-microsoft-com:vml" Requires="v">
                <p:oleObj name="Equation" r:id="rId19" imgW="545760" imgH="393480" progId="Equation.DSMT4">
                  <p:embed/>
                </p:oleObj>
              </mc:Choice>
              <mc:Fallback>
                <p:oleObj name="Equation" r:id="rId19" imgW="545760" imgH="393480" progId="Equation.DSMT4">
                  <p:embed/>
                  <p:pic>
                    <p:nvPicPr>
                      <p:cNvPr id="0" name=""/>
                      <p:cNvPicPr/>
                      <p:nvPr/>
                    </p:nvPicPr>
                    <p:blipFill>
                      <a:blip r:embed="rId20"/>
                      <a:stretch>
                        <a:fillRect/>
                      </a:stretch>
                    </p:blipFill>
                    <p:spPr>
                      <a:xfrm>
                        <a:off x="7734495" y="2256841"/>
                        <a:ext cx="652759" cy="470594"/>
                      </a:xfrm>
                      <a:prstGeom prst="rect">
                        <a:avLst/>
                      </a:prstGeom>
                    </p:spPr>
                  </p:pic>
                </p:oleObj>
              </mc:Fallback>
            </mc:AlternateContent>
          </a:graphicData>
        </a:graphic>
      </p:graphicFrame>
      <p:graphicFrame>
        <p:nvGraphicFramePr>
          <p:cNvPr id="13" name="Object 12">
            <a:extLst>
              <a:ext uri="{FF2B5EF4-FFF2-40B4-BE49-F238E27FC236}">
                <a16:creationId xmlns:a16="http://schemas.microsoft.com/office/drawing/2014/main" id="{E7089757-2C95-256C-4788-10660C55AE10}"/>
              </a:ext>
            </a:extLst>
          </p:cNvPr>
          <p:cNvGraphicFramePr>
            <a:graphicFrameLocks noChangeAspect="1"/>
          </p:cNvGraphicFramePr>
          <p:nvPr>
            <p:extLst>
              <p:ext uri="{D42A27DB-BD31-4B8C-83A1-F6EECF244321}">
                <p14:modId xmlns:p14="http://schemas.microsoft.com/office/powerpoint/2010/main" val="4009020211"/>
              </p:ext>
            </p:extLst>
          </p:nvPr>
        </p:nvGraphicFramePr>
        <p:xfrm>
          <a:off x="5951642" y="2902859"/>
          <a:ext cx="911121" cy="321572"/>
        </p:xfrm>
        <a:graphic>
          <a:graphicData uri="http://schemas.openxmlformats.org/presentationml/2006/ole">
            <mc:AlternateContent xmlns:mc="http://schemas.openxmlformats.org/markup-compatibility/2006">
              <mc:Choice xmlns:v="urn:schemas-microsoft-com:vml" Requires="v">
                <p:oleObj name="Equation" r:id="rId21" imgW="647640" imgH="228600" progId="Equation.DSMT4">
                  <p:embed/>
                </p:oleObj>
              </mc:Choice>
              <mc:Fallback>
                <p:oleObj name="Equation" r:id="rId21" imgW="647640" imgH="228600" progId="Equation.DSMT4">
                  <p:embed/>
                  <p:pic>
                    <p:nvPicPr>
                      <p:cNvPr id="0" name=""/>
                      <p:cNvPicPr/>
                      <p:nvPr/>
                    </p:nvPicPr>
                    <p:blipFill>
                      <a:blip r:embed="rId22"/>
                      <a:stretch>
                        <a:fillRect/>
                      </a:stretch>
                    </p:blipFill>
                    <p:spPr>
                      <a:xfrm>
                        <a:off x="5951642" y="2902859"/>
                        <a:ext cx="911121" cy="321572"/>
                      </a:xfrm>
                      <a:prstGeom prst="rect">
                        <a:avLst/>
                      </a:prstGeom>
                    </p:spPr>
                  </p:pic>
                </p:oleObj>
              </mc:Fallback>
            </mc:AlternateContent>
          </a:graphicData>
        </a:graphic>
      </p:graphicFrame>
      <p:graphicFrame>
        <p:nvGraphicFramePr>
          <p:cNvPr id="14" name="Object 13">
            <a:extLst>
              <a:ext uri="{FF2B5EF4-FFF2-40B4-BE49-F238E27FC236}">
                <a16:creationId xmlns:a16="http://schemas.microsoft.com/office/drawing/2014/main" id="{2CEAEAA8-9E75-FA82-182B-2467E01F4491}"/>
              </a:ext>
            </a:extLst>
          </p:cNvPr>
          <p:cNvGraphicFramePr>
            <a:graphicFrameLocks noChangeAspect="1"/>
          </p:cNvGraphicFramePr>
          <p:nvPr>
            <p:extLst>
              <p:ext uri="{D42A27DB-BD31-4B8C-83A1-F6EECF244321}">
                <p14:modId xmlns:p14="http://schemas.microsoft.com/office/powerpoint/2010/main" val="2313079308"/>
              </p:ext>
            </p:extLst>
          </p:nvPr>
        </p:nvGraphicFramePr>
        <p:xfrm>
          <a:off x="8635554" y="2200976"/>
          <a:ext cx="730250" cy="539750"/>
        </p:xfrm>
        <a:graphic>
          <a:graphicData uri="http://schemas.openxmlformats.org/presentationml/2006/ole">
            <mc:AlternateContent xmlns:mc="http://schemas.openxmlformats.org/markup-compatibility/2006">
              <mc:Choice xmlns:v="urn:schemas-microsoft-com:vml" Requires="v">
                <p:oleObj name="Equation" r:id="rId23" imgW="583920" imgH="431640" progId="Equation.DSMT4">
                  <p:embed/>
                </p:oleObj>
              </mc:Choice>
              <mc:Fallback>
                <p:oleObj name="Equation" r:id="rId23" imgW="583920" imgH="431640" progId="Equation.DSMT4">
                  <p:embed/>
                  <p:pic>
                    <p:nvPicPr>
                      <p:cNvPr id="0" name=""/>
                      <p:cNvPicPr/>
                      <p:nvPr/>
                    </p:nvPicPr>
                    <p:blipFill>
                      <a:blip r:embed="rId24"/>
                      <a:stretch>
                        <a:fillRect/>
                      </a:stretch>
                    </p:blipFill>
                    <p:spPr>
                      <a:xfrm>
                        <a:off x="8635554" y="2200976"/>
                        <a:ext cx="730250" cy="539750"/>
                      </a:xfrm>
                      <a:prstGeom prst="rect">
                        <a:avLst/>
                      </a:prstGeom>
                    </p:spPr>
                  </p:pic>
                </p:oleObj>
              </mc:Fallback>
            </mc:AlternateContent>
          </a:graphicData>
        </a:graphic>
      </p:graphicFrame>
      <p:sp>
        <p:nvSpPr>
          <p:cNvPr id="21" name="object 2">
            <a:extLst>
              <a:ext uri="{FF2B5EF4-FFF2-40B4-BE49-F238E27FC236}">
                <a16:creationId xmlns:a16="http://schemas.microsoft.com/office/drawing/2014/main" id="{F24752E9-E976-DADF-C4FD-81257F3A1AEF}"/>
              </a:ext>
            </a:extLst>
          </p:cNvPr>
          <p:cNvSpPr txBox="1">
            <a:spLocks noGrp="1"/>
          </p:cNvSpPr>
          <p:nvPr/>
        </p:nvSpPr>
        <p:spPr>
          <a:xfrm>
            <a:off x="655219" y="145078"/>
            <a:ext cx="10754561" cy="505267"/>
          </a:xfrm>
          <a:prstGeom prst="rect">
            <a:avLst/>
          </a:prstGeom>
        </p:spPr>
        <p:txBody>
          <a:bodyPr vert="horz" wrap="square" lIns="0" tIns="12700" rIns="0" bIns="0" rtlCol="0">
            <a:spAutoFit/>
          </a:bodyPr>
          <a:lstStyle>
            <a:lvl1pPr>
              <a:defRPr sz="2900" b="0" i="0">
                <a:solidFill>
                  <a:srgbClr val="00A6D5"/>
                </a:solidFill>
                <a:latin typeface="Arial"/>
                <a:ea typeface="+mj-ea"/>
                <a:cs typeface="Arial"/>
              </a:defRPr>
            </a:lvl1pPr>
          </a:lstStyle>
          <a:p>
            <a:pPr marL="12700" algn="ctr">
              <a:lnSpc>
                <a:spcPct val="100000"/>
              </a:lnSpc>
              <a:spcBef>
                <a:spcPts val="100"/>
              </a:spcBef>
            </a:pPr>
            <a:r>
              <a:rPr lang="en-GB" sz="3200" dirty="0"/>
              <a:t>Example 1: Forced SDOF moving on a rotating belt</a:t>
            </a:r>
            <a:endParaRPr sz="3200" dirty="0"/>
          </a:p>
        </p:txBody>
      </p:sp>
      <p:sp>
        <p:nvSpPr>
          <p:cNvPr id="22" name="Rectangle 3">
            <a:extLst>
              <a:ext uri="{FF2B5EF4-FFF2-40B4-BE49-F238E27FC236}">
                <a16:creationId xmlns:a16="http://schemas.microsoft.com/office/drawing/2014/main" id="{2DCDCCC3-2C2F-2178-3737-C7931643F5E6}"/>
              </a:ext>
            </a:extLst>
          </p:cNvPr>
          <p:cNvSpPr>
            <a:spLocks noChangeArrowheads="1"/>
          </p:cNvSpPr>
          <p:nvPr/>
        </p:nvSpPr>
        <p:spPr bwMode="auto">
          <a:xfrm>
            <a:off x="2346527" y="6063939"/>
            <a:ext cx="9540471"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it-IT" altLang="it-IT" sz="1400" dirty="0"/>
              <a:t>Images taken from: Sulollari, E., Van Dalen, K., Cabboi, A. </a:t>
            </a:r>
            <a:r>
              <a:rPr lang="it-IT" altLang="it-IT" sz="1400" b="1" dirty="0"/>
              <a:t>Vibration-induced friction modulation for a general frequency of excitation</a:t>
            </a:r>
            <a:r>
              <a:rPr lang="it-IT" altLang="it-IT" sz="1400" dirty="0"/>
              <a:t>, </a:t>
            </a:r>
            <a:r>
              <a:rPr lang="en-US" sz="1400" dirty="0"/>
              <a:t>Journal of Sound and Vibration, 573,118200, (2024) </a:t>
            </a:r>
          </a:p>
          <a:p>
            <a:endParaRPr lang="it-IT" altLang="it-IT" sz="1400" dirty="0"/>
          </a:p>
        </p:txBody>
      </p:sp>
      <p:sp>
        <p:nvSpPr>
          <p:cNvPr id="26" name="TextBox 25">
            <a:extLst>
              <a:ext uri="{FF2B5EF4-FFF2-40B4-BE49-F238E27FC236}">
                <a16:creationId xmlns:a16="http://schemas.microsoft.com/office/drawing/2014/main" id="{B3768C10-472F-6655-C888-0E1269CD2DDD}"/>
              </a:ext>
            </a:extLst>
          </p:cNvPr>
          <p:cNvSpPr txBox="1"/>
          <p:nvPr/>
        </p:nvSpPr>
        <p:spPr>
          <a:xfrm>
            <a:off x="4894789" y="885957"/>
            <a:ext cx="6094948"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it-IT" sz="1800" spc="-10" dirty="0"/>
              <a:t>Equation of motion:</a:t>
            </a:r>
            <a:endParaRPr lang="it-IT" dirty="0"/>
          </a:p>
        </p:txBody>
      </p:sp>
      <p:sp>
        <p:nvSpPr>
          <p:cNvPr id="27" name="TextBox 26">
            <a:extLst>
              <a:ext uri="{FF2B5EF4-FFF2-40B4-BE49-F238E27FC236}">
                <a16:creationId xmlns:a16="http://schemas.microsoft.com/office/drawing/2014/main" id="{EC60B216-20BF-A17E-FF61-3B662FC3D5C1}"/>
              </a:ext>
            </a:extLst>
          </p:cNvPr>
          <p:cNvSpPr txBox="1"/>
          <p:nvPr/>
        </p:nvSpPr>
        <p:spPr>
          <a:xfrm>
            <a:off x="1052" y="4255568"/>
            <a:ext cx="6094948"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lang="it-IT" sz="1800" spc="-10" dirty="0"/>
              <a:t>We first impose a solution of this type </a:t>
            </a:r>
          </a:p>
          <a:p>
            <a:pPr algn="ctr"/>
            <a:r>
              <a:rPr lang="it-IT" sz="1800" spc="-10" dirty="0"/>
              <a:t>(two variables now, </a:t>
            </a:r>
            <a:r>
              <a:rPr lang="it-IT" sz="1800" i="1" spc="-10" dirty="0"/>
              <a:t>z</a:t>
            </a:r>
            <a:r>
              <a:rPr lang="it-IT" sz="1800" spc="-10" dirty="0"/>
              <a:t> and </a:t>
            </a:r>
            <a:r>
              <a:rPr lang="it-IT" sz="1800" i="1" spc="-10" dirty="0">
                <a:sym typeface="Symbol" panose="05050102010706020507" pitchFamily="18" charset="2"/>
              </a:rPr>
              <a:t></a:t>
            </a:r>
            <a:r>
              <a:rPr lang="it-IT" sz="1800" spc="-10" dirty="0"/>
              <a:t>):</a:t>
            </a:r>
            <a:endParaRPr lang="it-IT" dirty="0"/>
          </a:p>
        </p:txBody>
      </p:sp>
      <p:graphicFrame>
        <p:nvGraphicFramePr>
          <p:cNvPr id="28" name="Oggetto 23">
            <a:extLst>
              <a:ext uri="{FF2B5EF4-FFF2-40B4-BE49-F238E27FC236}">
                <a16:creationId xmlns:a16="http://schemas.microsoft.com/office/drawing/2014/main" id="{2F5768A3-FCF4-F4B1-BFD0-32616D2B360F}"/>
              </a:ext>
            </a:extLst>
          </p:cNvPr>
          <p:cNvGraphicFramePr>
            <a:graphicFrameLocks noChangeAspect="1"/>
          </p:cNvGraphicFramePr>
          <p:nvPr>
            <p:extLst>
              <p:ext uri="{D42A27DB-BD31-4B8C-83A1-F6EECF244321}">
                <p14:modId xmlns:p14="http://schemas.microsoft.com/office/powerpoint/2010/main" val="2807627454"/>
              </p:ext>
            </p:extLst>
          </p:nvPr>
        </p:nvGraphicFramePr>
        <p:xfrm>
          <a:off x="1836211" y="5233367"/>
          <a:ext cx="2422525" cy="417513"/>
        </p:xfrm>
        <a:graphic>
          <a:graphicData uri="http://schemas.openxmlformats.org/presentationml/2006/ole">
            <mc:AlternateContent xmlns:mc="http://schemas.openxmlformats.org/markup-compatibility/2006">
              <mc:Choice xmlns:v="urn:schemas-microsoft-com:vml" Requires="v">
                <p:oleObj name="Equation" r:id="rId25" imgW="1460160" imgH="253800" progId="Equation.DSMT4">
                  <p:embed/>
                </p:oleObj>
              </mc:Choice>
              <mc:Fallback>
                <p:oleObj name="Equation" r:id="rId25" imgW="1460160" imgH="253800" progId="Equation.DSMT4">
                  <p:embed/>
                  <p:pic>
                    <p:nvPicPr>
                      <p:cNvPr id="2" name="Oggetto 23">
                        <a:extLst>
                          <a:ext uri="{FF2B5EF4-FFF2-40B4-BE49-F238E27FC236}">
                            <a16:creationId xmlns:a16="http://schemas.microsoft.com/office/drawing/2014/main" id="{3CEA07B8-04B3-80FA-81C9-B8DAEFEFC6BD}"/>
                          </a:ext>
                        </a:extLst>
                      </p:cNvPr>
                      <p:cNvPicPr/>
                      <p:nvPr/>
                    </p:nvPicPr>
                    <p:blipFill>
                      <a:blip r:embed="rId26"/>
                      <a:stretch>
                        <a:fillRect/>
                      </a:stretch>
                    </p:blipFill>
                    <p:spPr>
                      <a:xfrm>
                        <a:off x="1836211" y="5233367"/>
                        <a:ext cx="2422525" cy="417513"/>
                      </a:xfrm>
                      <a:prstGeom prst="rect">
                        <a:avLst/>
                      </a:prstGeom>
                      <a:ln>
                        <a:solidFill>
                          <a:srgbClr val="FF0000"/>
                        </a:solidFill>
                      </a:ln>
                    </p:spPr>
                  </p:pic>
                </p:oleObj>
              </mc:Fallback>
            </mc:AlternateContent>
          </a:graphicData>
        </a:graphic>
      </p:graphicFrame>
      <p:sp>
        <p:nvSpPr>
          <p:cNvPr id="29" name="TextBox 28">
            <a:extLst>
              <a:ext uri="{FF2B5EF4-FFF2-40B4-BE49-F238E27FC236}">
                <a16:creationId xmlns:a16="http://schemas.microsoft.com/office/drawing/2014/main" id="{401A48DF-DA73-7E13-490A-22437B06B727}"/>
              </a:ext>
            </a:extLst>
          </p:cNvPr>
          <p:cNvSpPr txBox="1"/>
          <p:nvPr/>
        </p:nvSpPr>
        <p:spPr>
          <a:xfrm>
            <a:off x="4886851" y="1864990"/>
            <a:ext cx="6094948"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it-IT" sz="1800" spc="-10" dirty="0"/>
              <a:t>Non-dimensional equation of motion:</a:t>
            </a:r>
            <a:endParaRPr lang="it-IT" dirty="0"/>
          </a:p>
        </p:txBody>
      </p:sp>
      <p:graphicFrame>
        <p:nvGraphicFramePr>
          <p:cNvPr id="30" name="Oggetto 23">
            <a:extLst>
              <a:ext uri="{FF2B5EF4-FFF2-40B4-BE49-F238E27FC236}">
                <a16:creationId xmlns:a16="http://schemas.microsoft.com/office/drawing/2014/main" id="{BECC450E-09FD-BE19-C598-99BBDBE0EA1E}"/>
              </a:ext>
            </a:extLst>
          </p:cNvPr>
          <p:cNvGraphicFramePr>
            <a:graphicFrameLocks noChangeAspect="1"/>
          </p:cNvGraphicFramePr>
          <p:nvPr>
            <p:extLst>
              <p:ext uri="{D42A27DB-BD31-4B8C-83A1-F6EECF244321}">
                <p14:modId xmlns:p14="http://schemas.microsoft.com/office/powerpoint/2010/main" val="1355204678"/>
              </p:ext>
            </p:extLst>
          </p:nvPr>
        </p:nvGraphicFramePr>
        <p:xfrm>
          <a:off x="7120461" y="5114393"/>
          <a:ext cx="3622675" cy="604838"/>
        </p:xfrm>
        <a:graphic>
          <a:graphicData uri="http://schemas.openxmlformats.org/presentationml/2006/ole">
            <mc:AlternateContent xmlns:mc="http://schemas.openxmlformats.org/markup-compatibility/2006">
              <mc:Choice xmlns:v="urn:schemas-microsoft-com:vml" Requires="v">
                <p:oleObj name="Equation" r:id="rId27" imgW="2336760" imgH="393480" progId="Equation.DSMT4">
                  <p:embed/>
                </p:oleObj>
              </mc:Choice>
              <mc:Fallback>
                <p:oleObj name="Equation" r:id="rId27" imgW="2336760" imgH="393480" progId="Equation.DSMT4">
                  <p:embed/>
                  <p:pic>
                    <p:nvPicPr>
                      <p:cNvPr id="18" name="Oggetto 23">
                        <a:extLst>
                          <a:ext uri="{FF2B5EF4-FFF2-40B4-BE49-F238E27FC236}">
                            <a16:creationId xmlns:a16="http://schemas.microsoft.com/office/drawing/2014/main" id="{029A0505-78B0-B974-F515-A081BDCD977C}"/>
                          </a:ext>
                        </a:extLst>
                      </p:cNvPr>
                      <p:cNvPicPr/>
                      <p:nvPr/>
                    </p:nvPicPr>
                    <p:blipFill>
                      <a:blip r:embed="rId28"/>
                      <a:stretch>
                        <a:fillRect/>
                      </a:stretch>
                    </p:blipFill>
                    <p:spPr>
                      <a:xfrm>
                        <a:off x="7120461" y="5114393"/>
                        <a:ext cx="3622675" cy="604838"/>
                      </a:xfrm>
                      <a:prstGeom prst="rect">
                        <a:avLst/>
                      </a:prstGeom>
                      <a:ln>
                        <a:solidFill>
                          <a:srgbClr val="FF0000"/>
                        </a:solidFill>
                      </a:ln>
                    </p:spPr>
                  </p:pic>
                </p:oleObj>
              </mc:Fallback>
            </mc:AlternateContent>
          </a:graphicData>
        </a:graphic>
      </p:graphicFrame>
      <p:sp>
        <p:nvSpPr>
          <p:cNvPr id="31" name="TextBox 30">
            <a:extLst>
              <a:ext uri="{FF2B5EF4-FFF2-40B4-BE49-F238E27FC236}">
                <a16:creationId xmlns:a16="http://schemas.microsoft.com/office/drawing/2014/main" id="{87B7D929-6A42-ACE0-E9F0-FB30207C3F1B}"/>
              </a:ext>
            </a:extLst>
          </p:cNvPr>
          <p:cNvSpPr txBox="1"/>
          <p:nvPr/>
        </p:nvSpPr>
        <p:spPr>
          <a:xfrm>
            <a:off x="5884325" y="4283036"/>
            <a:ext cx="6094948"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lang="it-IT" sz="1800" spc="-10" dirty="0"/>
              <a:t>Since we move from one variable, to two, we need to make this transformation unique, through an auxiliary equation:</a:t>
            </a:r>
            <a:endParaRPr lang="it-IT" dirty="0"/>
          </a:p>
        </p:txBody>
      </p:sp>
      <p:sp>
        <p:nvSpPr>
          <p:cNvPr id="32" name="Slide Number Placeholder 31">
            <a:extLst>
              <a:ext uri="{FF2B5EF4-FFF2-40B4-BE49-F238E27FC236}">
                <a16:creationId xmlns:a16="http://schemas.microsoft.com/office/drawing/2014/main" id="{9ACD9B18-2260-D253-6C3F-4C9A6199FAFC}"/>
              </a:ext>
            </a:extLst>
          </p:cNvPr>
          <p:cNvSpPr>
            <a:spLocks noGrp="1"/>
          </p:cNvSpPr>
          <p:nvPr>
            <p:ph type="sldNum" sz="quarter" idx="2"/>
          </p:nvPr>
        </p:nvSpPr>
        <p:spPr/>
        <p:txBody>
          <a:bodyPr/>
          <a:lstStyle/>
          <a:p>
            <a:fld id="{86CB4B4D-7CA3-9044-876B-883B54F8677D}" type="slidenum">
              <a:rPr lang="it-IT" smtClean="0"/>
              <a:t>3</a:t>
            </a:fld>
            <a:endParaRPr lang="it-IT"/>
          </a:p>
        </p:txBody>
      </p:sp>
    </p:spTree>
    <p:extLst>
      <p:ext uri="{BB962C8B-B14F-4D97-AF65-F5344CB8AC3E}">
        <p14:creationId xmlns:p14="http://schemas.microsoft.com/office/powerpoint/2010/main" val="26970367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9" grpId="0"/>
      <p:bldP spid="3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55C40AE2-B096-5583-9ADB-8C9E3F2B94F3}"/>
              </a:ext>
            </a:extLst>
          </p:cNvPr>
          <p:cNvSpPr txBox="1">
            <a:spLocks noGrp="1"/>
          </p:cNvSpPr>
          <p:nvPr/>
        </p:nvSpPr>
        <p:spPr>
          <a:xfrm>
            <a:off x="655219" y="145078"/>
            <a:ext cx="10754561" cy="505267"/>
          </a:xfrm>
          <a:prstGeom prst="rect">
            <a:avLst/>
          </a:prstGeom>
        </p:spPr>
        <p:txBody>
          <a:bodyPr vert="horz" wrap="square" lIns="0" tIns="12700" rIns="0" bIns="0" rtlCol="0">
            <a:spAutoFit/>
          </a:bodyPr>
          <a:lstStyle>
            <a:lvl1pPr>
              <a:defRPr sz="2900" b="0" i="0">
                <a:solidFill>
                  <a:srgbClr val="00A6D5"/>
                </a:solidFill>
                <a:latin typeface="Arial"/>
                <a:ea typeface="+mj-ea"/>
                <a:cs typeface="Arial"/>
              </a:defRPr>
            </a:lvl1pPr>
          </a:lstStyle>
          <a:p>
            <a:pPr marL="12700" algn="ctr">
              <a:lnSpc>
                <a:spcPct val="100000"/>
              </a:lnSpc>
              <a:spcBef>
                <a:spcPts val="100"/>
              </a:spcBef>
            </a:pPr>
            <a:r>
              <a:rPr lang="en-GB" sz="3200" dirty="0"/>
              <a:t>Before proceeding, few insights first</a:t>
            </a:r>
            <a:endParaRPr sz="3200" dirty="0"/>
          </a:p>
        </p:txBody>
      </p:sp>
      <p:graphicFrame>
        <p:nvGraphicFramePr>
          <p:cNvPr id="4" name="Oggetto 23">
            <a:extLst>
              <a:ext uri="{FF2B5EF4-FFF2-40B4-BE49-F238E27FC236}">
                <a16:creationId xmlns:a16="http://schemas.microsoft.com/office/drawing/2014/main" id="{5331791D-C347-AEE7-C9A9-0AB21A02316A}"/>
              </a:ext>
            </a:extLst>
          </p:cNvPr>
          <p:cNvGraphicFramePr>
            <a:graphicFrameLocks noChangeAspect="1"/>
          </p:cNvGraphicFramePr>
          <p:nvPr>
            <p:extLst>
              <p:ext uri="{D42A27DB-BD31-4B8C-83A1-F6EECF244321}">
                <p14:modId xmlns:p14="http://schemas.microsoft.com/office/powerpoint/2010/main" val="1751203961"/>
              </p:ext>
            </p:extLst>
          </p:nvPr>
        </p:nvGraphicFramePr>
        <p:xfrm>
          <a:off x="1220261" y="1073323"/>
          <a:ext cx="2422525" cy="417513"/>
        </p:xfrm>
        <a:graphic>
          <a:graphicData uri="http://schemas.openxmlformats.org/presentationml/2006/ole">
            <mc:AlternateContent xmlns:mc="http://schemas.openxmlformats.org/markup-compatibility/2006">
              <mc:Choice xmlns:v="urn:schemas-microsoft-com:vml" Requires="v">
                <p:oleObj name="Equation" r:id="rId2" imgW="1460160" imgH="253800" progId="Equation.DSMT4">
                  <p:embed/>
                </p:oleObj>
              </mc:Choice>
              <mc:Fallback>
                <p:oleObj name="Equation" r:id="rId2" imgW="1460160" imgH="253800" progId="Equation.DSMT4">
                  <p:embed/>
                  <p:pic>
                    <p:nvPicPr>
                      <p:cNvPr id="28" name="Oggetto 23">
                        <a:extLst>
                          <a:ext uri="{FF2B5EF4-FFF2-40B4-BE49-F238E27FC236}">
                            <a16:creationId xmlns:a16="http://schemas.microsoft.com/office/drawing/2014/main" id="{2F5768A3-FCF4-F4B1-BFD0-32616D2B360F}"/>
                          </a:ext>
                        </a:extLst>
                      </p:cNvPr>
                      <p:cNvPicPr/>
                      <p:nvPr/>
                    </p:nvPicPr>
                    <p:blipFill>
                      <a:blip r:embed="rId3"/>
                      <a:stretch>
                        <a:fillRect/>
                      </a:stretch>
                    </p:blipFill>
                    <p:spPr>
                      <a:xfrm>
                        <a:off x="1220261" y="1073323"/>
                        <a:ext cx="2422525" cy="417513"/>
                      </a:xfrm>
                      <a:prstGeom prst="rect">
                        <a:avLst/>
                      </a:prstGeom>
                      <a:ln>
                        <a:solidFill>
                          <a:srgbClr val="FF0000"/>
                        </a:solidFill>
                      </a:ln>
                    </p:spPr>
                  </p:pic>
                </p:oleObj>
              </mc:Fallback>
            </mc:AlternateContent>
          </a:graphicData>
        </a:graphic>
      </p:graphicFrame>
      <p:graphicFrame>
        <p:nvGraphicFramePr>
          <p:cNvPr id="5" name="Oggetto 23">
            <a:extLst>
              <a:ext uri="{FF2B5EF4-FFF2-40B4-BE49-F238E27FC236}">
                <a16:creationId xmlns:a16="http://schemas.microsoft.com/office/drawing/2014/main" id="{0A0C346A-F5CF-8086-E024-EAE6EB5AD4A5}"/>
              </a:ext>
            </a:extLst>
          </p:cNvPr>
          <p:cNvGraphicFramePr>
            <a:graphicFrameLocks noChangeAspect="1"/>
          </p:cNvGraphicFramePr>
          <p:nvPr>
            <p:extLst>
              <p:ext uri="{D42A27DB-BD31-4B8C-83A1-F6EECF244321}">
                <p14:modId xmlns:p14="http://schemas.microsoft.com/office/powerpoint/2010/main" val="1488348256"/>
              </p:ext>
            </p:extLst>
          </p:nvPr>
        </p:nvGraphicFramePr>
        <p:xfrm>
          <a:off x="6737878" y="979660"/>
          <a:ext cx="3622675" cy="604838"/>
        </p:xfrm>
        <a:graphic>
          <a:graphicData uri="http://schemas.openxmlformats.org/presentationml/2006/ole">
            <mc:AlternateContent xmlns:mc="http://schemas.openxmlformats.org/markup-compatibility/2006">
              <mc:Choice xmlns:v="urn:schemas-microsoft-com:vml" Requires="v">
                <p:oleObj name="Equation" r:id="rId4" imgW="2336760" imgH="393480" progId="Equation.DSMT4">
                  <p:embed/>
                </p:oleObj>
              </mc:Choice>
              <mc:Fallback>
                <p:oleObj name="Equation" r:id="rId4" imgW="2336760" imgH="393480" progId="Equation.DSMT4">
                  <p:embed/>
                  <p:pic>
                    <p:nvPicPr>
                      <p:cNvPr id="30" name="Oggetto 23">
                        <a:extLst>
                          <a:ext uri="{FF2B5EF4-FFF2-40B4-BE49-F238E27FC236}">
                            <a16:creationId xmlns:a16="http://schemas.microsoft.com/office/drawing/2014/main" id="{BECC450E-09FD-BE19-C598-99BBDBE0EA1E}"/>
                          </a:ext>
                        </a:extLst>
                      </p:cNvPr>
                      <p:cNvPicPr/>
                      <p:nvPr/>
                    </p:nvPicPr>
                    <p:blipFill>
                      <a:blip r:embed="rId5"/>
                      <a:stretch>
                        <a:fillRect/>
                      </a:stretch>
                    </p:blipFill>
                    <p:spPr>
                      <a:xfrm>
                        <a:off x="6737878" y="979660"/>
                        <a:ext cx="3622675" cy="604838"/>
                      </a:xfrm>
                      <a:prstGeom prst="rect">
                        <a:avLst/>
                      </a:prstGeom>
                      <a:ln>
                        <a:solidFill>
                          <a:srgbClr val="FF0000"/>
                        </a:solidFill>
                      </a:ln>
                    </p:spPr>
                  </p:pic>
                </p:oleObj>
              </mc:Fallback>
            </mc:AlternateContent>
          </a:graphicData>
        </a:graphic>
      </p:graphicFrame>
      <p:sp>
        <p:nvSpPr>
          <p:cNvPr id="6" name="object 4">
            <a:extLst>
              <a:ext uri="{FF2B5EF4-FFF2-40B4-BE49-F238E27FC236}">
                <a16:creationId xmlns:a16="http://schemas.microsoft.com/office/drawing/2014/main" id="{F728A4B5-7001-E42E-6DFC-EB60A39311DE}"/>
              </a:ext>
            </a:extLst>
          </p:cNvPr>
          <p:cNvSpPr txBox="1"/>
          <p:nvPr/>
        </p:nvSpPr>
        <p:spPr>
          <a:xfrm>
            <a:off x="403923" y="1839250"/>
            <a:ext cx="11384153" cy="3756156"/>
          </a:xfrm>
          <a:prstGeom prst="rect">
            <a:avLst/>
          </a:prstGeom>
        </p:spPr>
        <p:txBody>
          <a:bodyPr vert="horz" wrap="square" lIns="0" tIns="158750" rIns="0" bIns="0" rtlCol="0">
            <a:spAutoFit/>
          </a:bodyPr>
          <a:lstStyle>
            <a:defPPr>
              <a:defRPr kern="0"/>
            </a:defPPr>
          </a:lstStyle>
          <a:p>
            <a:pPr marL="355600" indent="-342900">
              <a:lnSpc>
                <a:spcPct val="100000"/>
              </a:lnSpc>
              <a:spcBef>
                <a:spcPts val="1250"/>
              </a:spcBef>
              <a:buFont typeface="Wingdings" panose="05000000000000000000" pitchFamily="2" charset="2"/>
              <a:buChar char="Ø"/>
            </a:pPr>
            <a:r>
              <a:rPr lang="en-GB" sz="2400" i="1" dirty="0"/>
              <a:t>z</a:t>
            </a:r>
            <a:r>
              <a:rPr lang="en-GB" sz="2400" dirty="0"/>
              <a:t> defines </a:t>
            </a:r>
            <a:r>
              <a:rPr lang="it-IT" sz="2400" dirty="0"/>
              <a:t>the </a:t>
            </a:r>
            <a:r>
              <a:rPr lang="en-US" sz="2400" dirty="0"/>
              <a:t>“</a:t>
            </a:r>
            <a:r>
              <a:rPr lang="en-GB" sz="2400" b="1" dirty="0"/>
              <a:t>slow motion</a:t>
            </a:r>
            <a:r>
              <a:rPr lang="en-GB" sz="2400" dirty="0">
                <a:latin typeface="Arial"/>
                <a:cs typeface="Arial"/>
              </a:rPr>
              <a:t>”</a:t>
            </a:r>
            <a:r>
              <a:rPr lang="en-GB" sz="2400" dirty="0"/>
              <a:t>, which is often</a:t>
            </a:r>
            <a:r>
              <a:rPr lang="en-GB" sz="2400" dirty="0">
                <a:latin typeface="Arial"/>
                <a:cs typeface="Arial"/>
              </a:rPr>
              <a:t> the one of interest (for instance in vibration-assisted pile driving it could the penetration of the pile into the soil, or </a:t>
            </a:r>
            <a:r>
              <a:rPr lang="en-GB" sz="2400" dirty="0"/>
              <a:t>for a </a:t>
            </a:r>
            <a:r>
              <a:rPr lang="en-GB" sz="2400" dirty="0" err="1"/>
              <a:t>sdof</a:t>
            </a:r>
            <a:r>
              <a:rPr lang="en-GB" sz="2400" dirty="0"/>
              <a:t> system it could be either the sliding or the motion of the mass at its natural frequency, it depends case by case.)</a:t>
            </a:r>
            <a:endParaRPr lang="en-GB" sz="2400" dirty="0">
              <a:latin typeface="Arial"/>
              <a:cs typeface="Arial"/>
            </a:endParaRPr>
          </a:p>
          <a:p>
            <a:pPr marL="355600" indent="-342900">
              <a:lnSpc>
                <a:spcPct val="100000"/>
              </a:lnSpc>
              <a:spcBef>
                <a:spcPts val="1250"/>
              </a:spcBef>
              <a:buFont typeface="Wingdings" panose="05000000000000000000" pitchFamily="2" charset="2"/>
              <a:buChar char="Ø"/>
            </a:pPr>
            <a:r>
              <a:rPr lang="en-GB" sz="2400" dirty="0">
                <a:sym typeface="Symbol" panose="05050102010706020507" pitchFamily="18" charset="2"/>
              </a:rPr>
              <a:t> defines the “</a:t>
            </a:r>
            <a:r>
              <a:rPr lang="en-GB" sz="2400" b="1" dirty="0"/>
              <a:t>fast motion</a:t>
            </a:r>
            <a:r>
              <a:rPr lang="en-GB" sz="2400" dirty="0"/>
              <a:t>”: in the simplest case it is a periodic function (not necessarily small compared to z). However, sometimes it can be more complicated function. We don’t need an exact solution for this variable, but an approximated one will be sufficient (we are interested on its average effect). </a:t>
            </a:r>
            <a:endParaRPr lang="en-GB" sz="2400" dirty="0">
              <a:latin typeface="Arial"/>
              <a:cs typeface="Arial"/>
            </a:endParaRPr>
          </a:p>
          <a:p>
            <a:pPr marL="12700">
              <a:lnSpc>
                <a:spcPct val="100000"/>
              </a:lnSpc>
              <a:spcBef>
                <a:spcPts val="1250"/>
              </a:spcBef>
            </a:pPr>
            <a:endParaRPr sz="2000" b="1" dirty="0"/>
          </a:p>
        </p:txBody>
      </p:sp>
      <p:sp>
        <p:nvSpPr>
          <p:cNvPr id="7" name="Slide Number Placeholder 6">
            <a:extLst>
              <a:ext uri="{FF2B5EF4-FFF2-40B4-BE49-F238E27FC236}">
                <a16:creationId xmlns:a16="http://schemas.microsoft.com/office/drawing/2014/main" id="{BEBC3746-DEFC-C8BB-44BB-F0DDAED89196}"/>
              </a:ext>
            </a:extLst>
          </p:cNvPr>
          <p:cNvSpPr>
            <a:spLocks noGrp="1"/>
          </p:cNvSpPr>
          <p:nvPr>
            <p:ph type="sldNum" sz="quarter" idx="2"/>
          </p:nvPr>
        </p:nvSpPr>
        <p:spPr/>
        <p:txBody>
          <a:bodyPr/>
          <a:lstStyle/>
          <a:p>
            <a:fld id="{86CB4B4D-7CA3-9044-876B-883B54F8677D}" type="slidenum">
              <a:rPr lang="it-IT" smtClean="0"/>
              <a:t>4</a:t>
            </a:fld>
            <a:endParaRPr lang="it-IT"/>
          </a:p>
        </p:txBody>
      </p:sp>
    </p:spTree>
    <p:extLst>
      <p:ext uri="{BB962C8B-B14F-4D97-AF65-F5344CB8AC3E}">
        <p14:creationId xmlns:p14="http://schemas.microsoft.com/office/powerpoint/2010/main" val="179282415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394AF6-AD7F-D36E-DC7A-67B2C2BBCD06}"/>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2693E50B-3630-0795-304C-9FA3045CDD04}"/>
              </a:ext>
            </a:extLst>
          </p:cNvPr>
          <p:cNvPicPr>
            <a:picLocks noChangeAspect="1"/>
          </p:cNvPicPr>
          <p:nvPr/>
        </p:nvPicPr>
        <p:blipFill>
          <a:blip r:embed="rId2"/>
          <a:stretch>
            <a:fillRect/>
          </a:stretch>
        </p:blipFill>
        <p:spPr>
          <a:xfrm>
            <a:off x="65813" y="746092"/>
            <a:ext cx="4651242" cy="2235013"/>
          </a:xfrm>
          <a:prstGeom prst="rect">
            <a:avLst/>
          </a:prstGeom>
        </p:spPr>
      </p:pic>
      <p:graphicFrame>
        <p:nvGraphicFramePr>
          <p:cNvPr id="5" name="Object 4">
            <a:extLst>
              <a:ext uri="{FF2B5EF4-FFF2-40B4-BE49-F238E27FC236}">
                <a16:creationId xmlns:a16="http://schemas.microsoft.com/office/drawing/2014/main" id="{0C8E2D05-DD6D-456A-2499-F8685949F818}"/>
              </a:ext>
            </a:extLst>
          </p:cNvPr>
          <p:cNvGraphicFramePr>
            <a:graphicFrameLocks noChangeAspect="1"/>
          </p:cNvGraphicFramePr>
          <p:nvPr>
            <p:extLst>
              <p:ext uri="{D42A27DB-BD31-4B8C-83A1-F6EECF244321}">
                <p14:modId xmlns:p14="http://schemas.microsoft.com/office/powerpoint/2010/main" val="28719150"/>
              </p:ext>
            </p:extLst>
          </p:nvPr>
        </p:nvGraphicFramePr>
        <p:xfrm>
          <a:off x="4717055" y="937354"/>
          <a:ext cx="5234450" cy="505744"/>
        </p:xfrm>
        <a:graphic>
          <a:graphicData uri="http://schemas.openxmlformats.org/presentationml/2006/ole">
            <mc:AlternateContent xmlns:mc="http://schemas.openxmlformats.org/markup-compatibility/2006">
              <mc:Choice xmlns:v="urn:schemas-microsoft-com:vml" Requires="v">
                <p:oleObj name="Equation" r:id="rId3" imgW="2628720" imgH="253800" progId="Equation.DSMT4">
                  <p:embed/>
                </p:oleObj>
              </mc:Choice>
              <mc:Fallback>
                <p:oleObj name="Equation" r:id="rId3" imgW="2628720" imgH="253800" progId="Equation.DSMT4">
                  <p:embed/>
                  <p:pic>
                    <p:nvPicPr>
                      <p:cNvPr id="5" name="Object 4">
                        <a:extLst>
                          <a:ext uri="{FF2B5EF4-FFF2-40B4-BE49-F238E27FC236}">
                            <a16:creationId xmlns:a16="http://schemas.microsoft.com/office/drawing/2014/main" id="{5E9FC8EB-62B1-E4EF-BD25-1904A6307638}"/>
                          </a:ext>
                        </a:extLst>
                      </p:cNvPr>
                      <p:cNvPicPr/>
                      <p:nvPr/>
                    </p:nvPicPr>
                    <p:blipFill>
                      <a:blip r:embed="rId4"/>
                      <a:stretch>
                        <a:fillRect/>
                      </a:stretch>
                    </p:blipFill>
                    <p:spPr>
                      <a:xfrm>
                        <a:off x="4717055" y="937354"/>
                        <a:ext cx="5234450" cy="505744"/>
                      </a:xfrm>
                      <a:prstGeom prst="rect">
                        <a:avLst/>
                      </a:prstGeom>
                      <a:noFill/>
                      <a:ln w="19050">
                        <a:solidFill>
                          <a:schemeClr val="accent1"/>
                        </a:solidFill>
                      </a:ln>
                    </p:spPr>
                  </p:pic>
                </p:oleObj>
              </mc:Fallback>
            </mc:AlternateContent>
          </a:graphicData>
        </a:graphic>
      </p:graphicFrame>
      <p:graphicFrame>
        <p:nvGraphicFramePr>
          <p:cNvPr id="15" name="Oggetto 23">
            <a:extLst>
              <a:ext uri="{FF2B5EF4-FFF2-40B4-BE49-F238E27FC236}">
                <a16:creationId xmlns:a16="http://schemas.microsoft.com/office/drawing/2014/main" id="{EB8EC366-4B0C-EF77-AB25-0FACC44FFEA0}"/>
              </a:ext>
            </a:extLst>
          </p:cNvPr>
          <p:cNvGraphicFramePr>
            <a:graphicFrameLocks noChangeAspect="1"/>
          </p:cNvGraphicFramePr>
          <p:nvPr>
            <p:extLst>
              <p:ext uri="{D42A27DB-BD31-4B8C-83A1-F6EECF244321}">
                <p14:modId xmlns:p14="http://schemas.microsoft.com/office/powerpoint/2010/main" val="2906526114"/>
              </p:ext>
            </p:extLst>
          </p:nvPr>
        </p:nvGraphicFramePr>
        <p:xfrm>
          <a:off x="275017" y="4462395"/>
          <a:ext cx="758825" cy="647700"/>
        </p:xfrm>
        <a:graphic>
          <a:graphicData uri="http://schemas.openxmlformats.org/presentationml/2006/ole">
            <mc:AlternateContent xmlns:mc="http://schemas.openxmlformats.org/markup-compatibility/2006">
              <mc:Choice xmlns:v="urn:schemas-microsoft-com:vml" Requires="v">
                <p:oleObj name="Equation" r:id="rId5" imgW="457200" imgH="393480" progId="Equation.DSMT4">
                  <p:embed/>
                </p:oleObj>
              </mc:Choice>
              <mc:Fallback>
                <p:oleObj name="Equation" r:id="rId5" imgW="457200" imgH="393480" progId="Equation.DSMT4">
                  <p:embed/>
                  <p:pic>
                    <p:nvPicPr>
                      <p:cNvPr id="15" name="Oggetto 23">
                        <a:extLst>
                          <a:ext uri="{FF2B5EF4-FFF2-40B4-BE49-F238E27FC236}">
                            <a16:creationId xmlns:a16="http://schemas.microsoft.com/office/drawing/2014/main" id="{32525636-D256-D996-626D-4BA0C96595C6}"/>
                          </a:ext>
                        </a:extLst>
                      </p:cNvPr>
                      <p:cNvPicPr/>
                      <p:nvPr/>
                    </p:nvPicPr>
                    <p:blipFill>
                      <a:blip r:embed="rId6"/>
                      <a:stretch>
                        <a:fillRect/>
                      </a:stretch>
                    </p:blipFill>
                    <p:spPr>
                      <a:xfrm>
                        <a:off x="275017" y="4462395"/>
                        <a:ext cx="758825" cy="647700"/>
                      </a:xfrm>
                      <a:prstGeom prst="rect">
                        <a:avLst/>
                      </a:prstGeom>
                    </p:spPr>
                  </p:pic>
                </p:oleObj>
              </mc:Fallback>
            </mc:AlternateContent>
          </a:graphicData>
        </a:graphic>
      </p:graphicFrame>
      <p:graphicFrame>
        <p:nvGraphicFramePr>
          <p:cNvPr id="16" name="Oggetto 23">
            <a:extLst>
              <a:ext uri="{FF2B5EF4-FFF2-40B4-BE49-F238E27FC236}">
                <a16:creationId xmlns:a16="http://schemas.microsoft.com/office/drawing/2014/main" id="{28724A33-BB53-21A1-F928-BF363C023488}"/>
              </a:ext>
            </a:extLst>
          </p:cNvPr>
          <p:cNvGraphicFramePr>
            <a:graphicFrameLocks noChangeAspect="1"/>
          </p:cNvGraphicFramePr>
          <p:nvPr>
            <p:extLst>
              <p:ext uri="{D42A27DB-BD31-4B8C-83A1-F6EECF244321}">
                <p14:modId xmlns:p14="http://schemas.microsoft.com/office/powerpoint/2010/main" val="667584892"/>
              </p:ext>
            </p:extLst>
          </p:nvPr>
        </p:nvGraphicFramePr>
        <p:xfrm>
          <a:off x="282318" y="5229072"/>
          <a:ext cx="884237" cy="690562"/>
        </p:xfrm>
        <a:graphic>
          <a:graphicData uri="http://schemas.openxmlformats.org/presentationml/2006/ole">
            <mc:AlternateContent xmlns:mc="http://schemas.openxmlformats.org/markup-compatibility/2006">
              <mc:Choice xmlns:v="urn:schemas-microsoft-com:vml" Requires="v">
                <p:oleObj name="Equation" r:id="rId7" imgW="533160" imgH="419040" progId="Equation.DSMT4">
                  <p:embed/>
                </p:oleObj>
              </mc:Choice>
              <mc:Fallback>
                <p:oleObj name="Equation" r:id="rId7" imgW="533160" imgH="419040" progId="Equation.DSMT4">
                  <p:embed/>
                  <p:pic>
                    <p:nvPicPr>
                      <p:cNvPr id="16" name="Oggetto 23">
                        <a:extLst>
                          <a:ext uri="{FF2B5EF4-FFF2-40B4-BE49-F238E27FC236}">
                            <a16:creationId xmlns:a16="http://schemas.microsoft.com/office/drawing/2014/main" id="{40928056-3884-4816-836C-1BB77F073C72}"/>
                          </a:ext>
                        </a:extLst>
                      </p:cNvPr>
                      <p:cNvPicPr/>
                      <p:nvPr/>
                    </p:nvPicPr>
                    <p:blipFill>
                      <a:blip r:embed="rId8"/>
                      <a:stretch>
                        <a:fillRect/>
                      </a:stretch>
                    </p:blipFill>
                    <p:spPr>
                      <a:xfrm>
                        <a:off x="282318" y="5229072"/>
                        <a:ext cx="884237" cy="690562"/>
                      </a:xfrm>
                      <a:prstGeom prst="rect">
                        <a:avLst/>
                      </a:prstGeom>
                    </p:spPr>
                  </p:pic>
                </p:oleObj>
              </mc:Fallback>
            </mc:AlternateContent>
          </a:graphicData>
        </a:graphic>
      </p:graphicFrame>
      <p:graphicFrame>
        <p:nvGraphicFramePr>
          <p:cNvPr id="17" name="Object 16">
            <a:extLst>
              <a:ext uri="{FF2B5EF4-FFF2-40B4-BE49-F238E27FC236}">
                <a16:creationId xmlns:a16="http://schemas.microsoft.com/office/drawing/2014/main" id="{69FF2B32-6D6E-44A9-5D1E-FB69C9B59D6C}"/>
              </a:ext>
            </a:extLst>
          </p:cNvPr>
          <p:cNvGraphicFramePr>
            <a:graphicFrameLocks noChangeAspect="1"/>
          </p:cNvGraphicFramePr>
          <p:nvPr>
            <p:extLst>
              <p:ext uri="{D42A27DB-BD31-4B8C-83A1-F6EECF244321}">
                <p14:modId xmlns:p14="http://schemas.microsoft.com/office/powerpoint/2010/main" val="2780777536"/>
              </p:ext>
            </p:extLst>
          </p:nvPr>
        </p:nvGraphicFramePr>
        <p:xfrm>
          <a:off x="1940248" y="4880083"/>
          <a:ext cx="3206924" cy="697978"/>
        </p:xfrm>
        <a:graphic>
          <a:graphicData uri="http://schemas.openxmlformats.org/presentationml/2006/ole">
            <mc:AlternateContent xmlns:mc="http://schemas.openxmlformats.org/markup-compatibility/2006">
              <mc:Choice xmlns:v="urn:schemas-microsoft-com:vml" Requires="v">
                <p:oleObj name="Equation" r:id="rId9" imgW="2158920" imgH="469800" progId="Equation.DSMT4">
                  <p:embed/>
                </p:oleObj>
              </mc:Choice>
              <mc:Fallback>
                <p:oleObj name="Equation" r:id="rId9" imgW="2158920" imgH="469800" progId="Equation.DSMT4">
                  <p:embed/>
                  <p:pic>
                    <p:nvPicPr>
                      <p:cNvPr id="17" name="Object 16">
                        <a:extLst>
                          <a:ext uri="{FF2B5EF4-FFF2-40B4-BE49-F238E27FC236}">
                            <a16:creationId xmlns:a16="http://schemas.microsoft.com/office/drawing/2014/main" id="{793EAD63-D117-7663-336D-F6B985F77D0E}"/>
                          </a:ext>
                        </a:extLst>
                      </p:cNvPr>
                      <p:cNvPicPr/>
                      <p:nvPr/>
                    </p:nvPicPr>
                    <p:blipFill>
                      <a:blip r:embed="rId10"/>
                      <a:stretch>
                        <a:fillRect/>
                      </a:stretch>
                    </p:blipFill>
                    <p:spPr>
                      <a:xfrm>
                        <a:off x="1940248" y="4880083"/>
                        <a:ext cx="3206924" cy="697978"/>
                      </a:xfrm>
                      <a:prstGeom prst="rect">
                        <a:avLst/>
                      </a:prstGeom>
                    </p:spPr>
                  </p:pic>
                </p:oleObj>
              </mc:Fallback>
            </mc:AlternateContent>
          </a:graphicData>
        </a:graphic>
      </p:graphicFrame>
      <p:graphicFrame>
        <p:nvGraphicFramePr>
          <p:cNvPr id="19" name="Object 18">
            <a:extLst>
              <a:ext uri="{FF2B5EF4-FFF2-40B4-BE49-F238E27FC236}">
                <a16:creationId xmlns:a16="http://schemas.microsoft.com/office/drawing/2014/main" id="{EDE22600-D44B-007E-F093-705CFFB5BA60}"/>
              </a:ext>
            </a:extLst>
          </p:cNvPr>
          <p:cNvGraphicFramePr>
            <a:graphicFrameLocks noChangeAspect="1"/>
          </p:cNvGraphicFramePr>
          <p:nvPr>
            <p:extLst>
              <p:ext uri="{D42A27DB-BD31-4B8C-83A1-F6EECF244321}">
                <p14:modId xmlns:p14="http://schemas.microsoft.com/office/powerpoint/2010/main" val="173862107"/>
              </p:ext>
            </p:extLst>
          </p:nvPr>
        </p:nvGraphicFramePr>
        <p:xfrm>
          <a:off x="5676117" y="4577849"/>
          <a:ext cx="6054614" cy="651223"/>
        </p:xfrm>
        <a:graphic>
          <a:graphicData uri="http://schemas.openxmlformats.org/presentationml/2006/ole">
            <mc:AlternateContent xmlns:mc="http://schemas.openxmlformats.org/markup-compatibility/2006">
              <mc:Choice xmlns:v="urn:schemas-microsoft-com:vml" Requires="v">
                <p:oleObj name="Equation" r:id="rId11" imgW="4368600" imgH="469800" progId="Equation.DSMT4">
                  <p:embed/>
                </p:oleObj>
              </mc:Choice>
              <mc:Fallback>
                <p:oleObj name="Equation" r:id="rId11" imgW="4368600" imgH="469800" progId="Equation.DSMT4">
                  <p:embed/>
                  <p:pic>
                    <p:nvPicPr>
                      <p:cNvPr id="19" name="Object 18">
                        <a:extLst>
                          <a:ext uri="{FF2B5EF4-FFF2-40B4-BE49-F238E27FC236}">
                            <a16:creationId xmlns:a16="http://schemas.microsoft.com/office/drawing/2014/main" id="{A4D01119-EA45-4E24-8A9B-845FC22DF567}"/>
                          </a:ext>
                        </a:extLst>
                      </p:cNvPr>
                      <p:cNvPicPr/>
                      <p:nvPr/>
                    </p:nvPicPr>
                    <p:blipFill>
                      <a:blip r:embed="rId12"/>
                      <a:stretch>
                        <a:fillRect/>
                      </a:stretch>
                    </p:blipFill>
                    <p:spPr>
                      <a:xfrm>
                        <a:off x="5676117" y="4577849"/>
                        <a:ext cx="6054614" cy="651223"/>
                      </a:xfrm>
                      <a:prstGeom prst="rect">
                        <a:avLst/>
                      </a:prstGeom>
                    </p:spPr>
                  </p:pic>
                </p:oleObj>
              </mc:Fallback>
            </mc:AlternateContent>
          </a:graphicData>
        </a:graphic>
      </p:graphicFrame>
      <p:graphicFrame>
        <p:nvGraphicFramePr>
          <p:cNvPr id="20" name="Object 19">
            <a:extLst>
              <a:ext uri="{FF2B5EF4-FFF2-40B4-BE49-F238E27FC236}">
                <a16:creationId xmlns:a16="http://schemas.microsoft.com/office/drawing/2014/main" id="{FD5A3AB3-1348-E1DB-75BA-0EBD386CC2E1}"/>
              </a:ext>
            </a:extLst>
          </p:cNvPr>
          <p:cNvGraphicFramePr>
            <a:graphicFrameLocks noChangeAspect="1"/>
          </p:cNvGraphicFramePr>
          <p:nvPr>
            <p:extLst>
              <p:ext uri="{D42A27DB-BD31-4B8C-83A1-F6EECF244321}">
                <p14:modId xmlns:p14="http://schemas.microsoft.com/office/powerpoint/2010/main" val="1250431418"/>
              </p:ext>
            </p:extLst>
          </p:nvPr>
        </p:nvGraphicFramePr>
        <p:xfrm>
          <a:off x="7545002" y="5312507"/>
          <a:ext cx="2406503" cy="690562"/>
        </p:xfrm>
        <a:graphic>
          <a:graphicData uri="http://schemas.openxmlformats.org/presentationml/2006/ole">
            <mc:AlternateContent xmlns:mc="http://schemas.openxmlformats.org/markup-compatibility/2006">
              <mc:Choice xmlns:v="urn:schemas-microsoft-com:vml" Requires="v">
                <p:oleObj name="Equation" r:id="rId13" imgW="1460160" imgH="419040" progId="Equation.DSMT4">
                  <p:embed/>
                </p:oleObj>
              </mc:Choice>
              <mc:Fallback>
                <p:oleObj name="Equation" r:id="rId13" imgW="1460160" imgH="419040" progId="Equation.DSMT4">
                  <p:embed/>
                  <p:pic>
                    <p:nvPicPr>
                      <p:cNvPr id="20" name="Object 19">
                        <a:extLst>
                          <a:ext uri="{FF2B5EF4-FFF2-40B4-BE49-F238E27FC236}">
                            <a16:creationId xmlns:a16="http://schemas.microsoft.com/office/drawing/2014/main" id="{23C51432-34E0-9CE2-F8B6-350C2EC79F48}"/>
                          </a:ext>
                        </a:extLst>
                      </p:cNvPr>
                      <p:cNvPicPr/>
                      <p:nvPr/>
                    </p:nvPicPr>
                    <p:blipFill>
                      <a:blip r:embed="rId14"/>
                      <a:stretch>
                        <a:fillRect/>
                      </a:stretch>
                    </p:blipFill>
                    <p:spPr>
                      <a:xfrm>
                        <a:off x="7545002" y="5312507"/>
                        <a:ext cx="2406503" cy="690562"/>
                      </a:xfrm>
                      <a:prstGeom prst="rect">
                        <a:avLst/>
                      </a:prstGeom>
                    </p:spPr>
                  </p:pic>
                </p:oleObj>
              </mc:Fallback>
            </mc:AlternateContent>
          </a:graphicData>
        </a:graphic>
      </p:graphicFrame>
      <p:sp>
        <p:nvSpPr>
          <p:cNvPr id="21" name="object 2">
            <a:extLst>
              <a:ext uri="{FF2B5EF4-FFF2-40B4-BE49-F238E27FC236}">
                <a16:creationId xmlns:a16="http://schemas.microsoft.com/office/drawing/2014/main" id="{31C834AB-7458-9B95-E66E-4D197E3AFE02}"/>
              </a:ext>
            </a:extLst>
          </p:cNvPr>
          <p:cNvSpPr txBox="1">
            <a:spLocks noGrp="1"/>
          </p:cNvSpPr>
          <p:nvPr/>
        </p:nvSpPr>
        <p:spPr>
          <a:xfrm>
            <a:off x="655219" y="145078"/>
            <a:ext cx="10754561" cy="505267"/>
          </a:xfrm>
          <a:prstGeom prst="rect">
            <a:avLst/>
          </a:prstGeom>
        </p:spPr>
        <p:txBody>
          <a:bodyPr vert="horz" wrap="square" lIns="0" tIns="12700" rIns="0" bIns="0" rtlCol="0">
            <a:spAutoFit/>
          </a:bodyPr>
          <a:lstStyle>
            <a:lvl1pPr>
              <a:defRPr sz="2900" b="0" i="0">
                <a:solidFill>
                  <a:srgbClr val="00A6D5"/>
                </a:solidFill>
                <a:latin typeface="Arial"/>
                <a:ea typeface="+mj-ea"/>
                <a:cs typeface="Arial"/>
              </a:defRPr>
            </a:lvl1pPr>
          </a:lstStyle>
          <a:p>
            <a:pPr marL="12700" algn="ctr">
              <a:lnSpc>
                <a:spcPct val="100000"/>
              </a:lnSpc>
              <a:spcBef>
                <a:spcPts val="100"/>
              </a:spcBef>
            </a:pPr>
            <a:r>
              <a:rPr lang="en-GB" sz="3200" dirty="0"/>
              <a:t>Example 1: Forced SDOF moving on a rotating belt</a:t>
            </a:r>
            <a:endParaRPr sz="3200" dirty="0"/>
          </a:p>
        </p:txBody>
      </p:sp>
      <p:sp>
        <p:nvSpPr>
          <p:cNvPr id="22" name="Rectangle 3">
            <a:extLst>
              <a:ext uri="{FF2B5EF4-FFF2-40B4-BE49-F238E27FC236}">
                <a16:creationId xmlns:a16="http://schemas.microsoft.com/office/drawing/2014/main" id="{E33AE897-C723-11E0-726A-9B3E9C35BCD3}"/>
              </a:ext>
            </a:extLst>
          </p:cNvPr>
          <p:cNvSpPr>
            <a:spLocks noChangeArrowheads="1"/>
          </p:cNvSpPr>
          <p:nvPr/>
        </p:nvSpPr>
        <p:spPr bwMode="auto">
          <a:xfrm>
            <a:off x="2346527" y="6063939"/>
            <a:ext cx="9540471"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it-IT" altLang="it-IT" sz="1400" dirty="0"/>
              <a:t>Images taken from: Sulollari, E., Van Dalen, K., Cabboi, A. </a:t>
            </a:r>
            <a:r>
              <a:rPr lang="it-IT" altLang="it-IT" sz="1400" b="1" dirty="0"/>
              <a:t>Vibration-induced friction modulation for a general frequency of excitation</a:t>
            </a:r>
            <a:r>
              <a:rPr lang="it-IT" altLang="it-IT" sz="1400" dirty="0"/>
              <a:t>, </a:t>
            </a:r>
            <a:r>
              <a:rPr lang="en-US" sz="1400" dirty="0"/>
              <a:t>Journal of Sound and Vibration, 573,118200, (2024) </a:t>
            </a:r>
          </a:p>
          <a:p>
            <a:endParaRPr lang="it-IT" altLang="it-IT" sz="1400" dirty="0"/>
          </a:p>
        </p:txBody>
      </p:sp>
      <p:graphicFrame>
        <p:nvGraphicFramePr>
          <p:cNvPr id="23" name="Oggetto 23">
            <a:extLst>
              <a:ext uri="{FF2B5EF4-FFF2-40B4-BE49-F238E27FC236}">
                <a16:creationId xmlns:a16="http://schemas.microsoft.com/office/drawing/2014/main" id="{61B7E36F-A4F0-F3BB-044C-830CB60C9D6E}"/>
              </a:ext>
            </a:extLst>
          </p:cNvPr>
          <p:cNvGraphicFramePr>
            <a:graphicFrameLocks noChangeAspect="1"/>
          </p:cNvGraphicFramePr>
          <p:nvPr>
            <p:extLst>
              <p:ext uri="{D42A27DB-BD31-4B8C-83A1-F6EECF244321}">
                <p14:modId xmlns:p14="http://schemas.microsoft.com/office/powerpoint/2010/main" val="4067791757"/>
              </p:ext>
            </p:extLst>
          </p:nvPr>
        </p:nvGraphicFramePr>
        <p:xfrm>
          <a:off x="4694237" y="2178454"/>
          <a:ext cx="2422525" cy="417513"/>
        </p:xfrm>
        <a:graphic>
          <a:graphicData uri="http://schemas.openxmlformats.org/presentationml/2006/ole">
            <mc:AlternateContent xmlns:mc="http://schemas.openxmlformats.org/markup-compatibility/2006">
              <mc:Choice xmlns:v="urn:schemas-microsoft-com:vml" Requires="v">
                <p:oleObj name="Equation" r:id="rId15" imgW="1460160" imgH="253800" progId="Equation.DSMT4">
                  <p:embed/>
                </p:oleObj>
              </mc:Choice>
              <mc:Fallback>
                <p:oleObj name="Equation" r:id="rId15" imgW="1460160" imgH="253800" progId="Equation.DSMT4">
                  <p:embed/>
                  <p:pic>
                    <p:nvPicPr>
                      <p:cNvPr id="28" name="Oggetto 23">
                        <a:extLst>
                          <a:ext uri="{FF2B5EF4-FFF2-40B4-BE49-F238E27FC236}">
                            <a16:creationId xmlns:a16="http://schemas.microsoft.com/office/drawing/2014/main" id="{2F5768A3-FCF4-F4B1-BFD0-32616D2B360F}"/>
                          </a:ext>
                        </a:extLst>
                      </p:cNvPr>
                      <p:cNvPicPr/>
                      <p:nvPr/>
                    </p:nvPicPr>
                    <p:blipFill>
                      <a:blip r:embed="rId16"/>
                      <a:stretch>
                        <a:fillRect/>
                      </a:stretch>
                    </p:blipFill>
                    <p:spPr>
                      <a:xfrm>
                        <a:off x="4694237" y="2178454"/>
                        <a:ext cx="2422525" cy="417513"/>
                      </a:xfrm>
                      <a:prstGeom prst="rect">
                        <a:avLst/>
                      </a:prstGeom>
                      <a:ln>
                        <a:solidFill>
                          <a:srgbClr val="FF0000"/>
                        </a:solidFill>
                      </a:ln>
                    </p:spPr>
                  </p:pic>
                </p:oleObj>
              </mc:Fallback>
            </mc:AlternateContent>
          </a:graphicData>
        </a:graphic>
      </p:graphicFrame>
      <p:graphicFrame>
        <p:nvGraphicFramePr>
          <p:cNvPr id="24" name="Object 23">
            <a:extLst>
              <a:ext uri="{FF2B5EF4-FFF2-40B4-BE49-F238E27FC236}">
                <a16:creationId xmlns:a16="http://schemas.microsoft.com/office/drawing/2014/main" id="{BB8FE42A-0673-89AE-CFA3-0E4B3B32A06F}"/>
              </a:ext>
            </a:extLst>
          </p:cNvPr>
          <p:cNvGraphicFramePr>
            <a:graphicFrameLocks noChangeAspect="1"/>
          </p:cNvGraphicFramePr>
          <p:nvPr>
            <p:extLst>
              <p:ext uri="{D42A27DB-BD31-4B8C-83A1-F6EECF244321}">
                <p14:modId xmlns:p14="http://schemas.microsoft.com/office/powerpoint/2010/main" val="3049055164"/>
              </p:ext>
            </p:extLst>
          </p:nvPr>
        </p:nvGraphicFramePr>
        <p:xfrm>
          <a:off x="275017" y="3228674"/>
          <a:ext cx="9281733" cy="717131"/>
        </p:xfrm>
        <a:graphic>
          <a:graphicData uri="http://schemas.openxmlformats.org/presentationml/2006/ole">
            <mc:AlternateContent xmlns:mc="http://schemas.openxmlformats.org/markup-compatibility/2006">
              <mc:Choice xmlns:v="urn:schemas-microsoft-com:vml" Requires="v">
                <p:oleObj name="Equation" r:id="rId17" imgW="5752800" imgH="444240" progId="Equation.DSMT4">
                  <p:embed/>
                </p:oleObj>
              </mc:Choice>
              <mc:Fallback>
                <p:oleObj name="Equation" r:id="rId17" imgW="5752800" imgH="444240" progId="Equation.DSMT4">
                  <p:embed/>
                  <p:pic>
                    <p:nvPicPr>
                      <p:cNvPr id="6" name="Object 5">
                        <a:extLst>
                          <a:ext uri="{FF2B5EF4-FFF2-40B4-BE49-F238E27FC236}">
                            <a16:creationId xmlns:a16="http://schemas.microsoft.com/office/drawing/2014/main" id="{BB8FE42A-0673-89AE-CFA3-0E4B3B32A06F}"/>
                          </a:ext>
                        </a:extLst>
                      </p:cNvPr>
                      <p:cNvPicPr/>
                      <p:nvPr/>
                    </p:nvPicPr>
                    <p:blipFill>
                      <a:blip r:embed="rId18"/>
                      <a:stretch>
                        <a:fillRect/>
                      </a:stretch>
                    </p:blipFill>
                    <p:spPr>
                      <a:xfrm>
                        <a:off x="275017" y="3228674"/>
                        <a:ext cx="9281733" cy="717131"/>
                      </a:xfrm>
                      <a:prstGeom prst="rect">
                        <a:avLst/>
                      </a:prstGeom>
                    </p:spPr>
                  </p:pic>
                </p:oleObj>
              </mc:Fallback>
            </mc:AlternateContent>
          </a:graphicData>
        </a:graphic>
      </p:graphicFrame>
      <p:graphicFrame>
        <p:nvGraphicFramePr>
          <p:cNvPr id="25" name="Oggetto 23">
            <a:extLst>
              <a:ext uri="{FF2B5EF4-FFF2-40B4-BE49-F238E27FC236}">
                <a16:creationId xmlns:a16="http://schemas.microsoft.com/office/drawing/2014/main" id="{D15EF143-BBAF-3E9A-7E54-DEE553D12E5F}"/>
              </a:ext>
            </a:extLst>
          </p:cNvPr>
          <p:cNvGraphicFramePr>
            <a:graphicFrameLocks noChangeAspect="1"/>
          </p:cNvGraphicFramePr>
          <p:nvPr>
            <p:extLst>
              <p:ext uri="{D42A27DB-BD31-4B8C-83A1-F6EECF244321}">
                <p14:modId xmlns:p14="http://schemas.microsoft.com/office/powerpoint/2010/main" val="3539064866"/>
              </p:ext>
            </p:extLst>
          </p:nvPr>
        </p:nvGraphicFramePr>
        <p:xfrm>
          <a:off x="8055097" y="2108431"/>
          <a:ext cx="3622675" cy="604838"/>
        </p:xfrm>
        <a:graphic>
          <a:graphicData uri="http://schemas.openxmlformats.org/presentationml/2006/ole">
            <mc:AlternateContent xmlns:mc="http://schemas.openxmlformats.org/markup-compatibility/2006">
              <mc:Choice xmlns:v="urn:schemas-microsoft-com:vml" Requires="v">
                <p:oleObj name="Equation" r:id="rId19" imgW="2336760" imgH="393480" progId="Equation.DSMT4">
                  <p:embed/>
                </p:oleObj>
              </mc:Choice>
              <mc:Fallback>
                <p:oleObj name="Equation" r:id="rId19" imgW="2336760" imgH="393480" progId="Equation.DSMT4">
                  <p:embed/>
                  <p:pic>
                    <p:nvPicPr>
                      <p:cNvPr id="30" name="Oggetto 23">
                        <a:extLst>
                          <a:ext uri="{FF2B5EF4-FFF2-40B4-BE49-F238E27FC236}">
                            <a16:creationId xmlns:a16="http://schemas.microsoft.com/office/drawing/2014/main" id="{BECC450E-09FD-BE19-C598-99BBDBE0EA1E}"/>
                          </a:ext>
                        </a:extLst>
                      </p:cNvPr>
                      <p:cNvPicPr/>
                      <p:nvPr/>
                    </p:nvPicPr>
                    <p:blipFill>
                      <a:blip r:embed="rId20"/>
                      <a:stretch>
                        <a:fillRect/>
                      </a:stretch>
                    </p:blipFill>
                    <p:spPr>
                      <a:xfrm>
                        <a:off x="8055097" y="2108431"/>
                        <a:ext cx="3622675" cy="604838"/>
                      </a:xfrm>
                      <a:prstGeom prst="rect">
                        <a:avLst/>
                      </a:prstGeom>
                      <a:ln>
                        <a:solidFill>
                          <a:srgbClr val="FF0000"/>
                        </a:solidFill>
                      </a:ln>
                    </p:spPr>
                  </p:pic>
                </p:oleObj>
              </mc:Fallback>
            </mc:AlternateContent>
          </a:graphicData>
        </a:graphic>
      </p:graphicFrame>
      <p:sp>
        <p:nvSpPr>
          <p:cNvPr id="29" name="TextBox 28">
            <a:extLst>
              <a:ext uri="{FF2B5EF4-FFF2-40B4-BE49-F238E27FC236}">
                <a16:creationId xmlns:a16="http://schemas.microsoft.com/office/drawing/2014/main" id="{62384200-4AE5-5C0E-BC28-D113F05D961B}"/>
              </a:ext>
            </a:extLst>
          </p:cNvPr>
          <p:cNvSpPr txBox="1"/>
          <p:nvPr/>
        </p:nvSpPr>
        <p:spPr>
          <a:xfrm>
            <a:off x="4741325" y="1696827"/>
            <a:ext cx="6096000"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it-IT" sz="1800" spc="-10" dirty="0"/>
              <a:t>We substitute in this:</a:t>
            </a:r>
            <a:endParaRPr lang="it-IT" dirty="0"/>
          </a:p>
        </p:txBody>
      </p:sp>
      <p:sp>
        <p:nvSpPr>
          <p:cNvPr id="30" name="TextBox 29">
            <a:extLst>
              <a:ext uri="{FF2B5EF4-FFF2-40B4-BE49-F238E27FC236}">
                <a16:creationId xmlns:a16="http://schemas.microsoft.com/office/drawing/2014/main" id="{C75FC50E-DD4B-F82A-4FD0-92508DA06C77}"/>
              </a:ext>
            </a:extLst>
          </p:cNvPr>
          <p:cNvSpPr txBox="1"/>
          <p:nvPr/>
        </p:nvSpPr>
        <p:spPr>
          <a:xfrm>
            <a:off x="7942263" y="1645959"/>
            <a:ext cx="3848345"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it-IT" sz="1800" spc="-10" dirty="0"/>
              <a:t>And then we impose this constraint: </a:t>
            </a:r>
            <a:endParaRPr lang="it-IT" dirty="0"/>
          </a:p>
        </p:txBody>
      </p:sp>
      <p:sp>
        <p:nvSpPr>
          <p:cNvPr id="32" name="TextBox 31">
            <a:extLst>
              <a:ext uri="{FF2B5EF4-FFF2-40B4-BE49-F238E27FC236}">
                <a16:creationId xmlns:a16="http://schemas.microsoft.com/office/drawing/2014/main" id="{A2834ABA-831F-653D-B99F-3AFA8D45B917}"/>
              </a:ext>
            </a:extLst>
          </p:cNvPr>
          <p:cNvSpPr txBox="1"/>
          <p:nvPr/>
        </p:nvSpPr>
        <p:spPr>
          <a:xfrm>
            <a:off x="158780" y="4033575"/>
            <a:ext cx="8807420"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800" dirty="0"/>
              <a:t>We need to define the derivatives for the two variables (apply the chain rule): </a:t>
            </a:r>
            <a:r>
              <a:rPr lang="en-US" sz="1800" i="1" dirty="0"/>
              <a:t>z</a:t>
            </a:r>
            <a:r>
              <a:rPr lang="en-US" sz="1800" dirty="0"/>
              <a:t> and </a:t>
            </a:r>
            <a:r>
              <a:rPr lang="en-US" sz="1800" i="1" dirty="0">
                <a:sym typeface="Symbol" panose="05050102010706020507" pitchFamily="18" charset="2"/>
              </a:rPr>
              <a:t></a:t>
            </a:r>
            <a:endParaRPr lang="it-IT" i="1" dirty="0"/>
          </a:p>
        </p:txBody>
      </p:sp>
      <p:cxnSp>
        <p:nvCxnSpPr>
          <p:cNvPr id="34" name="Straight Connector 33">
            <a:extLst>
              <a:ext uri="{FF2B5EF4-FFF2-40B4-BE49-F238E27FC236}">
                <a16:creationId xmlns:a16="http://schemas.microsoft.com/office/drawing/2014/main" id="{7BAAD345-3AB1-7D3D-176B-10E7BB3C77D0}"/>
              </a:ext>
            </a:extLst>
          </p:cNvPr>
          <p:cNvCxnSpPr/>
          <p:nvPr/>
        </p:nvCxnSpPr>
        <p:spPr>
          <a:xfrm>
            <a:off x="1670050" y="4584700"/>
            <a:ext cx="0" cy="1251161"/>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cxnSp>
        <p:nvCxnSpPr>
          <p:cNvPr id="35" name="Straight Connector 34">
            <a:extLst>
              <a:ext uri="{FF2B5EF4-FFF2-40B4-BE49-F238E27FC236}">
                <a16:creationId xmlns:a16="http://schemas.microsoft.com/office/drawing/2014/main" id="{EF30228B-2FE7-89FF-55D5-C12A35978188}"/>
              </a:ext>
            </a:extLst>
          </p:cNvPr>
          <p:cNvCxnSpPr/>
          <p:nvPr/>
        </p:nvCxnSpPr>
        <p:spPr>
          <a:xfrm>
            <a:off x="5397500" y="4577849"/>
            <a:ext cx="0" cy="1251161"/>
          </a:xfrm>
          <a:prstGeom prst="line">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sp>
        <p:nvSpPr>
          <p:cNvPr id="36" name="Slide Number Placeholder 35">
            <a:extLst>
              <a:ext uri="{FF2B5EF4-FFF2-40B4-BE49-F238E27FC236}">
                <a16:creationId xmlns:a16="http://schemas.microsoft.com/office/drawing/2014/main" id="{1324F3C0-D693-E9B5-76FD-D96B053A7F8C}"/>
              </a:ext>
            </a:extLst>
          </p:cNvPr>
          <p:cNvSpPr>
            <a:spLocks noGrp="1"/>
          </p:cNvSpPr>
          <p:nvPr>
            <p:ph type="sldNum" sz="quarter" idx="2"/>
          </p:nvPr>
        </p:nvSpPr>
        <p:spPr/>
        <p:txBody>
          <a:bodyPr/>
          <a:lstStyle/>
          <a:p>
            <a:fld id="{86CB4B4D-7CA3-9044-876B-883B54F8677D}" type="slidenum">
              <a:rPr lang="it-IT" smtClean="0"/>
              <a:t>5</a:t>
            </a:fld>
            <a:endParaRPr lang="it-IT"/>
          </a:p>
        </p:txBody>
      </p:sp>
    </p:spTree>
    <p:extLst>
      <p:ext uri="{BB962C8B-B14F-4D97-AF65-F5344CB8AC3E}">
        <p14:creationId xmlns:p14="http://schemas.microsoft.com/office/powerpoint/2010/main" val="10007455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233BEF-A94A-48AD-D8DA-502BBCF2605F}"/>
            </a:ext>
          </a:extLst>
        </p:cNvPr>
        <p:cNvGrpSpPr/>
        <p:nvPr/>
      </p:nvGrpSpPr>
      <p:grpSpPr>
        <a:xfrm>
          <a:off x="0" y="0"/>
          <a:ext cx="0" cy="0"/>
          <a:chOff x="0" y="0"/>
          <a:chExt cx="0" cy="0"/>
        </a:xfrm>
      </p:grpSpPr>
      <p:sp>
        <p:nvSpPr>
          <p:cNvPr id="3" name="object 2">
            <a:extLst>
              <a:ext uri="{FF2B5EF4-FFF2-40B4-BE49-F238E27FC236}">
                <a16:creationId xmlns:a16="http://schemas.microsoft.com/office/drawing/2014/main" id="{7A42D85D-D88A-E30A-5CB4-FC336E8477D1}"/>
              </a:ext>
            </a:extLst>
          </p:cNvPr>
          <p:cNvSpPr txBox="1">
            <a:spLocks noGrp="1"/>
          </p:cNvSpPr>
          <p:nvPr/>
        </p:nvSpPr>
        <p:spPr>
          <a:xfrm>
            <a:off x="655219" y="145078"/>
            <a:ext cx="10754561" cy="505267"/>
          </a:xfrm>
          <a:prstGeom prst="rect">
            <a:avLst/>
          </a:prstGeom>
        </p:spPr>
        <p:txBody>
          <a:bodyPr vert="horz" wrap="square" lIns="0" tIns="12700" rIns="0" bIns="0" rtlCol="0">
            <a:spAutoFit/>
          </a:bodyPr>
          <a:lstStyle>
            <a:lvl1pPr>
              <a:defRPr sz="2900" b="0" i="0">
                <a:solidFill>
                  <a:srgbClr val="00A6D5"/>
                </a:solidFill>
                <a:latin typeface="Arial"/>
                <a:ea typeface="+mj-ea"/>
                <a:cs typeface="Arial"/>
              </a:defRPr>
            </a:lvl1pPr>
          </a:lstStyle>
          <a:p>
            <a:pPr marL="12700" algn="ctr">
              <a:lnSpc>
                <a:spcPct val="100000"/>
              </a:lnSpc>
              <a:spcBef>
                <a:spcPts val="100"/>
              </a:spcBef>
            </a:pPr>
            <a:r>
              <a:rPr lang="en-GB" sz="3200" dirty="0"/>
              <a:t>Example 1: Forced SDOF moving on a rotating belt</a:t>
            </a:r>
            <a:endParaRPr sz="3200" dirty="0"/>
          </a:p>
        </p:txBody>
      </p:sp>
      <p:graphicFrame>
        <p:nvGraphicFramePr>
          <p:cNvPr id="9" name="Object 8">
            <a:extLst>
              <a:ext uri="{FF2B5EF4-FFF2-40B4-BE49-F238E27FC236}">
                <a16:creationId xmlns:a16="http://schemas.microsoft.com/office/drawing/2014/main" id="{0ECBB075-1176-A9B7-04EA-0A1EFBAEFB1E}"/>
              </a:ext>
            </a:extLst>
          </p:cNvPr>
          <p:cNvGraphicFramePr>
            <a:graphicFrameLocks noChangeAspect="1"/>
          </p:cNvGraphicFramePr>
          <p:nvPr/>
        </p:nvGraphicFramePr>
        <p:xfrm>
          <a:off x="655218" y="912439"/>
          <a:ext cx="10539831" cy="511549"/>
        </p:xfrm>
        <a:graphic>
          <a:graphicData uri="http://schemas.openxmlformats.org/presentationml/2006/ole">
            <mc:AlternateContent xmlns:mc="http://schemas.openxmlformats.org/markup-compatibility/2006">
              <mc:Choice xmlns:v="urn:schemas-microsoft-com:vml" Requires="v">
                <p:oleObj name="Equation" r:id="rId2" imgW="6273720" imgH="304560" progId="Equation.DSMT4">
                  <p:embed/>
                </p:oleObj>
              </mc:Choice>
              <mc:Fallback>
                <p:oleObj name="Equation" r:id="rId2" imgW="6273720" imgH="304560" progId="Equation.DSMT4">
                  <p:embed/>
                  <p:pic>
                    <p:nvPicPr>
                      <p:cNvPr id="9" name="Object 8">
                        <a:extLst>
                          <a:ext uri="{FF2B5EF4-FFF2-40B4-BE49-F238E27FC236}">
                            <a16:creationId xmlns:a16="http://schemas.microsoft.com/office/drawing/2014/main" id="{A35D08DC-0C92-C026-B28A-216C39AC84E1}"/>
                          </a:ext>
                        </a:extLst>
                      </p:cNvPr>
                      <p:cNvPicPr/>
                      <p:nvPr/>
                    </p:nvPicPr>
                    <p:blipFill>
                      <a:blip r:embed="rId3"/>
                      <a:stretch>
                        <a:fillRect/>
                      </a:stretch>
                    </p:blipFill>
                    <p:spPr>
                      <a:xfrm>
                        <a:off x="655218" y="912439"/>
                        <a:ext cx="10539831" cy="511549"/>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3BAD4A3B-02D7-7C14-21F7-07BAE93E7953}"/>
              </a:ext>
            </a:extLst>
          </p:cNvPr>
          <p:cNvGraphicFramePr>
            <a:graphicFrameLocks noChangeAspect="1"/>
          </p:cNvGraphicFramePr>
          <p:nvPr>
            <p:extLst>
              <p:ext uri="{D42A27DB-BD31-4B8C-83A1-F6EECF244321}">
                <p14:modId xmlns:p14="http://schemas.microsoft.com/office/powerpoint/2010/main" val="569378455"/>
              </p:ext>
            </p:extLst>
          </p:nvPr>
        </p:nvGraphicFramePr>
        <p:xfrm>
          <a:off x="319136" y="2183681"/>
          <a:ext cx="10621056" cy="574428"/>
        </p:xfrm>
        <a:graphic>
          <a:graphicData uri="http://schemas.openxmlformats.org/presentationml/2006/ole">
            <mc:AlternateContent xmlns:mc="http://schemas.openxmlformats.org/markup-compatibility/2006">
              <mc:Choice xmlns:v="urn:schemas-microsoft-com:vml" Requires="v">
                <p:oleObj name="Equation" r:id="rId4" imgW="5638680" imgH="304560" progId="Equation.DSMT4">
                  <p:embed/>
                </p:oleObj>
              </mc:Choice>
              <mc:Fallback>
                <p:oleObj name="Equation" r:id="rId4" imgW="5638680" imgH="304560" progId="Equation.DSMT4">
                  <p:embed/>
                  <p:pic>
                    <p:nvPicPr>
                      <p:cNvPr id="11" name="Object 10">
                        <a:extLst>
                          <a:ext uri="{FF2B5EF4-FFF2-40B4-BE49-F238E27FC236}">
                            <a16:creationId xmlns:a16="http://schemas.microsoft.com/office/drawing/2014/main" id="{8FAA6DC7-1058-0C18-4DEE-A5D7C5937C85}"/>
                          </a:ext>
                        </a:extLst>
                      </p:cNvPr>
                      <p:cNvPicPr/>
                      <p:nvPr/>
                    </p:nvPicPr>
                    <p:blipFill>
                      <a:blip r:embed="rId5"/>
                      <a:stretch>
                        <a:fillRect/>
                      </a:stretch>
                    </p:blipFill>
                    <p:spPr>
                      <a:xfrm>
                        <a:off x="319136" y="2183681"/>
                        <a:ext cx="10621056" cy="574428"/>
                      </a:xfrm>
                      <a:prstGeom prst="rect">
                        <a:avLst/>
                      </a:prstGeom>
                    </p:spPr>
                  </p:pic>
                </p:oleObj>
              </mc:Fallback>
            </mc:AlternateContent>
          </a:graphicData>
        </a:graphic>
      </p:graphicFrame>
      <p:sp>
        <p:nvSpPr>
          <p:cNvPr id="4" name="object 4">
            <a:extLst>
              <a:ext uri="{FF2B5EF4-FFF2-40B4-BE49-F238E27FC236}">
                <a16:creationId xmlns:a16="http://schemas.microsoft.com/office/drawing/2014/main" id="{85CF9B79-22E1-A45A-1A74-02E629C7E510}"/>
              </a:ext>
            </a:extLst>
          </p:cNvPr>
          <p:cNvSpPr txBox="1"/>
          <p:nvPr/>
        </p:nvSpPr>
        <p:spPr>
          <a:xfrm>
            <a:off x="289622" y="1479728"/>
            <a:ext cx="11384153" cy="529632"/>
          </a:xfrm>
          <a:prstGeom prst="rect">
            <a:avLst/>
          </a:prstGeom>
        </p:spPr>
        <p:txBody>
          <a:bodyPr vert="horz" wrap="square" lIns="0" tIns="158750" rIns="0" bIns="0" rtlCol="0">
            <a:spAutoFit/>
          </a:bodyPr>
          <a:lstStyle>
            <a:defPPr>
              <a:defRPr kern="0"/>
            </a:defPPr>
          </a:lstStyle>
          <a:p>
            <a:pPr marL="12700">
              <a:lnSpc>
                <a:spcPct val="100000"/>
              </a:lnSpc>
              <a:spcBef>
                <a:spcPts val="1250"/>
              </a:spcBef>
            </a:pPr>
            <a:r>
              <a:rPr lang="en-GB" sz="2400" b="1" dirty="0">
                <a:sym typeface="Symbol" panose="05050102010706020507" pitchFamily="18" charset="2"/>
              </a:rPr>
              <a:t>The next step</a:t>
            </a:r>
            <a:r>
              <a:rPr lang="en-GB" sz="2400" dirty="0">
                <a:sym typeface="Symbol" panose="05050102010706020507" pitchFamily="18" charset="2"/>
              </a:rPr>
              <a:t>: consists in isolating the fast motion. </a:t>
            </a:r>
            <a:endParaRPr sz="2000" b="1" dirty="0"/>
          </a:p>
        </p:txBody>
      </p:sp>
      <p:sp>
        <p:nvSpPr>
          <p:cNvPr id="26" name="Slide Number Placeholder 25">
            <a:extLst>
              <a:ext uri="{FF2B5EF4-FFF2-40B4-BE49-F238E27FC236}">
                <a16:creationId xmlns:a16="http://schemas.microsoft.com/office/drawing/2014/main" id="{52DB8DC5-3290-94D7-455E-841BD8F91A19}"/>
              </a:ext>
            </a:extLst>
          </p:cNvPr>
          <p:cNvSpPr>
            <a:spLocks noGrp="1"/>
          </p:cNvSpPr>
          <p:nvPr>
            <p:ph type="sldNum" sz="quarter" idx="2"/>
          </p:nvPr>
        </p:nvSpPr>
        <p:spPr/>
        <p:txBody>
          <a:bodyPr/>
          <a:lstStyle/>
          <a:p>
            <a:fld id="{86CB4B4D-7CA3-9044-876B-883B54F8677D}" type="slidenum">
              <a:rPr lang="it-IT" smtClean="0"/>
              <a:t>6</a:t>
            </a:fld>
            <a:endParaRPr lang="it-IT"/>
          </a:p>
        </p:txBody>
      </p:sp>
      <p:sp>
        <p:nvSpPr>
          <p:cNvPr id="2" name="object 4">
            <a:extLst>
              <a:ext uri="{FF2B5EF4-FFF2-40B4-BE49-F238E27FC236}">
                <a16:creationId xmlns:a16="http://schemas.microsoft.com/office/drawing/2014/main" id="{9C5F1706-9542-7840-3D59-5E33AD2A7764}"/>
              </a:ext>
            </a:extLst>
          </p:cNvPr>
          <p:cNvSpPr txBox="1"/>
          <p:nvPr/>
        </p:nvSpPr>
        <p:spPr>
          <a:xfrm>
            <a:off x="289622" y="2838743"/>
            <a:ext cx="11762674" cy="775853"/>
          </a:xfrm>
          <a:prstGeom prst="rect">
            <a:avLst/>
          </a:prstGeom>
        </p:spPr>
        <p:txBody>
          <a:bodyPr vert="horz" wrap="square" lIns="0" tIns="158750" rIns="0" bIns="0" rtlCol="0">
            <a:spAutoFit/>
          </a:bodyPr>
          <a:lstStyle>
            <a:defPPr>
              <a:defRPr kern="0"/>
            </a:defPPr>
          </a:lstStyle>
          <a:p>
            <a:pPr marL="12700">
              <a:lnSpc>
                <a:spcPct val="100000"/>
              </a:lnSpc>
              <a:spcBef>
                <a:spcPts val="1250"/>
              </a:spcBef>
            </a:pPr>
            <a:r>
              <a:rPr lang="en-GB" sz="2000" dirty="0">
                <a:latin typeface="Arial"/>
                <a:cs typeface="Arial"/>
              </a:rPr>
              <a:t>To solve this, we exploit the assumption that the excitation frequency is larger than 1, and seeking a first order approximate solution we obtain:</a:t>
            </a:r>
          </a:p>
        </p:txBody>
      </p:sp>
      <p:graphicFrame>
        <p:nvGraphicFramePr>
          <p:cNvPr id="5" name="Object 4">
            <a:extLst>
              <a:ext uri="{FF2B5EF4-FFF2-40B4-BE49-F238E27FC236}">
                <a16:creationId xmlns:a16="http://schemas.microsoft.com/office/drawing/2014/main" id="{7AA29F41-51D0-C58D-913F-1906E55D85BC}"/>
              </a:ext>
            </a:extLst>
          </p:cNvPr>
          <p:cNvGraphicFramePr>
            <a:graphicFrameLocks noChangeAspect="1"/>
          </p:cNvGraphicFramePr>
          <p:nvPr>
            <p:extLst>
              <p:ext uri="{D42A27DB-BD31-4B8C-83A1-F6EECF244321}">
                <p14:modId xmlns:p14="http://schemas.microsoft.com/office/powerpoint/2010/main" val="4134317902"/>
              </p:ext>
            </p:extLst>
          </p:nvPr>
        </p:nvGraphicFramePr>
        <p:xfrm>
          <a:off x="317988" y="3931315"/>
          <a:ext cx="11556023" cy="584968"/>
        </p:xfrm>
        <a:graphic>
          <a:graphicData uri="http://schemas.openxmlformats.org/presentationml/2006/ole">
            <mc:AlternateContent xmlns:mc="http://schemas.openxmlformats.org/markup-compatibility/2006">
              <mc:Choice xmlns:v="urn:schemas-microsoft-com:vml" Requires="v">
                <p:oleObj name="Equation" r:id="rId6" imgW="6019560" imgH="304560" progId="Equation.DSMT4">
                  <p:embed/>
                </p:oleObj>
              </mc:Choice>
              <mc:Fallback>
                <p:oleObj name="Equation" r:id="rId6" imgW="6019560" imgH="304560" progId="Equation.DSMT4">
                  <p:embed/>
                  <p:pic>
                    <p:nvPicPr>
                      <p:cNvPr id="5" name="Object 4">
                        <a:extLst>
                          <a:ext uri="{FF2B5EF4-FFF2-40B4-BE49-F238E27FC236}">
                            <a16:creationId xmlns:a16="http://schemas.microsoft.com/office/drawing/2014/main" id="{7AA29F41-51D0-C58D-913F-1906E55D85BC}"/>
                          </a:ext>
                        </a:extLst>
                      </p:cNvPr>
                      <p:cNvPicPr/>
                      <p:nvPr/>
                    </p:nvPicPr>
                    <p:blipFill>
                      <a:blip r:embed="rId7"/>
                      <a:stretch>
                        <a:fillRect/>
                      </a:stretch>
                    </p:blipFill>
                    <p:spPr>
                      <a:xfrm>
                        <a:off x="317988" y="3931315"/>
                        <a:ext cx="11556023" cy="584968"/>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1B8DDF3E-E16D-4AA9-9556-9E2BA00D93CD}"/>
              </a:ext>
            </a:extLst>
          </p:cNvPr>
          <p:cNvGraphicFramePr>
            <a:graphicFrameLocks noChangeAspect="1"/>
          </p:cNvGraphicFramePr>
          <p:nvPr>
            <p:extLst>
              <p:ext uri="{D42A27DB-BD31-4B8C-83A1-F6EECF244321}">
                <p14:modId xmlns:p14="http://schemas.microsoft.com/office/powerpoint/2010/main" val="762767245"/>
              </p:ext>
            </p:extLst>
          </p:nvPr>
        </p:nvGraphicFramePr>
        <p:xfrm>
          <a:off x="289622" y="4800267"/>
          <a:ext cx="3874492" cy="470932"/>
        </p:xfrm>
        <a:graphic>
          <a:graphicData uri="http://schemas.openxmlformats.org/presentationml/2006/ole">
            <mc:AlternateContent xmlns:mc="http://schemas.openxmlformats.org/markup-compatibility/2006">
              <mc:Choice xmlns:v="urn:schemas-microsoft-com:vml" Requires="v">
                <p:oleObj name="Equation" r:id="rId8" imgW="2298600" imgH="279360" progId="Equation.DSMT4">
                  <p:embed/>
                </p:oleObj>
              </mc:Choice>
              <mc:Fallback>
                <p:oleObj name="Equation" r:id="rId8" imgW="2298600" imgH="279360" progId="Equation.DSMT4">
                  <p:embed/>
                  <p:pic>
                    <p:nvPicPr>
                      <p:cNvPr id="6" name="Object 5">
                        <a:extLst>
                          <a:ext uri="{FF2B5EF4-FFF2-40B4-BE49-F238E27FC236}">
                            <a16:creationId xmlns:a16="http://schemas.microsoft.com/office/drawing/2014/main" id="{1B8DDF3E-E16D-4AA9-9556-9E2BA00D93CD}"/>
                          </a:ext>
                        </a:extLst>
                      </p:cNvPr>
                      <p:cNvPicPr/>
                      <p:nvPr/>
                    </p:nvPicPr>
                    <p:blipFill>
                      <a:blip r:embed="rId9"/>
                      <a:stretch>
                        <a:fillRect/>
                      </a:stretch>
                    </p:blipFill>
                    <p:spPr>
                      <a:xfrm>
                        <a:off x="289622" y="4800267"/>
                        <a:ext cx="3874492" cy="470932"/>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06027E9D-3CE6-5B48-1881-4AC236810D43}"/>
              </a:ext>
            </a:extLst>
          </p:cNvPr>
          <p:cNvGraphicFramePr>
            <a:graphicFrameLocks noChangeAspect="1"/>
          </p:cNvGraphicFramePr>
          <p:nvPr>
            <p:extLst>
              <p:ext uri="{D42A27DB-BD31-4B8C-83A1-F6EECF244321}">
                <p14:modId xmlns:p14="http://schemas.microsoft.com/office/powerpoint/2010/main" val="3691244338"/>
              </p:ext>
            </p:extLst>
          </p:nvPr>
        </p:nvGraphicFramePr>
        <p:xfrm>
          <a:off x="8448484" y="4780415"/>
          <a:ext cx="2159452" cy="490784"/>
        </p:xfrm>
        <a:graphic>
          <a:graphicData uri="http://schemas.openxmlformats.org/presentationml/2006/ole">
            <mc:AlternateContent xmlns:mc="http://schemas.openxmlformats.org/markup-compatibility/2006">
              <mc:Choice xmlns:v="urn:schemas-microsoft-com:vml" Requires="v">
                <p:oleObj name="Equation" r:id="rId10" imgW="1117440" imgH="253800" progId="Equation.DSMT4">
                  <p:embed/>
                </p:oleObj>
              </mc:Choice>
              <mc:Fallback>
                <p:oleObj name="Equation" r:id="rId10" imgW="1117440" imgH="253800" progId="Equation.DSMT4">
                  <p:embed/>
                  <p:pic>
                    <p:nvPicPr>
                      <p:cNvPr id="12" name="Object 11">
                        <a:extLst>
                          <a:ext uri="{FF2B5EF4-FFF2-40B4-BE49-F238E27FC236}">
                            <a16:creationId xmlns:a16="http://schemas.microsoft.com/office/drawing/2014/main" id="{06027E9D-3CE6-5B48-1881-4AC236810D43}"/>
                          </a:ext>
                        </a:extLst>
                      </p:cNvPr>
                      <p:cNvPicPr/>
                      <p:nvPr/>
                    </p:nvPicPr>
                    <p:blipFill>
                      <a:blip r:embed="rId11"/>
                      <a:stretch>
                        <a:fillRect/>
                      </a:stretch>
                    </p:blipFill>
                    <p:spPr>
                      <a:xfrm>
                        <a:off x="8448484" y="4780415"/>
                        <a:ext cx="2159452" cy="490784"/>
                      </a:xfrm>
                      <a:prstGeom prst="rect">
                        <a:avLst/>
                      </a:prstGeom>
                    </p:spPr>
                  </p:pic>
                </p:oleObj>
              </mc:Fallback>
            </mc:AlternateContent>
          </a:graphicData>
        </a:graphic>
      </p:graphicFrame>
      <p:graphicFrame>
        <p:nvGraphicFramePr>
          <p:cNvPr id="17" name="Object 16">
            <a:extLst>
              <a:ext uri="{FF2B5EF4-FFF2-40B4-BE49-F238E27FC236}">
                <a16:creationId xmlns:a16="http://schemas.microsoft.com/office/drawing/2014/main" id="{27F1FF32-664F-3A4F-AA96-D322B0CBDA08}"/>
              </a:ext>
            </a:extLst>
          </p:cNvPr>
          <p:cNvGraphicFramePr>
            <a:graphicFrameLocks noChangeAspect="1"/>
          </p:cNvGraphicFramePr>
          <p:nvPr>
            <p:extLst>
              <p:ext uri="{D42A27DB-BD31-4B8C-83A1-F6EECF244321}">
                <p14:modId xmlns:p14="http://schemas.microsoft.com/office/powerpoint/2010/main" val="1994281079"/>
              </p:ext>
            </p:extLst>
          </p:nvPr>
        </p:nvGraphicFramePr>
        <p:xfrm>
          <a:off x="4983956" y="4780415"/>
          <a:ext cx="2205120" cy="474220"/>
        </p:xfrm>
        <a:graphic>
          <a:graphicData uri="http://schemas.openxmlformats.org/presentationml/2006/ole">
            <mc:AlternateContent xmlns:mc="http://schemas.openxmlformats.org/markup-compatibility/2006">
              <mc:Choice xmlns:v="urn:schemas-microsoft-com:vml" Requires="v">
                <p:oleObj name="Equation" r:id="rId12" imgW="1180800" imgH="253800" progId="Equation.DSMT4">
                  <p:embed/>
                </p:oleObj>
              </mc:Choice>
              <mc:Fallback>
                <p:oleObj name="Equation" r:id="rId12" imgW="1180800" imgH="253800" progId="Equation.DSMT4">
                  <p:embed/>
                  <p:pic>
                    <p:nvPicPr>
                      <p:cNvPr id="17" name="Object 16">
                        <a:extLst>
                          <a:ext uri="{FF2B5EF4-FFF2-40B4-BE49-F238E27FC236}">
                            <a16:creationId xmlns:a16="http://schemas.microsoft.com/office/drawing/2014/main" id="{27F1FF32-664F-3A4F-AA96-D322B0CBDA08}"/>
                          </a:ext>
                        </a:extLst>
                      </p:cNvPr>
                      <p:cNvPicPr/>
                      <p:nvPr/>
                    </p:nvPicPr>
                    <p:blipFill>
                      <a:blip r:embed="rId13"/>
                      <a:stretch>
                        <a:fillRect/>
                      </a:stretch>
                    </p:blipFill>
                    <p:spPr>
                      <a:xfrm>
                        <a:off x="4983956" y="4780415"/>
                        <a:ext cx="2205120" cy="474220"/>
                      </a:xfrm>
                      <a:prstGeom prst="rect">
                        <a:avLst/>
                      </a:prstGeom>
                    </p:spPr>
                  </p:pic>
                </p:oleObj>
              </mc:Fallback>
            </mc:AlternateContent>
          </a:graphicData>
        </a:graphic>
      </p:graphicFrame>
    </p:spTree>
    <p:extLst>
      <p:ext uri="{BB962C8B-B14F-4D97-AF65-F5344CB8AC3E}">
        <p14:creationId xmlns:p14="http://schemas.microsoft.com/office/powerpoint/2010/main" val="404084306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C8080301-022B-F6F5-E2AC-415AEAD4F3F7}"/>
              </a:ext>
            </a:extLst>
          </p:cNvPr>
          <p:cNvSpPr txBox="1">
            <a:spLocks noGrp="1"/>
          </p:cNvSpPr>
          <p:nvPr/>
        </p:nvSpPr>
        <p:spPr>
          <a:xfrm>
            <a:off x="655219" y="145078"/>
            <a:ext cx="10754561" cy="505267"/>
          </a:xfrm>
          <a:prstGeom prst="rect">
            <a:avLst/>
          </a:prstGeom>
        </p:spPr>
        <p:txBody>
          <a:bodyPr vert="horz" wrap="square" lIns="0" tIns="12700" rIns="0" bIns="0" rtlCol="0">
            <a:spAutoFit/>
          </a:bodyPr>
          <a:lstStyle>
            <a:lvl1pPr>
              <a:defRPr sz="2900" b="0" i="0">
                <a:solidFill>
                  <a:srgbClr val="00A6D5"/>
                </a:solidFill>
                <a:latin typeface="Arial"/>
                <a:ea typeface="+mj-ea"/>
                <a:cs typeface="Arial"/>
              </a:defRPr>
            </a:lvl1pPr>
          </a:lstStyle>
          <a:p>
            <a:pPr marL="12700" algn="ctr">
              <a:lnSpc>
                <a:spcPct val="100000"/>
              </a:lnSpc>
              <a:spcBef>
                <a:spcPts val="100"/>
              </a:spcBef>
            </a:pPr>
            <a:r>
              <a:rPr lang="en-GB" sz="3200" dirty="0"/>
              <a:t>Example 1: Forced SDOF moving on a rotating belt</a:t>
            </a:r>
            <a:endParaRPr sz="3200" dirty="0"/>
          </a:p>
        </p:txBody>
      </p:sp>
      <p:graphicFrame>
        <p:nvGraphicFramePr>
          <p:cNvPr id="9" name="Object 8">
            <a:extLst>
              <a:ext uri="{FF2B5EF4-FFF2-40B4-BE49-F238E27FC236}">
                <a16:creationId xmlns:a16="http://schemas.microsoft.com/office/drawing/2014/main" id="{A35D08DC-0C92-C026-B28A-216C39AC84E1}"/>
              </a:ext>
            </a:extLst>
          </p:cNvPr>
          <p:cNvGraphicFramePr>
            <a:graphicFrameLocks noChangeAspect="1"/>
          </p:cNvGraphicFramePr>
          <p:nvPr>
            <p:extLst>
              <p:ext uri="{D42A27DB-BD31-4B8C-83A1-F6EECF244321}">
                <p14:modId xmlns:p14="http://schemas.microsoft.com/office/powerpoint/2010/main" val="1327172758"/>
              </p:ext>
            </p:extLst>
          </p:nvPr>
        </p:nvGraphicFramePr>
        <p:xfrm>
          <a:off x="219732" y="920468"/>
          <a:ext cx="11493540" cy="557837"/>
        </p:xfrm>
        <a:graphic>
          <a:graphicData uri="http://schemas.openxmlformats.org/presentationml/2006/ole">
            <mc:AlternateContent xmlns:mc="http://schemas.openxmlformats.org/markup-compatibility/2006">
              <mc:Choice xmlns:v="urn:schemas-microsoft-com:vml" Requires="v">
                <p:oleObj name="Equation" r:id="rId2" imgW="6273720" imgH="304560" progId="Equation.DSMT4">
                  <p:embed/>
                </p:oleObj>
              </mc:Choice>
              <mc:Fallback>
                <p:oleObj name="Equation" r:id="rId2" imgW="6273720" imgH="304560" progId="Equation.DSMT4">
                  <p:embed/>
                  <p:pic>
                    <p:nvPicPr>
                      <p:cNvPr id="9" name="Object 8">
                        <a:extLst>
                          <a:ext uri="{FF2B5EF4-FFF2-40B4-BE49-F238E27FC236}">
                            <a16:creationId xmlns:a16="http://schemas.microsoft.com/office/drawing/2014/main" id="{A35D08DC-0C92-C026-B28A-216C39AC84E1}"/>
                          </a:ext>
                        </a:extLst>
                      </p:cNvPr>
                      <p:cNvPicPr/>
                      <p:nvPr/>
                    </p:nvPicPr>
                    <p:blipFill>
                      <a:blip r:embed="rId3"/>
                      <a:stretch>
                        <a:fillRect/>
                      </a:stretch>
                    </p:blipFill>
                    <p:spPr>
                      <a:xfrm>
                        <a:off x="219732" y="920468"/>
                        <a:ext cx="11493540" cy="557837"/>
                      </a:xfrm>
                      <a:prstGeom prst="rect">
                        <a:avLst/>
                      </a:prstGeom>
                    </p:spPr>
                  </p:pic>
                </p:oleObj>
              </mc:Fallback>
            </mc:AlternateContent>
          </a:graphicData>
        </a:graphic>
      </p:graphicFrame>
      <p:sp>
        <p:nvSpPr>
          <p:cNvPr id="4" name="object 4">
            <a:extLst>
              <a:ext uri="{FF2B5EF4-FFF2-40B4-BE49-F238E27FC236}">
                <a16:creationId xmlns:a16="http://schemas.microsoft.com/office/drawing/2014/main" id="{1A80283A-CF43-34E7-76D8-127B7B36F246}"/>
              </a:ext>
            </a:extLst>
          </p:cNvPr>
          <p:cNvSpPr txBox="1"/>
          <p:nvPr/>
        </p:nvSpPr>
        <p:spPr>
          <a:xfrm>
            <a:off x="329119" y="1481952"/>
            <a:ext cx="11384153" cy="1373453"/>
          </a:xfrm>
          <a:prstGeom prst="rect">
            <a:avLst/>
          </a:prstGeom>
        </p:spPr>
        <p:txBody>
          <a:bodyPr vert="horz" wrap="square" lIns="0" tIns="158750" rIns="0" bIns="0" rtlCol="0">
            <a:spAutoFit/>
          </a:bodyPr>
          <a:lstStyle>
            <a:defPPr>
              <a:defRPr kern="0"/>
            </a:defPPr>
          </a:lstStyle>
          <a:p>
            <a:pPr marL="12700">
              <a:lnSpc>
                <a:spcPct val="100000"/>
              </a:lnSpc>
              <a:spcBef>
                <a:spcPts val="1250"/>
              </a:spcBef>
            </a:pPr>
            <a:r>
              <a:rPr lang="en-GB" sz="2400" b="1" dirty="0">
                <a:sym typeface="Symbol" panose="05050102010706020507" pitchFamily="18" charset="2"/>
              </a:rPr>
              <a:t>The second step</a:t>
            </a:r>
            <a:r>
              <a:rPr lang="en-GB" sz="2400" dirty="0">
                <a:sym typeface="Symbol" panose="05050102010706020507" pitchFamily="18" charset="2"/>
              </a:rPr>
              <a:t>: consists in isolating the slow motion. We apply the averaging constraint, and we substitute in the solution for the fast terms left.</a:t>
            </a:r>
            <a:endParaRPr lang="en-GB" sz="2400" dirty="0">
              <a:latin typeface="Arial"/>
              <a:cs typeface="Arial"/>
            </a:endParaRPr>
          </a:p>
          <a:p>
            <a:pPr marL="12700">
              <a:lnSpc>
                <a:spcPct val="100000"/>
              </a:lnSpc>
              <a:spcBef>
                <a:spcPts val="1250"/>
              </a:spcBef>
            </a:pPr>
            <a:endParaRPr sz="2000" b="1" dirty="0"/>
          </a:p>
        </p:txBody>
      </p:sp>
      <p:graphicFrame>
        <p:nvGraphicFramePr>
          <p:cNvPr id="6" name="Object 5">
            <a:extLst>
              <a:ext uri="{FF2B5EF4-FFF2-40B4-BE49-F238E27FC236}">
                <a16:creationId xmlns:a16="http://schemas.microsoft.com/office/drawing/2014/main" id="{C086785F-0A59-38DF-99FC-70F752659C7C}"/>
              </a:ext>
            </a:extLst>
          </p:cNvPr>
          <p:cNvGraphicFramePr>
            <a:graphicFrameLocks noChangeAspect="1"/>
          </p:cNvGraphicFramePr>
          <p:nvPr>
            <p:extLst>
              <p:ext uri="{D42A27DB-BD31-4B8C-83A1-F6EECF244321}">
                <p14:modId xmlns:p14="http://schemas.microsoft.com/office/powerpoint/2010/main" val="2366663798"/>
              </p:ext>
            </p:extLst>
          </p:nvPr>
        </p:nvGraphicFramePr>
        <p:xfrm>
          <a:off x="3551045" y="3867375"/>
          <a:ext cx="6509269" cy="702728"/>
        </p:xfrm>
        <a:graphic>
          <a:graphicData uri="http://schemas.openxmlformats.org/presentationml/2006/ole">
            <mc:AlternateContent xmlns:mc="http://schemas.openxmlformats.org/markup-compatibility/2006">
              <mc:Choice xmlns:v="urn:schemas-microsoft-com:vml" Requires="v">
                <p:oleObj name="Equation" r:id="rId4" imgW="5146696" imgH="554834" progId="Equation.DSMT4">
                  <p:embed/>
                </p:oleObj>
              </mc:Choice>
              <mc:Fallback>
                <p:oleObj name="Equation" r:id="rId4" imgW="5146696" imgH="554834" progId="Equation.DSMT4">
                  <p:embed/>
                  <p:pic>
                    <p:nvPicPr>
                      <p:cNvPr id="0" name=""/>
                      <p:cNvPicPr/>
                      <p:nvPr/>
                    </p:nvPicPr>
                    <p:blipFill>
                      <a:blip r:embed="rId5"/>
                      <a:stretch>
                        <a:fillRect/>
                      </a:stretch>
                    </p:blipFill>
                    <p:spPr>
                      <a:xfrm>
                        <a:off x="3551045" y="3867375"/>
                        <a:ext cx="6509269" cy="702728"/>
                      </a:xfrm>
                      <a:prstGeom prst="rect">
                        <a:avLst/>
                      </a:prstGeom>
                    </p:spPr>
                  </p:pic>
                </p:oleObj>
              </mc:Fallback>
            </mc:AlternateContent>
          </a:graphicData>
        </a:graphic>
      </p:graphicFrame>
      <p:sp>
        <p:nvSpPr>
          <p:cNvPr id="12" name="TextBox 11">
            <a:extLst>
              <a:ext uri="{FF2B5EF4-FFF2-40B4-BE49-F238E27FC236}">
                <a16:creationId xmlns:a16="http://schemas.microsoft.com/office/drawing/2014/main" id="{1AF6B51C-A7DA-DD27-A090-0DCAE9282522}"/>
              </a:ext>
            </a:extLst>
          </p:cNvPr>
          <p:cNvSpPr txBox="1"/>
          <p:nvPr/>
        </p:nvSpPr>
        <p:spPr>
          <a:xfrm>
            <a:off x="79351" y="3988198"/>
            <a:ext cx="3705045"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sz="1800" dirty="0">
                <a:solidFill>
                  <a:srgbClr val="FF0000"/>
                </a:solidFill>
                <a:sym typeface="Symbol" panose="05050102010706020507" pitchFamily="18" charset="2"/>
              </a:rPr>
              <a:t>Equation for the slow motion:</a:t>
            </a:r>
            <a:endParaRPr lang="it-IT" dirty="0">
              <a:solidFill>
                <a:srgbClr val="FF0000"/>
              </a:solidFill>
            </a:endParaRPr>
          </a:p>
        </p:txBody>
      </p:sp>
      <p:sp>
        <p:nvSpPr>
          <p:cNvPr id="13" name="Slide Number Placeholder 12">
            <a:extLst>
              <a:ext uri="{FF2B5EF4-FFF2-40B4-BE49-F238E27FC236}">
                <a16:creationId xmlns:a16="http://schemas.microsoft.com/office/drawing/2014/main" id="{21F8576E-0ED5-CA4E-9E08-F13794DC3759}"/>
              </a:ext>
            </a:extLst>
          </p:cNvPr>
          <p:cNvSpPr>
            <a:spLocks noGrp="1"/>
          </p:cNvSpPr>
          <p:nvPr>
            <p:ph type="sldNum" sz="quarter" idx="2"/>
          </p:nvPr>
        </p:nvSpPr>
        <p:spPr/>
        <p:txBody>
          <a:bodyPr/>
          <a:lstStyle/>
          <a:p>
            <a:fld id="{86CB4B4D-7CA3-9044-876B-883B54F8677D}" type="slidenum">
              <a:rPr lang="it-IT" smtClean="0"/>
              <a:t>7</a:t>
            </a:fld>
            <a:endParaRPr lang="it-IT"/>
          </a:p>
        </p:txBody>
      </p:sp>
      <p:graphicFrame>
        <p:nvGraphicFramePr>
          <p:cNvPr id="2" name="Oggetto 23">
            <a:extLst>
              <a:ext uri="{FF2B5EF4-FFF2-40B4-BE49-F238E27FC236}">
                <a16:creationId xmlns:a16="http://schemas.microsoft.com/office/drawing/2014/main" id="{1A93D5F4-2ABE-6C82-D8D8-171202BB372D}"/>
              </a:ext>
            </a:extLst>
          </p:cNvPr>
          <p:cNvGraphicFramePr>
            <a:graphicFrameLocks noChangeAspect="1"/>
          </p:cNvGraphicFramePr>
          <p:nvPr>
            <p:extLst>
              <p:ext uri="{D42A27DB-BD31-4B8C-83A1-F6EECF244321}">
                <p14:modId xmlns:p14="http://schemas.microsoft.com/office/powerpoint/2010/main" val="4170259389"/>
              </p:ext>
            </p:extLst>
          </p:nvPr>
        </p:nvGraphicFramePr>
        <p:xfrm>
          <a:off x="3839062" y="2500200"/>
          <a:ext cx="3953295" cy="660038"/>
        </p:xfrm>
        <a:graphic>
          <a:graphicData uri="http://schemas.openxmlformats.org/presentationml/2006/ole">
            <mc:AlternateContent xmlns:mc="http://schemas.openxmlformats.org/markup-compatibility/2006">
              <mc:Choice xmlns:v="urn:schemas-microsoft-com:vml" Requires="v">
                <p:oleObj name="Equation" r:id="rId6" imgW="2336760" imgH="393480" progId="Equation.DSMT4">
                  <p:embed/>
                </p:oleObj>
              </mc:Choice>
              <mc:Fallback>
                <p:oleObj name="Equation" r:id="rId6" imgW="2336760" imgH="393480" progId="Equation.DSMT4">
                  <p:embed/>
                  <p:pic>
                    <p:nvPicPr>
                      <p:cNvPr id="30" name="Oggetto 23">
                        <a:extLst>
                          <a:ext uri="{FF2B5EF4-FFF2-40B4-BE49-F238E27FC236}">
                            <a16:creationId xmlns:a16="http://schemas.microsoft.com/office/drawing/2014/main" id="{BECC450E-09FD-BE19-C598-99BBDBE0EA1E}"/>
                          </a:ext>
                        </a:extLst>
                      </p:cNvPr>
                      <p:cNvPicPr/>
                      <p:nvPr/>
                    </p:nvPicPr>
                    <p:blipFill>
                      <a:blip r:embed="rId7"/>
                      <a:stretch>
                        <a:fillRect/>
                      </a:stretch>
                    </p:blipFill>
                    <p:spPr>
                      <a:xfrm>
                        <a:off x="3839062" y="2500200"/>
                        <a:ext cx="3953295" cy="660038"/>
                      </a:xfrm>
                      <a:prstGeom prst="rect">
                        <a:avLst/>
                      </a:prstGeom>
                      <a:ln>
                        <a:solidFill>
                          <a:srgbClr val="FF0000"/>
                        </a:solidFill>
                      </a:ln>
                    </p:spPr>
                  </p:pic>
                </p:oleObj>
              </mc:Fallback>
            </mc:AlternateContent>
          </a:graphicData>
        </a:graphic>
      </p:graphicFrame>
      <p:sp>
        <p:nvSpPr>
          <p:cNvPr id="10" name="Arrow: Right 9">
            <a:extLst>
              <a:ext uri="{FF2B5EF4-FFF2-40B4-BE49-F238E27FC236}">
                <a16:creationId xmlns:a16="http://schemas.microsoft.com/office/drawing/2014/main" id="{5C0D2F17-4531-E9A8-2C90-C5681AFCF2C0}"/>
              </a:ext>
            </a:extLst>
          </p:cNvPr>
          <p:cNvSpPr/>
          <p:nvPr/>
        </p:nvSpPr>
        <p:spPr>
          <a:xfrm rot="5400000">
            <a:off x="5332207" y="3434959"/>
            <a:ext cx="527050" cy="337781"/>
          </a:xfrm>
          <a:prstGeom prst="rightArrow">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it-IT" sz="1800" b="0" i="0" u="none" strike="noStrike" cap="none" spc="0" normalizeH="0" baseline="0">
              <a:ln>
                <a:noFill/>
              </a:ln>
              <a:solidFill>
                <a:srgbClr val="000000"/>
              </a:solidFill>
              <a:effectLst/>
              <a:uFillTx/>
              <a:latin typeface="Arial"/>
              <a:ea typeface="Arial"/>
              <a:cs typeface="Arial"/>
              <a:sym typeface="Arial"/>
            </a:endParaRPr>
          </a:p>
        </p:txBody>
      </p:sp>
      <p:sp>
        <p:nvSpPr>
          <p:cNvPr id="25" name="Rectangle 24">
            <a:extLst>
              <a:ext uri="{FF2B5EF4-FFF2-40B4-BE49-F238E27FC236}">
                <a16:creationId xmlns:a16="http://schemas.microsoft.com/office/drawing/2014/main" id="{566EA0DD-67DD-5CF7-1B3F-C3815FE48C83}"/>
              </a:ext>
            </a:extLst>
          </p:cNvPr>
          <p:cNvSpPr/>
          <p:nvPr/>
        </p:nvSpPr>
        <p:spPr>
          <a:xfrm>
            <a:off x="4799413" y="4785910"/>
            <a:ext cx="3352800" cy="691391"/>
          </a:xfrm>
          <a:prstGeom prst="rect">
            <a:avLst/>
          </a:prstGeom>
          <a:solidFill>
            <a:srgbClr val="FFFFFF"/>
          </a:solidFill>
          <a:ln w="19050" cap="flat">
            <a:solidFill>
              <a:srgbClr val="FF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it-IT" sz="1800" b="0" i="0" u="none" strike="noStrike" cap="none" spc="0" normalizeH="0" baseline="0">
              <a:ln>
                <a:noFill/>
              </a:ln>
              <a:solidFill>
                <a:srgbClr val="000000"/>
              </a:solidFill>
              <a:effectLst/>
              <a:uFillTx/>
              <a:latin typeface="Arial"/>
              <a:ea typeface="Arial"/>
              <a:cs typeface="Arial"/>
              <a:sym typeface="Arial"/>
            </a:endParaRPr>
          </a:p>
        </p:txBody>
      </p:sp>
      <p:graphicFrame>
        <p:nvGraphicFramePr>
          <p:cNvPr id="23" name="Object 22">
            <a:extLst>
              <a:ext uri="{FF2B5EF4-FFF2-40B4-BE49-F238E27FC236}">
                <a16:creationId xmlns:a16="http://schemas.microsoft.com/office/drawing/2014/main" id="{F9EFD631-EF47-BAC1-6212-7AC570CD75DA}"/>
              </a:ext>
            </a:extLst>
          </p:cNvPr>
          <p:cNvGraphicFramePr>
            <a:graphicFrameLocks noChangeAspect="1"/>
          </p:cNvGraphicFramePr>
          <p:nvPr>
            <p:extLst>
              <p:ext uri="{D42A27DB-BD31-4B8C-83A1-F6EECF244321}">
                <p14:modId xmlns:p14="http://schemas.microsoft.com/office/powerpoint/2010/main" val="742176825"/>
              </p:ext>
            </p:extLst>
          </p:nvPr>
        </p:nvGraphicFramePr>
        <p:xfrm>
          <a:off x="3159605" y="4885565"/>
          <a:ext cx="5399008" cy="546203"/>
        </p:xfrm>
        <a:graphic>
          <a:graphicData uri="http://schemas.openxmlformats.org/presentationml/2006/ole">
            <mc:AlternateContent xmlns:mc="http://schemas.openxmlformats.org/markup-compatibility/2006">
              <mc:Choice xmlns:v="urn:schemas-microsoft-com:vml" Requires="v">
                <p:oleObj name="Equation" r:id="rId8" imgW="3263760" imgH="330120" progId="Equation.DSMT4">
                  <p:embed/>
                </p:oleObj>
              </mc:Choice>
              <mc:Fallback>
                <p:oleObj name="Equation" r:id="rId8" imgW="3263760" imgH="330120" progId="Equation.DSMT4">
                  <p:embed/>
                  <p:pic>
                    <p:nvPicPr>
                      <p:cNvPr id="23" name="Object 22">
                        <a:extLst>
                          <a:ext uri="{FF2B5EF4-FFF2-40B4-BE49-F238E27FC236}">
                            <a16:creationId xmlns:a16="http://schemas.microsoft.com/office/drawing/2014/main" id="{F9EFD631-EF47-BAC1-6212-7AC570CD75DA}"/>
                          </a:ext>
                        </a:extLst>
                      </p:cNvPr>
                      <p:cNvPicPr/>
                      <p:nvPr/>
                    </p:nvPicPr>
                    <p:blipFill>
                      <a:blip r:embed="rId9"/>
                      <a:stretch>
                        <a:fillRect/>
                      </a:stretch>
                    </p:blipFill>
                    <p:spPr>
                      <a:xfrm>
                        <a:off x="3159605" y="4885565"/>
                        <a:ext cx="5399008" cy="546203"/>
                      </a:xfrm>
                      <a:prstGeom prst="rect">
                        <a:avLst/>
                      </a:prstGeom>
                    </p:spPr>
                  </p:pic>
                </p:oleObj>
              </mc:Fallback>
            </mc:AlternateContent>
          </a:graphicData>
        </a:graphic>
      </p:graphicFrame>
      <p:sp>
        <p:nvSpPr>
          <p:cNvPr id="26" name="TextBox 25">
            <a:extLst>
              <a:ext uri="{FF2B5EF4-FFF2-40B4-BE49-F238E27FC236}">
                <a16:creationId xmlns:a16="http://schemas.microsoft.com/office/drawing/2014/main" id="{77E2BD4B-1139-4E52-C9D7-FDB103506EBF}"/>
              </a:ext>
            </a:extLst>
          </p:cNvPr>
          <p:cNvSpPr txBox="1"/>
          <p:nvPr/>
        </p:nvSpPr>
        <p:spPr>
          <a:xfrm>
            <a:off x="2253588" y="5668187"/>
            <a:ext cx="8782274"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dirty="0"/>
              <a:t>We are interested in this term (red box), it will give the averaged friction term</a:t>
            </a:r>
            <a:endParaRPr lang="it-IT" sz="2000" dirty="0"/>
          </a:p>
        </p:txBody>
      </p:sp>
    </p:spTree>
    <p:extLst>
      <p:ext uri="{BB962C8B-B14F-4D97-AF65-F5344CB8AC3E}">
        <p14:creationId xmlns:p14="http://schemas.microsoft.com/office/powerpoint/2010/main" val="322776390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2" grpId="0"/>
      <p:bldP spid="10" grpId="0" animBg="1"/>
      <p:bldP spid="25" grpId="0" animBg="1"/>
      <p:bldP spid="2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15B5B04D-6B67-2D6D-0C42-AC7F4D63687E}"/>
              </a:ext>
            </a:extLst>
          </p:cNvPr>
          <p:cNvSpPr txBox="1">
            <a:spLocks noGrp="1"/>
          </p:cNvSpPr>
          <p:nvPr/>
        </p:nvSpPr>
        <p:spPr>
          <a:xfrm>
            <a:off x="655219" y="145078"/>
            <a:ext cx="10754561" cy="505267"/>
          </a:xfrm>
          <a:prstGeom prst="rect">
            <a:avLst/>
          </a:prstGeom>
        </p:spPr>
        <p:txBody>
          <a:bodyPr vert="horz" wrap="square" lIns="0" tIns="12700" rIns="0" bIns="0" rtlCol="0">
            <a:spAutoFit/>
          </a:bodyPr>
          <a:lstStyle>
            <a:lvl1pPr>
              <a:defRPr sz="2900" b="0" i="0">
                <a:solidFill>
                  <a:srgbClr val="00A6D5"/>
                </a:solidFill>
                <a:latin typeface="Arial"/>
                <a:ea typeface="+mj-ea"/>
                <a:cs typeface="Arial"/>
              </a:defRPr>
            </a:lvl1pPr>
          </a:lstStyle>
          <a:p>
            <a:pPr marL="12700" algn="ctr">
              <a:lnSpc>
                <a:spcPct val="100000"/>
              </a:lnSpc>
              <a:spcBef>
                <a:spcPts val="100"/>
              </a:spcBef>
            </a:pPr>
            <a:r>
              <a:rPr lang="en-GB" sz="3200" dirty="0"/>
              <a:t>Example 1: Forced SDOF moving on a rotating belt</a:t>
            </a:r>
            <a:endParaRPr sz="3200" dirty="0"/>
          </a:p>
        </p:txBody>
      </p:sp>
      <p:graphicFrame>
        <p:nvGraphicFramePr>
          <p:cNvPr id="4" name="Object 3">
            <a:extLst>
              <a:ext uri="{FF2B5EF4-FFF2-40B4-BE49-F238E27FC236}">
                <a16:creationId xmlns:a16="http://schemas.microsoft.com/office/drawing/2014/main" id="{B45F8BDE-C2C2-8A32-A9A3-A834FF251C3E}"/>
              </a:ext>
            </a:extLst>
          </p:cNvPr>
          <p:cNvGraphicFramePr>
            <a:graphicFrameLocks noChangeAspect="1"/>
          </p:cNvGraphicFramePr>
          <p:nvPr>
            <p:extLst>
              <p:ext uri="{D42A27DB-BD31-4B8C-83A1-F6EECF244321}">
                <p14:modId xmlns:p14="http://schemas.microsoft.com/office/powerpoint/2010/main" val="3634867630"/>
              </p:ext>
            </p:extLst>
          </p:nvPr>
        </p:nvGraphicFramePr>
        <p:xfrm>
          <a:off x="3972787" y="770500"/>
          <a:ext cx="4119424" cy="588245"/>
        </p:xfrm>
        <a:graphic>
          <a:graphicData uri="http://schemas.openxmlformats.org/presentationml/2006/ole">
            <mc:AlternateContent xmlns:mc="http://schemas.openxmlformats.org/markup-compatibility/2006">
              <mc:Choice xmlns:v="urn:schemas-microsoft-com:vml" Requires="v">
                <p:oleObj name="Equation" r:id="rId2" imgW="2311200" imgH="330120" progId="Equation.DSMT4">
                  <p:embed/>
                </p:oleObj>
              </mc:Choice>
              <mc:Fallback>
                <p:oleObj name="Equation" r:id="rId2" imgW="2311200" imgH="330120" progId="Equation.DSMT4">
                  <p:embed/>
                  <p:pic>
                    <p:nvPicPr>
                      <p:cNvPr id="23" name="Object 22">
                        <a:extLst>
                          <a:ext uri="{FF2B5EF4-FFF2-40B4-BE49-F238E27FC236}">
                            <a16:creationId xmlns:a16="http://schemas.microsoft.com/office/drawing/2014/main" id="{F9EFD631-EF47-BAC1-6212-7AC570CD75DA}"/>
                          </a:ext>
                        </a:extLst>
                      </p:cNvPr>
                      <p:cNvPicPr/>
                      <p:nvPr/>
                    </p:nvPicPr>
                    <p:blipFill>
                      <a:blip r:embed="rId3"/>
                      <a:stretch>
                        <a:fillRect/>
                      </a:stretch>
                    </p:blipFill>
                    <p:spPr>
                      <a:xfrm>
                        <a:off x="3972787" y="770500"/>
                        <a:ext cx="4119424" cy="588245"/>
                      </a:xfrm>
                      <a:prstGeom prst="rect">
                        <a:avLst/>
                      </a:prstGeom>
                    </p:spPr>
                  </p:pic>
                </p:oleObj>
              </mc:Fallback>
            </mc:AlternateContent>
          </a:graphicData>
        </a:graphic>
      </p:graphicFrame>
      <p:sp>
        <p:nvSpPr>
          <p:cNvPr id="6" name="TextBox 5">
            <a:extLst>
              <a:ext uri="{FF2B5EF4-FFF2-40B4-BE49-F238E27FC236}">
                <a16:creationId xmlns:a16="http://schemas.microsoft.com/office/drawing/2014/main" id="{B9CA49D4-C387-4060-D5E5-F6720EEB7AAF}"/>
              </a:ext>
            </a:extLst>
          </p:cNvPr>
          <p:cNvSpPr txBox="1"/>
          <p:nvPr/>
        </p:nvSpPr>
        <p:spPr>
          <a:xfrm>
            <a:off x="144462" y="1426105"/>
            <a:ext cx="11755437"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Since we are interested in the averaged friction for steady-state vibratory motion only, the z term (which governs the homogenous equation of slow motion, will not be influential at steady-state.</a:t>
            </a:r>
            <a:endParaRPr lang="it-IT" dirty="0"/>
          </a:p>
        </p:txBody>
      </p:sp>
      <p:graphicFrame>
        <p:nvGraphicFramePr>
          <p:cNvPr id="7" name="Object 6">
            <a:extLst>
              <a:ext uri="{FF2B5EF4-FFF2-40B4-BE49-F238E27FC236}">
                <a16:creationId xmlns:a16="http://schemas.microsoft.com/office/drawing/2014/main" id="{6DFB1BD7-DF78-A89D-6D6A-1A1B4B8AFFAE}"/>
              </a:ext>
            </a:extLst>
          </p:cNvPr>
          <p:cNvGraphicFramePr>
            <a:graphicFrameLocks noChangeAspect="1"/>
          </p:cNvGraphicFramePr>
          <p:nvPr>
            <p:extLst>
              <p:ext uri="{D42A27DB-BD31-4B8C-83A1-F6EECF244321}">
                <p14:modId xmlns:p14="http://schemas.microsoft.com/office/powerpoint/2010/main" val="2793255749"/>
              </p:ext>
            </p:extLst>
          </p:nvPr>
        </p:nvGraphicFramePr>
        <p:xfrm>
          <a:off x="341119" y="2150943"/>
          <a:ext cx="4300580" cy="646330"/>
        </p:xfrm>
        <a:graphic>
          <a:graphicData uri="http://schemas.openxmlformats.org/presentationml/2006/ole">
            <mc:AlternateContent xmlns:mc="http://schemas.openxmlformats.org/markup-compatibility/2006">
              <mc:Choice xmlns:v="urn:schemas-microsoft-com:vml" Requires="v">
                <p:oleObj name="Equation" r:id="rId4" imgW="2197080" imgH="330120" progId="Equation.DSMT4">
                  <p:embed/>
                </p:oleObj>
              </mc:Choice>
              <mc:Fallback>
                <p:oleObj name="Equation" r:id="rId4" imgW="2197080" imgH="330120" progId="Equation.DSMT4">
                  <p:embed/>
                  <p:pic>
                    <p:nvPicPr>
                      <p:cNvPr id="0" name=""/>
                      <p:cNvPicPr/>
                      <p:nvPr/>
                    </p:nvPicPr>
                    <p:blipFill>
                      <a:blip r:embed="rId5"/>
                      <a:stretch>
                        <a:fillRect/>
                      </a:stretch>
                    </p:blipFill>
                    <p:spPr>
                      <a:xfrm>
                        <a:off x="341119" y="2150943"/>
                        <a:ext cx="4300580" cy="646330"/>
                      </a:xfrm>
                      <a:prstGeom prst="rect">
                        <a:avLst/>
                      </a:prstGeom>
                    </p:spPr>
                  </p:pic>
                </p:oleObj>
              </mc:Fallback>
            </mc:AlternateContent>
          </a:graphicData>
        </a:graphic>
      </p:graphicFrame>
      <p:graphicFrame>
        <p:nvGraphicFramePr>
          <p:cNvPr id="11" name="Object 10">
            <a:extLst>
              <a:ext uri="{FF2B5EF4-FFF2-40B4-BE49-F238E27FC236}">
                <a16:creationId xmlns:a16="http://schemas.microsoft.com/office/drawing/2014/main" id="{0C8F9084-0645-64B3-A478-BAF90FE00B41}"/>
              </a:ext>
            </a:extLst>
          </p:cNvPr>
          <p:cNvGraphicFramePr>
            <a:graphicFrameLocks noChangeAspect="1"/>
          </p:cNvGraphicFramePr>
          <p:nvPr>
            <p:extLst>
              <p:ext uri="{D42A27DB-BD31-4B8C-83A1-F6EECF244321}">
                <p14:modId xmlns:p14="http://schemas.microsoft.com/office/powerpoint/2010/main" val="3146063201"/>
              </p:ext>
            </p:extLst>
          </p:nvPr>
        </p:nvGraphicFramePr>
        <p:xfrm>
          <a:off x="275205" y="2876068"/>
          <a:ext cx="4627139" cy="754710"/>
        </p:xfrm>
        <a:graphic>
          <a:graphicData uri="http://schemas.openxmlformats.org/presentationml/2006/ole">
            <mc:AlternateContent xmlns:mc="http://schemas.openxmlformats.org/markup-compatibility/2006">
              <mc:Choice xmlns:v="urn:schemas-microsoft-com:vml" Requires="v">
                <p:oleObj name="Equation" r:id="rId6" imgW="2654280" imgH="431640" progId="Equation.DSMT4">
                  <p:embed/>
                </p:oleObj>
              </mc:Choice>
              <mc:Fallback>
                <p:oleObj name="Equation" r:id="rId6" imgW="2654280" imgH="431640" progId="Equation.DSMT4">
                  <p:embed/>
                  <p:pic>
                    <p:nvPicPr>
                      <p:cNvPr id="15" name="Object 14">
                        <a:extLst>
                          <a:ext uri="{FF2B5EF4-FFF2-40B4-BE49-F238E27FC236}">
                            <a16:creationId xmlns:a16="http://schemas.microsoft.com/office/drawing/2014/main" id="{CEAC10BC-7F27-2CC7-FFBB-95FB2F569DBE}"/>
                          </a:ext>
                        </a:extLst>
                      </p:cNvPr>
                      <p:cNvPicPr/>
                      <p:nvPr/>
                    </p:nvPicPr>
                    <p:blipFill>
                      <a:blip r:embed="rId7"/>
                      <a:stretch>
                        <a:fillRect/>
                      </a:stretch>
                    </p:blipFill>
                    <p:spPr>
                      <a:xfrm>
                        <a:off x="275205" y="2876068"/>
                        <a:ext cx="4627139" cy="754710"/>
                      </a:xfrm>
                      <a:prstGeom prst="rect">
                        <a:avLst/>
                      </a:prstGeom>
                    </p:spPr>
                  </p:pic>
                </p:oleObj>
              </mc:Fallback>
            </mc:AlternateContent>
          </a:graphicData>
        </a:graphic>
      </p:graphicFrame>
      <p:sp>
        <p:nvSpPr>
          <p:cNvPr id="12" name="object 4">
            <a:extLst>
              <a:ext uri="{FF2B5EF4-FFF2-40B4-BE49-F238E27FC236}">
                <a16:creationId xmlns:a16="http://schemas.microsoft.com/office/drawing/2014/main" id="{6123076F-A4A6-1207-444F-41FEE99A981B}"/>
              </a:ext>
            </a:extLst>
          </p:cNvPr>
          <p:cNvSpPr txBox="1"/>
          <p:nvPr/>
        </p:nvSpPr>
        <p:spPr>
          <a:xfrm>
            <a:off x="4902344" y="2171528"/>
            <a:ext cx="5150156" cy="406522"/>
          </a:xfrm>
          <a:prstGeom prst="rect">
            <a:avLst/>
          </a:prstGeom>
        </p:spPr>
        <p:txBody>
          <a:bodyPr vert="horz" wrap="square" lIns="0" tIns="158750" rIns="0" bIns="0" rtlCol="0">
            <a:spAutoFit/>
          </a:bodyPr>
          <a:lstStyle>
            <a:defPPr>
              <a:defRPr kern="0"/>
            </a:defPPr>
          </a:lstStyle>
          <a:p>
            <a:pPr marL="12700">
              <a:lnSpc>
                <a:spcPct val="100000"/>
              </a:lnSpc>
              <a:spcBef>
                <a:spcPts val="1250"/>
              </a:spcBef>
            </a:pPr>
            <a:r>
              <a:rPr lang="en-GB" sz="1600" dirty="0">
                <a:latin typeface="Arial"/>
                <a:cs typeface="Arial"/>
              </a:rPr>
              <a:t>Sign changes depending on: </a:t>
            </a:r>
          </a:p>
        </p:txBody>
      </p:sp>
      <p:graphicFrame>
        <p:nvGraphicFramePr>
          <p:cNvPr id="14" name="Object 13">
            <a:extLst>
              <a:ext uri="{FF2B5EF4-FFF2-40B4-BE49-F238E27FC236}">
                <a16:creationId xmlns:a16="http://schemas.microsoft.com/office/drawing/2014/main" id="{62154B2B-72F2-3027-0175-97358E6ACEE6}"/>
              </a:ext>
            </a:extLst>
          </p:cNvPr>
          <p:cNvGraphicFramePr>
            <a:graphicFrameLocks noChangeAspect="1"/>
          </p:cNvGraphicFramePr>
          <p:nvPr>
            <p:extLst>
              <p:ext uri="{D42A27DB-BD31-4B8C-83A1-F6EECF244321}">
                <p14:modId xmlns:p14="http://schemas.microsoft.com/office/powerpoint/2010/main" val="214819303"/>
              </p:ext>
            </p:extLst>
          </p:nvPr>
        </p:nvGraphicFramePr>
        <p:xfrm>
          <a:off x="8092211" y="2205451"/>
          <a:ext cx="1608380" cy="504321"/>
        </p:xfrm>
        <a:graphic>
          <a:graphicData uri="http://schemas.openxmlformats.org/presentationml/2006/ole">
            <mc:AlternateContent xmlns:mc="http://schemas.openxmlformats.org/markup-compatibility/2006">
              <mc:Choice xmlns:v="urn:schemas-microsoft-com:vml" Requires="v">
                <p:oleObj name="Equation" r:id="rId8" imgW="935964" imgH="293024" progId="Equation.DSMT4">
                  <p:embed/>
                </p:oleObj>
              </mc:Choice>
              <mc:Fallback>
                <p:oleObj name="Equation" r:id="rId8" imgW="935964" imgH="293024" progId="Equation.DSMT4">
                  <p:embed/>
                  <p:pic>
                    <p:nvPicPr>
                      <p:cNvPr id="0" name=""/>
                      <p:cNvPicPr/>
                      <p:nvPr/>
                    </p:nvPicPr>
                    <p:blipFill>
                      <a:blip r:embed="rId9"/>
                      <a:stretch>
                        <a:fillRect/>
                      </a:stretch>
                    </p:blipFill>
                    <p:spPr>
                      <a:xfrm>
                        <a:off x="8092211" y="2205451"/>
                        <a:ext cx="1608380" cy="504321"/>
                      </a:xfrm>
                      <a:prstGeom prst="rect">
                        <a:avLst/>
                      </a:prstGeom>
                    </p:spPr>
                  </p:pic>
                </p:oleObj>
              </mc:Fallback>
            </mc:AlternateContent>
          </a:graphicData>
        </a:graphic>
      </p:graphicFrame>
      <p:sp>
        <p:nvSpPr>
          <p:cNvPr id="17" name="object 4">
            <a:extLst>
              <a:ext uri="{FF2B5EF4-FFF2-40B4-BE49-F238E27FC236}">
                <a16:creationId xmlns:a16="http://schemas.microsoft.com/office/drawing/2014/main" id="{41F5B220-B410-7075-0C84-D024570C0F7F}"/>
              </a:ext>
            </a:extLst>
          </p:cNvPr>
          <p:cNvSpPr txBox="1"/>
          <p:nvPr/>
        </p:nvSpPr>
        <p:spPr>
          <a:xfrm>
            <a:off x="275205" y="3657135"/>
            <a:ext cx="5150156" cy="437299"/>
          </a:xfrm>
          <a:prstGeom prst="rect">
            <a:avLst/>
          </a:prstGeom>
        </p:spPr>
        <p:txBody>
          <a:bodyPr vert="horz" wrap="square" lIns="0" tIns="158750" rIns="0" bIns="0" rtlCol="0">
            <a:spAutoFit/>
          </a:bodyPr>
          <a:lstStyle>
            <a:defPPr>
              <a:defRPr kern="0"/>
            </a:defPPr>
          </a:lstStyle>
          <a:p>
            <a:pPr marL="12700">
              <a:lnSpc>
                <a:spcPct val="100000"/>
              </a:lnSpc>
              <a:spcBef>
                <a:spcPts val="1250"/>
              </a:spcBef>
            </a:pPr>
            <a:r>
              <a:rPr lang="en-GB" dirty="0">
                <a:latin typeface="Arial"/>
                <a:cs typeface="Arial"/>
              </a:rPr>
              <a:t>Over one period, the sign function is:</a:t>
            </a:r>
          </a:p>
        </p:txBody>
      </p:sp>
      <p:graphicFrame>
        <p:nvGraphicFramePr>
          <p:cNvPr id="18" name="Object 17">
            <a:extLst>
              <a:ext uri="{FF2B5EF4-FFF2-40B4-BE49-F238E27FC236}">
                <a16:creationId xmlns:a16="http://schemas.microsoft.com/office/drawing/2014/main" id="{110BF4E4-9420-EA3F-61FF-917B0786BF83}"/>
              </a:ext>
            </a:extLst>
          </p:cNvPr>
          <p:cNvGraphicFramePr>
            <a:graphicFrameLocks noChangeAspect="1"/>
          </p:cNvGraphicFramePr>
          <p:nvPr>
            <p:extLst>
              <p:ext uri="{D42A27DB-BD31-4B8C-83A1-F6EECF244321}">
                <p14:modId xmlns:p14="http://schemas.microsoft.com/office/powerpoint/2010/main" val="2877703323"/>
              </p:ext>
            </p:extLst>
          </p:nvPr>
        </p:nvGraphicFramePr>
        <p:xfrm>
          <a:off x="325624" y="4271250"/>
          <a:ext cx="2531876" cy="452121"/>
        </p:xfrm>
        <a:graphic>
          <a:graphicData uri="http://schemas.openxmlformats.org/presentationml/2006/ole">
            <mc:AlternateContent xmlns:mc="http://schemas.openxmlformats.org/markup-compatibility/2006">
              <mc:Choice xmlns:v="urn:schemas-microsoft-com:vml" Requires="v">
                <p:oleObj name="Equation" r:id="rId10" imgW="1422360" imgH="253800" progId="Equation.DSMT4">
                  <p:embed/>
                </p:oleObj>
              </mc:Choice>
              <mc:Fallback>
                <p:oleObj name="Equation" r:id="rId10" imgW="1422360" imgH="253800" progId="Equation.DSMT4">
                  <p:embed/>
                  <p:pic>
                    <p:nvPicPr>
                      <p:cNvPr id="17" name="Object 16">
                        <a:extLst>
                          <a:ext uri="{FF2B5EF4-FFF2-40B4-BE49-F238E27FC236}">
                            <a16:creationId xmlns:a16="http://schemas.microsoft.com/office/drawing/2014/main" id="{EB70A117-D55C-4882-843B-B4866455B54D}"/>
                          </a:ext>
                        </a:extLst>
                      </p:cNvPr>
                      <p:cNvPicPr/>
                      <p:nvPr/>
                    </p:nvPicPr>
                    <p:blipFill>
                      <a:blip r:embed="rId11"/>
                      <a:stretch>
                        <a:fillRect/>
                      </a:stretch>
                    </p:blipFill>
                    <p:spPr>
                      <a:xfrm>
                        <a:off x="325624" y="4271250"/>
                        <a:ext cx="2531876" cy="452121"/>
                      </a:xfrm>
                      <a:prstGeom prst="rect">
                        <a:avLst/>
                      </a:prstGeom>
                    </p:spPr>
                  </p:pic>
                </p:oleObj>
              </mc:Fallback>
            </mc:AlternateContent>
          </a:graphicData>
        </a:graphic>
      </p:graphicFrame>
      <p:graphicFrame>
        <p:nvGraphicFramePr>
          <p:cNvPr id="19" name="Object 18">
            <a:extLst>
              <a:ext uri="{FF2B5EF4-FFF2-40B4-BE49-F238E27FC236}">
                <a16:creationId xmlns:a16="http://schemas.microsoft.com/office/drawing/2014/main" id="{1D8AD8F3-3D88-B844-C662-3F384DB2942E}"/>
              </a:ext>
            </a:extLst>
          </p:cNvPr>
          <p:cNvGraphicFramePr>
            <a:graphicFrameLocks noChangeAspect="1"/>
          </p:cNvGraphicFramePr>
          <p:nvPr>
            <p:extLst>
              <p:ext uri="{D42A27DB-BD31-4B8C-83A1-F6EECF244321}">
                <p14:modId xmlns:p14="http://schemas.microsoft.com/office/powerpoint/2010/main" val="2063822709"/>
              </p:ext>
            </p:extLst>
          </p:nvPr>
        </p:nvGraphicFramePr>
        <p:xfrm>
          <a:off x="325624" y="4947370"/>
          <a:ext cx="3788103" cy="484525"/>
        </p:xfrm>
        <a:graphic>
          <a:graphicData uri="http://schemas.openxmlformats.org/presentationml/2006/ole">
            <mc:AlternateContent xmlns:mc="http://schemas.openxmlformats.org/markup-compatibility/2006">
              <mc:Choice xmlns:v="urn:schemas-microsoft-com:vml" Requires="v">
                <p:oleObj name="Equation" r:id="rId12" imgW="2184120" imgH="279360" progId="Equation.DSMT4">
                  <p:embed/>
                </p:oleObj>
              </mc:Choice>
              <mc:Fallback>
                <p:oleObj name="Equation" r:id="rId12" imgW="2184120" imgH="279360" progId="Equation.DSMT4">
                  <p:embed/>
                  <p:pic>
                    <p:nvPicPr>
                      <p:cNvPr id="18" name="Object 17">
                        <a:extLst>
                          <a:ext uri="{FF2B5EF4-FFF2-40B4-BE49-F238E27FC236}">
                            <a16:creationId xmlns:a16="http://schemas.microsoft.com/office/drawing/2014/main" id="{FE4840B9-DFB0-01F7-16F9-2782E96CDD76}"/>
                          </a:ext>
                        </a:extLst>
                      </p:cNvPr>
                      <p:cNvPicPr/>
                      <p:nvPr/>
                    </p:nvPicPr>
                    <p:blipFill>
                      <a:blip r:embed="rId13"/>
                      <a:stretch>
                        <a:fillRect/>
                      </a:stretch>
                    </p:blipFill>
                    <p:spPr>
                      <a:xfrm>
                        <a:off x="325624" y="4947370"/>
                        <a:ext cx="3788103" cy="484525"/>
                      </a:xfrm>
                      <a:prstGeom prst="rect">
                        <a:avLst/>
                      </a:prstGeom>
                    </p:spPr>
                  </p:pic>
                </p:oleObj>
              </mc:Fallback>
            </mc:AlternateContent>
          </a:graphicData>
        </a:graphic>
      </p:graphicFrame>
      <p:graphicFrame>
        <p:nvGraphicFramePr>
          <p:cNvPr id="20" name="Object 19">
            <a:extLst>
              <a:ext uri="{FF2B5EF4-FFF2-40B4-BE49-F238E27FC236}">
                <a16:creationId xmlns:a16="http://schemas.microsoft.com/office/drawing/2014/main" id="{0EE06838-2B01-CCCF-0AB9-9DDC26EDE728}"/>
              </a:ext>
            </a:extLst>
          </p:cNvPr>
          <p:cNvGraphicFramePr>
            <a:graphicFrameLocks noChangeAspect="1"/>
          </p:cNvGraphicFramePr>
          <p:nvPr>
            <p:extLst>
              <p:ext uri="{D42A27DB-BD31-4B8C-83A1-F6EECF244321}">
                <p14:modId xmlns:p14="http://schemas.microsoft.com/office/powerpoint/2010/main" val="1403897129"/>
              </p:ext>
            </p:extLst>
          </p:nvPr>
        </p:nvGraphicFramePr>
        <p:xfrm>
          <a:off x="5236528" y="3866322"/>
          <a:ext cx="5467375" cy="762751"/>
        </p:xfrm>
        <a:graphic>
          <a:graphicData uri="http://schemas.openxmlformats.org/presentationml/2006/ole">
            <mc:AlternateContent xmlns:mc="http://schemas.openxmlformats.org/markup-compatibility/2006">
              <mc:Choice xmlns:v="urn:schemas-microsoft-com:vml" Requires="v">
                <p:oleObj name="Equation" r:id="rId14" imgW="3454200" imgH="482400" progId="Equation.DSMT4">
                  <p:embed/>
                </p:oleObj>
              </mc:Choice>
              <mc:Fallback>
                <p:oleObj name="Equation" r:id="rId14" imgW="3454200" imgH="482400" progId="Equation.DSMT4">
                  <p:embed/>
                  <p:pic>
                    <p:nvPicPr>
                      <p:cNvPr id="19" name="Object 18">
                        <a:extLst>
                          <a:ext uri="{FF2B5EF4-FFF2-40B4-BE49-F238E27FC236}">
                            <a16:creationId xmlns:a16="http://schemas.microsoft.com/office/drawing/2014/main" id="{33BC02E8-24D6-0077-28F4-3FB498E35807}"/>
                          </a:ext>
                        </a:extLst>
                      </p:cNvPr>
                      <p:cNvPicPr/>
                      <p:nvPr/>
                    </p:nvPicPr>
                    <p:blipFill>
                      <a:blip r:embed="rId15"/>
                      <a:stretch>
                        <a:fillRect/>
                      </a:stretch>
                    </p:blipFill>
                    <p:spPr>
                      <a:xfrm>
                        <a:off x="5236528" y="3866322"/>
                        <a:ext cx="5467375" cy="762751"/>
                      </a:xfrm>
                      <a:prstGeom prst="rect">
                        <a:avLst/>
                      </a:prstGeom>
                    </p:spPr>
                  </p:pic>
                </p:oleObj>
              </mc:Fallback>
            </mc:AlternateContent>
          </a:graphicData>
        </a:graphic>
      </p:graphicFrame>
      <p:sp>
        <p:nvSpPr>
          <p:cNvPr id="21" name="Arrow: Right 20">
            <a:extLst>
              <a:ext uri="{FF2B5EF4-FFF2-40B4-BE49-F238E27FC236}">
                <a16:creationId xmlns:a16="http://schemas.microsoft.com/office/drawing/2014/main" id="{55CC07DF-9137-5C23-D4E4-BEB4EFFF0645}"/>
              </a:ext>
            </a:extLst>
          </p:cNvPr>
          <p:cNvSpPr/>
          <p:nvPr/>
        </p:nvSpPr>
        <p:spPr>
          <a:xfrm>
            <a:off x="4220587" y="4434410"/>
            <a:ext cx="405617" cy="624770"/>
          </a:xfrm>
          <a:prstGeom prst="rightArrow">
            <a:avLst>
              <a:gd name="adj1" fmla="val 50000"/>
              <a:gd name="adj2" fmla="val 58827"/>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it-IT" sz="1800" b="0" i="0" u="none" strike="noStrike" cap="none" spc="0" normalizeH="0" baseline="0">
              <a:ln>
                <a:noFill/>
              </a:ln>
              <a:solidFill>
                <a:srgbClr val="000000"/>
              </a:solidFill>
              <a:effectLst/>
              <a:uFillTx/>
              <a:latin typeface="Arial"/>
              <a:ea typeface="Arial"/>
              <a:cs typeface="Arial"/>
              <a:sym typeface="Arial"/>
            </a:endParaRPr>
          </a:p>
        </p:txBody>
      </p:sp>
      <p:graphicFrame>
        <p:nvGraphicFramePr>
          <p:cNvPr id="22" name="Object 21">
            <a:extLst>
              <a:ext uri="{FF2B5EF4-FFF2-40B4-BE49-F238E27FC236}">
                <a16:creationId xmlns:a16="http://schemas.microsoft.com/office/drawing/2014/main" id="{8F53FFCA-8469-AD43-288F-FB6ADA0E2490}"/>
              </a:ext>
            </a:extLst>
          </p:cNvPr>
          <p:cNvGraphicFramePr>
            <a:graphicFrameLocks noChangeAspect="1"/>
          </p:cNvGraphicFramePr>
          <p:nvPr>
            <p:extLst>
              <p:ext uri="{D42A27DB-BD31-4B8C-83A1-F6EECF244321}">
                <p14:modId xmlns:p14="http://schemas.microsoft.com/office/powerpoint/2010/main" val="1863026299"/>
              </p:ext>
            </p:extLst>
          </p:nvPr>
        </p:nvGraphicFramePr>
        <p:xfrm>
          <a:off x="5236528" y="4838260"/>
          <a:ext cx="5517677" cy="1396880"/>
        </p:xfrm>
        <a:graphic>
          <a:graphicData uri="http://schemas.openxmlformats.org/presentationml/2006/ole">
            <mc:AlternateContent xmlns:mc="http://schemas.openxmlformats.org/markup-compatibility/2006">
              <mc:Choice xmlns:v="urn:schemas-microsoft-com:vml" Requires="v">
                <p:oleObj name="Equation" r:id="rId16" imgW="2908080" imgH="736560" progId="Equation.DSMT4">
                  <p:embed/>
                </p:oleObj>
              </mc:Choice>
              <mc:Fallback>
                <p:oleObj name="Equation" r:id="rId16" imgW="2908080" imgH="736560" progId="Equation.DSMT4">
                  <p:embed/>
                  <p:pic>
                    <p:nvPicPr>
                      <p:cNvPr id="0" name=""/>
                      <p:cNvPicPr/>
                      <p:nvPr/>
                    </p:nvPicPr>
                    <p:blipFill>
                      <a:blip r:embed="rId17"/>
                      <a:stretch>
                        <a:fillRect/>
                      </a:stretch>
                    </p:blipFill>
                    <p:spPr>
                      <a:xfrm>
                        <a:off x="5236528" y="4838260"/>
                        <a:ext cx="5517677" cy="1396880"/>
                      </a:xfrm>
                      <a:prstGeom prst="rect">
                        <a:avLst/>
                      </a:prstGeom>
                      <a:ln>
                        <a:solidFill>
                          <a:srgbClr val="FF0000"/>
                        </a:solidFill>
                      </a:ln>
                    </p:spPr>
                  </p:pic>
                </p:oleObj>
              </mc:Fallback>
            </mc:AlternateContent>
          </a:graphicData>
        </a:graphic>
      </p:graphicFrame>
      <p:sp>
        <p:nvSpPr>
          <p:cNvPr id="23" name="Slide Number Placeholder 22">
            <a:extLst>
              <a:ext uri="{FF2B5EF4-FFF2-40B4-BE49-F238E27FC236}">
                <a16:creationId xmlns:a16="http://schemas.microsoft.com/office/drawing/2014/main" id="{A8F63559-B148-33C1-98C3-5551D8B05EE4}"/>
              </a:ext>
            </a:extLst>
          </p:cNvPr>
          <p:cNvSpPr>
            <a:spLocks noGrp="1"/>
          </p:cNvSpPr>
          <p:nvPr>
            <p:ph type="sldNum" sz="quarter" idx="2"/>
          </p:nvPr>
        </p:nvSpPr>
        <p:spPr/>
        <p:txBody>
          <a:bodyPr/>
          <a:lstStyle/>
          <a:p>
            <a:fld id="{86CB4B4D-7CA3-9044-876B-883B54F8677D}" type="slidenum">
              <a:rPr lang="it-IT" smtClean="0"/>
              <a:t>8</a:t>
            </a:fld>
            <a:endParaRPr lang="it-IT"/>
          </a:p>
        </p:txBody>
      </p:sp>
    </p:spTree>
    <p:extLst>
      <p:ext uri="{BB962C8B-B14F-4D97-AF65-F5344CB8AC3E}">
        <p14:creationId xmlns:p14="http://schemas.microsoft.com/office/powerpoint/2010/main" val="203699616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7" grpId="0"/>
      <p:bldP spid="2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F9D6C7-9DBD-411C-70DC-06D552BA70C9}"/>
            </a:ext>
          </a:extLst>
        </p:cNvPr>
        <p:cNvGrpSpPr/>
        <p:nvPr/>
      </p:nvGrpSpPr>
      <p:grpSpPr>
        <a:xfrm>
          <a:off x="0" y="0"/>
          <a:ext cx="0" cy="0"/>
          <a:chOff x="0" y="0"/>
          <a:chExt cx="0" cy="0"/>
        </a:xfrm>
      </p:grpSpPr>
      <p:sp>
        <p:nvSpPr>
          <p:cNvPr id="3" name="object 2">
            <a:extLst>
              <a:ext uri="{FF2B5EF4-FFF2-40B4-BE49-F238E27FC236}">
                <a16:creationId xmlns:a16="http://schemas.microsoft.com/office/drawing/2014/main" id="{C450CA6F-287D-19F8-CCD4-79B2C314A5D1}"/>
              </a:ext>
            </a:extLst>
          </p:cNvPr>
          <p:cNvSpPr txBox="1">
            <a:spLocks noGrp="1"/>
          </p:cNvSpPr>
          <p:nvPr/>
        </p:nvSpPr>
        <p:spPr>
          <a:xfrm>
            <a:off x="655219" y="145078"/>
            <a:ext cx="10754561" cy="505267"/>
          </a:xfrm>
          <a:prstGeom prst="rect">
            <a:avLst/>
          </a:prstGeom>
        </p:spPr>
        <p:txBody>
          <a:bodyPr vert="horz" wrap="square" lIns="0" tIns="12700" rIns="0" bIns="0" rtlCol="0">
            <a:spAutoFit/>
          </a:bodyPr>
          <a:lstStyle>
            <a:lvl1pPr>
              <a:defRPr sz="2900" b="0" i="0">
                <a:solidFill>
                  <a:srgbClr val="00A6D5"/>
                </a:solidFill>
                <a:latin typeface="Arial"/>
                <a:ea typeface="+mj-ea"/>
                <a:cs typeface="Arial"/>
              </a:defRPr>
            </a:lvl1pPr>
          </a:lstStyle>
          <a:p>
            <a:pPr marL="12700" algn="ctr">
              <a:lnSpc>
                <a:spcPct val="100000"/>
              </a:lnSpc>
              <a:spcBef>
                <a:spcPts val="100"/>
              </a:spcBef>
            </a:pPr>
            <a:r>
              <a:rPr lang="en-GB" sz="3200" dirty="0"/>
              <a:t>Example 1: Forced SDOF moving on a rotating belt</a:t>
            </a:r>
            <a:endParaRPr sz="3200" dirty="0"/>
          </a:p>
        </p:txBody>
      </p:sp>
      <p:sp>
        <p:nvSpPr>
          <p:cNvPr id="20" name="TextBox 19">
            <a:extLst>
              <a:ext uri="{FF2B5EF4-FFF2-40B4-BE49-F238E27FC236}">
                <a16:creationId xmlns:a16="http://schemas.microsoft.com/office/drawing/2014/main" id="{776A003C-2D95-8153-D734-06FB2A2455ED}"/>
              </a:ext>
            </a:extLst>
          </p:cNvPr>
          <p:cNvSpPr txBox="1"/>
          <p:nvPr/>
        </p:nvSpPr>
        <p:spPr>
          <a:xfrm>
            <a:off x="271417" y="826786"/>
            <a:ext cx="8293100"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dirty="0"/>
              <a:t>Some comments on the steps so far:</a:t>
            </a:r>
            <a:endParaRPr lang="it-IT" sz="2000" dirty="0"/>
          </a:p>
        </p:txBody>
      </p:sp>
      <p:sp>
        <p:nvSpPr>
          <p:cNvPr id="27" name="Slide Number Placeholder 26">
            <a:extLst>
              <a:ext uri="{FF2B5EF4-FFF2-40B4-BE49-F238E27FC236}">
                <a16:creationId xmlns:a16="http://schemas.microsoft.com/office/drawing/2014/main" id="{219E8C3D-FF73-263D-D003-864BD21FF63D}"/>
              </a:ext>
            </a:extLst>
          </p:cNvPr>
          <p:cNvSpPr>
            <a:spLocks noGrp="1"/>
          </p:cNvSpPr>
          <p:nvPr>
            <p:ph type="sldNum" sz="quarter" idx="2"/>
          </p:nvPr>
        </p:nvSpPr>
        <p:spPr/>
        <p:txBody>
          <a:bodyPr/>
          <a:lstStyle/>
          <a:p>
            <a:fld id="{86CB4B4D-7CA3-9044-876B-883B54F8677D}" type="slidenum">
              <a:rPr lang="it-IT" smtClean="0"/>
              <a:t>9</a:t>
            </a:fld>
            <a:endParaRPr lang="it-IT"/>
          </a:p>
        </p:txBody>
      </p:sp>
      <p:sp>
        <p:nvSpPr>
          <p:cNvPr id="4" name="TextBox 3">
            <a:extLst>
              <a:ext uri="{FF2B5EF4-FFF2-40B4-BE49-F238E27FC236}">
                <a16:creationId xmlns:a16="http://schemas.microsoft.com/office/drawing/2014/main" id="{40D4DFBA-B0B9-9940-D85D-E1E920594A38}"/>
              </a:ext>
            </a:extLst>
          </p:cNvPr>
          <p:cNvSpPr txBox="1"/>
          <p:nvPr/>
        </p:nvSpPr>
        <p:spPr>
          <a:xfrm>
            <a:off x="467960" y="1379296"/>
            <a:ext cx="11469690" cy="7078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342900" indent="-342900">
              <a:buFont typeface="Wingdings" panose="05000000000000000000" pitchFamily="2" charset="2"/>
              <a:buChar char="Ø"/>
            </a:pPr>
            <a:r>
              <a:rPr lang="en-US" sz="2000" dirty="0"/>
              <a:t>We only assumed the presence of a high-frequency excitation. However, in the paper below, we also showed the solution for the fast motion equation for a more general frequency of excitation</a:t>
            </a:r>
            <a:endParaRPr lang="it-IT" sz="2000" dirty="0"/>
          </a:p>
        </p:txBody>
      </p:sp>
      <p:sp>
        <p:nvSpPr>
          <p:cNvPr id="7" name="Rectangle 3">
            <a:extLst>
              <a:ext uri="{FF2B5EF4-FFF2-40B4-BE49-F238E27FC236}">
                <a16:creationId xmlns:a16="http://schemas.microsoft.com/office/drawing/2014/main" id="{002ADDF7-36A1-79C9-EB5C-1D739045AB86}"/>
              </a:ext>
            </a:extLst>
          </p:cNvPr>
          <p:cNvSpPr>
            <a:spLocks noChangeArrowheads="1"/>
          </p:cNvSpPr>
          <p:nvPr/>
        </p:nvSpPr>
        <p:spPr bwMode="auto">
          <a:xfrm>
            <a:off x="2346527" y="6063939"/>
            <a:ext cx="9540471"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it-IT" altLang="it-IT" sz="1400" dirty="0"/>
              <a:t>Paper of reference: Sulollari, E., Van Dalen, K., Cabboi, A. </a:t>
            </a:r>
            <a:r>
              <a:rPr lang="it-IT" altLang="it-IT" sz="1400" b="1" dirty="0"/>
              <a:t>Vibration-induced friction modulation for a general frequency of excitation</a:t>
            </a:r>
            <a:r>
              <a:rPr lang="it-IT" altLang="it-IT" sz="1400" dirty="0"/>
              <a:t>, </a:t>
            </a:r>
            <a:r>
              <a:rPr lang="en-US" sz="1400" dirty="0"/>
              <a:t>Journal of Sound and Vibration, 573,118200, (2024) </a:t>
            </a:r>
          </a:p>
          <a:p>
            <a:endParaRPr lang="it-IT" altLang="it-IT" sz="1400" dirty="0"/>
          </a:p>
        </p:txBody>
      </p:sp>
      <p:sp>
        <p:nvSpPr>
          <p:cNvPr id="8" name="TextBox 7">
            <a:extLst>
              <a:ext uri="{FF2B5EF4-FFF2-40B4-BE49-F238E27FC236}">
                <a16:creationId xmlns:a16="http://schemas.microsoft.com/office/drawing/2014/main" id="{7146D8D7-BA1C-8134-DB9B-E5ECBA7B8F04}"/>
              </a:ext>
            </a:extLst>
          </p:cNvPr>
          <p:cNvSpPr txBox="1"/>
          <p:nvPr/>
        </p:nvSpPr>
        <p:spPr>
          <a:xfrm>
            <a:off x="417308" y="2215236"/>
            <a:ext cx="11469690" cy="7078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342900" indent="-342900">
              <a:buFont typeface="Wingdings" panose="05000000000000000000" pitchFamily="2" charset="2"/>
              <a:buChar char="Ø"/>
            </a:pPr>
            <a:r>
              <a:rPr lang="en-GB" sz="2000" dirty="0">
                <a:sym typeface="Symbol" panose="05050102010706020507" pitchFamily="18" charset="2"/>
              </a:rPr>
              <a:t>The equation before, can be solved in closed-form only under continuous sliding condition. The Den Hartog criteria can be used to detect the sliding regime. </a:t>
            </a:r>
            <a:endParaRPr lang="it-IT" sz="2000" dirty="0"/>
          </a:p>
        </p:txBody>
      </p:sp>
      <p:pic>
        <p:nvPicPr>
          <p:cNvPr id="9" name="Picture 8">
            <a:extLst>
              <a:ext uri="{FF2B5EF4-FFF2-40B4-BE49-F238E27FC236}">
                <a16:creationId xmlns:a16="http://schemas.microsoft.com/office/drawing/2014/main" id="{AF53752A-65C7-DBC5-8680-BD920EF4A02B}"/>
              </a:ext>
            </a:extLst>
          </p:cNvPr>
          <p:cNvPicPr>
            <a:picLocks noChangeAspect="1"/>
          </p:cNvPicPr>
          <p:nvPr/>
        </p:nvPicPr>
        <p:blipFill>
          <a:blip r:embed="rId2"/>
          <a:stretch>
            <a:fillRect/>
          </a:stretch>
        </p:blipFill>
        <p:spPr>
          <a:xfrm>
            <a:off x="3714973" y="3006658"/>
            <a:ext cx="4054274" cy="2951513"/>
          </a:xfrm>
          <a:prstGeom prst="rect">
            <a:avLst/>
          </a:prstGeom>
        </p:spPr>
      </p:pic>
    </p:spTree>
    <p:extLst>
      <p:ext uri="{BB962C8B-B14F-4D97-AF65-F5344CB8AC3E}">
        <p14:creationId xmlns:p14="http://schemas.microsoft.com/office/powerpoint/2010/main" val="27730076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TU Delft">
  <a:themeElements>
    <a:clrScheme name="TU Delft">
      <a:dk1>
        <a:srgbClr val="000000"/>
      </a:dk1>
      <a:lt1>
        <a:srgbClr val="FFFFFF"/>
      </a:lt1>
      <a:dk2>
        <a:srgbClr val="A7A7A7"/>
      </a:dk2>
      <a:lt2>
        <a:srgbClr val="535353"/>
      </a:lt2>
      <a:accent1>
        <a:srgbClr val="00A6D6"/>
      </a:accent1>
      <a:accent2>
        <a:srgbClr val="017188"/>
      </a:accent2>
      <a:accent3>
        <a:srgbClr val="EB7246"/>
      </a:accent3>
      <a:accent4>
        <a:srgbClr val="00A390"/>
      </a:accent4>
      <a:accent5>
        <a:srgbClr val="F1BE3E"/>
      </a:accent5>
      <a:accent6>
        <a:srgbClr val="C3312F"/>
      </a:accent6>
      <a:hlink>
        <a:srgbClr val="0000FF"/>
      </a:hlink>
      <a:folHlink>
        <a:srgbClr val="FF00FF"/>
      </a:folHlink>
    </a:clrScheme>
    <a:fontScheme name="TU Delft">
      <a:majorFont>
        <a:latin typeface="Calibri"/>
        <a:ea typeface="Calibri"/>
        <a:cs typeface="Calibri"/>
      </a:majorFont>
      <a:minorFont>
        <a:latin typeface="Helvetica"/>
        <a:ea typeface="Helvetica"/>
        <a:cs typeface="Helvetica"/>
      </a:minorFont>
    </a:fontScheme>
    <a:fmtScheme name="TU Delf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Basis uitgebreid sjabloon" id="{7537F33F-3839-8B44-AD49-D95CD72F9DFA}" vid="{A8BF4048-0FE2-714D-B48F-5A9977B08C8D}"/>
    </a:ext>
  </a:extLst>
</a:theme>
</file>

<file path=ppt/theme/theme2.xml><?xml version="1.0" encoding="utf-8"?>
<a:theme xmlns:a="http://schemas.openxmlformats.org/drawingml/2006/main" name="TU Delft">
  <a:themeElements>
    <a:clrScheme name="TU Delft">
      <a:dk1>
        <a:srgbClr val="000000"/>
      </a:dk1>
      <a:lt1>
        <a:srgbClr val="FFFFFF"/>
      </a:lt1>
      <a:dk2>
        <a:srgbClr val="A7A7A7"/>
      </a:dk2>
      <a:lt2>
        <a:srgbClr val="535353"/>
      </a:lt2>
      <a:accent1>
        <a:srgbClr val="00A6D6"/>
      </a:accent1>
      <a:accent2>
        <a:srgbClr val="017188"/>
      </a:accent2>
      <a:accent3>
        <a:srgbClr val="EB7246"/>
      </a:accent3>
      <a:accent4>
        <a:srgbClr val="00A390"/>
      </a:accent4>
      <a:accent5>
        <a:srgbClr val="F1BE3E"/>
      </a:accent5>
      <a:accent6>
        <a:srgbClr val="C3312F"/>
      </a:accent6>
      <a:hlink>
        <a:srgbClr val="0000FF"/>
      </a:hlink>
      <a:folHlink>
        <a:srgbClr val="FF00FF"/>
      </a:folHlink>
    </a:clrScheme>
    <a:fontScheme name="TU Delft">
      <a:majorFont>
        <a:latin typeface="Calibri"/>
        <a:ea typeface="Calibri"/>
        <a:cs typeface="Calibri"/>
      </a:majorFont>
      <a:minorFont>
        <a:latin typeface="Helvetica"/>
        <a:ea typeface="Helvetica"/>
        <a:cs typeface="Helvetica"/>
      </a:minorFont>
    </a:fontScheme>
    <a:fmtScheme name="TU Delf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1ED4DCF60591A44AAB3EE560AB47ABB" ma:contentTypeVersion="4" ma:contentTypeDescription="Een nieuw document maken." ma:contentTypeScope="" ma:versionID="82ac3a51116a7e2a5ddbdd1ed37f67c1">
  <xsd:schema xmlns:xsd="http://www.w3.org/2001/XMLSchema" xmlns:xs="http://www.w3.org/2001/XMLSchema" xmlns:p="http://schemas.microsoft.com/office/2006/metadata/properties" xmlns:ns2="0fee4eeb-e725-4e09-a2c6-b2e7e1963b2c" xmlns:ns3="4878a322-d110-404d-8591-8977e4f7768d" targetNamespace="http://schemas.microsoft.com/office/2006/metadata/properties" ma:root="true" ma:fieldsID="d0d60f5b3da63a431ec21b1780a4f539" ns2:_="" ns3:_="">
    <xsd:import namespace="0fee4eeb-e725-4e09-a2c6-b2e7e1963b2c"/>
    <xsd:import namespace="4878a322-d110-404d-8591-8977e4f7768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fee4eeb-e725-4e09-a2c6-b2e7e1963b2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78a322-d110-404d-8591-8977e4f7768d" elementFormDefault="qualified">
    <xsd:import namespace="http://schemas.microsoft.com/office/2006/documentManagement/types"/>
    <xsd:import namespace="http://schemas.microsoft.com/office/infopath/2007/PartnerControls"/>
    <xsd:element name="SharedWithUsers" ma:index="10"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4878a322-d110-404d-8591-8977e4f7768d">
      <UserInfo>
        <DisplayName>Jakob Napiontek</DisplayName>
        <AccountId>2337</AccountId>
        <AccountType/>
      </UserInfo>
      <UserInfo>
        <DisplayName>Tom van Petersen</DisplayName>
        <AccountId>2338</AccountId>
        <AccountType/>
      </UserInfo>
      <UserInfo>
        <DisplayName>Maurits van der Wijk</DisplayName>
        <AccountId>2339</AccountId>
        <AccountType/>
      </UserInfo>
      <UserInfo>
        <DisplayName>Aina Cabrero Sinol</DisplayName>
        <AccountId>2340</AccountId>
        <AccountType/>
      </UserInfo>
      <UserInfo>
        <DisplayName>Janne Hargens</DisplayName>
        <AccountId>7539</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4AED04A-369C-4869-B1AE-C9FCD3594F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fee4eeb-e725-4e09-a2c6-b2e7e1963b2c"/>
    <ds:schemaRef ds:uri="4878a322-d110-404d-8591-8977e4f7768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80FA753-BE94-4D70-8659-8E115CC0BC99}">
  <ds:schemaRefs>
    <ds:schemaRef ds:uri="http://www.w3.org/XML/1998/namespace"/>
    <ds:schemaRef ds:uri="http://schemas.microsoft.com/office/2006/documentManagement/types"/>
    <ds:schemaRef ds:uri="http://schemas.microsoft.com/office/infopath/2007/PartnerControls"/>
    <ds:schemaRef ds:uri="http://purl.org/dc/dcmitype/"/>
    <ds:schemaRef ds:uri="4878a322-d110-404d-8591-8977e4f7768d"/>
    <ds:schemaRef ds:uri="0fee4eeb-e725-4e09-a2c6-b2e7e1963b2c"/>
    <ds:schemaRef ds:uri="http://schemas.microsoft.com/office/2006/metadata/properties"/>
    <ds:schemaRef ds:uri="http://schemas.openxmlformats.org/package/2006/metadata/core-properties"/>
    <ds:schemaRef ds:uri="http://purl.org/dc/terms/"/>
    <ds:schemaRef ds:uri="http://purl.org/dc/elements/1.1/"/>
  </ds:schemaRefs>
</ds:datastoreItem>
</file>

<file path=customXml/itemProps3.xml><?xml version="1.0" encoding="utf-8"?>
<ds:datastoreItem xmlns:ds="http://schemas.openxmlformats.org/officeDocument/2006/customXml" ds:itemID="{C7E56878-FF92-4009-ACD7-316E49AF9A1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TU Delft</Template>
  <TotalTime>4775</TotalTime>
  <Words>1698</Words>
  <Application>Microsoft Office PowerPoint</Application>
  <PresentationFormat>Widescreen</PresentationFormat>
  <Paragraphs>142</Paragraphs>
  <Slides>21</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9" baseType="lpstr">
      <vt:lpstr>Arial</vt:lpstr>
      <vt:lpstr>Calibri</vt:lpstr>
      <vt:lpstr>Roboto Slab Medium</vt:lpstr>
      <vt:lpstr>Roboto Slab Regular Regular</vt:lpstr>
      <vt:lpstr>Symbol</vt:lpstr>
      <vt:lpstr>Wingdings</vt:lpstr>
      <vt:lpstr>TU Delft</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Saskia de Been</dc:creator>
  <cp:lastModifiedBy>Alessandro Cabboi</cp:lastModifiedBy>
  <cp:revision>390</cp:revision>
  <cp:lastPrinted>2025-03-19T18:08:36Z</cp:lastPrinted>
  <dcterms:created xsi:type="dcterms:W3CDTF">2022-12-05T10:58:58Z</dcterms:created>
  <dcterms:modified xsi:type="dcterms:W3CDTF">2025-06-15T14:27:01Z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0x01010051ED4DCF60591A44AAB3EE560AB47ABB</vt:lpwstr>
  </property>
</Properties>
</file>