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16B5-78FF-8CC0-E1AA-54678B736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C6EE2-BDDA-DBD6-2A76-6D7BA8E2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FFE3A-8813-EB88-A5A9-B492E716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66E6-EA15-431E-B817-B3366FCA06B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DEDDB-9C04-F991-C799-29EDB4DA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53823-A40F-A539-551C-7D8886ED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6D5-6270-4597-A8DD-EACA352B3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5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05F9-0AF8-11A3-B464-B46A1786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B5598-538A-2011-AE9C-0CAB85022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114B1-D6C1-747A-58AC-454ACE39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66E6-EA15-431E-B817-B3366FCA06B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97E3-71F2-B9F9-C40B-482F5E50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F901-CD97-06E2-4E19-405A4DBC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6D5-6270-4597-A8DD-EACA352B3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34907-74B1-1E1F-FBC0-BB5DF0976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A4732-D54A-FBC2-2A68-CA72D52D7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625BD-440A-BD02-1534-AB04C803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66E6-EA15-431E-B817-B3366FCA06B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D5C9F-0594-EB72-BCB6-95B9D8B4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BDFEB-42CC-E0D8-8747-A324C2C8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6D5-6270-4597-A8DD-EACA352B3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68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F98D-A134-EDBE-9479-0E0D280E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63E78-9AE1-A3ED-E888-3F7131661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108A6-97AB-D435-83B7-B7253082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66E6-EA15-431E-B817-B3366FCA06B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3EC46-2BCE-749A-B283-D7442FBE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A313C-2D41-EB1D-E869-6A712FEE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6D5-6270-4597-A8DD-EACA352B3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19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0FE9-11A1-2823-A5A3-2A97C227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19020-73AA-0241-878B-EEF868E18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85725-8110-6175-9730-5808F5B3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66E6-EA15-431E-B817-B3366FCA06B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018CE-2A64-6E90-211F-68ADD9A2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3413E-A626-1680-3887-3DB05012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6D5-6270-4597-A8DD-EACA352B3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56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3614-B787-3F3B-5B2D-DC845129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18847-9478-12D3-D571-F0D22D767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6228F-4976-C7C9-7193-AAD7D5E96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8C504-9C69-1B05-2A17-DDB4DEB3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66E6-EA15-431E-B817-B3366FCA06B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66652-BC62-893F-3052-93D4EAAA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77125-C419-B828-64EC-1BD522BE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6D5-6270-4597-A8DD-EACA352B3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52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6CAF-4760-6BCA-44D2-3CDFFA03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F97C0-B8CC-3105-D129-1D296C1D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71AB1-AAB3-308A-E67C-5B6EC822A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2CEE1-252C-4BBB-BE17-9F2E768A8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29C26-6553-8120-DFB4-AA44533F0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8733C-A786-40EC-CE12-A36CC2EE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66E6-EA15-431E-B817-B3366FCA06B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E83D2-E377-5F30-F1B1-6D4C5360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85955-D81C-33DF-7C1C-E40A54EA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6D5-6270-4597-A8DD-EACA352B3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2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6B5A-86A9-5D1D-DB33-013A78A4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66AF0-FF0A-B318-FA7A-75E6E0A9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66E6-EA15-431E-B817-B3366FCA06B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31ED9-D7A4-C3FD-9D65-A1ADE89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498E4-289F-C007-EEE6-84F1CCA1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6D5-6270-4597-A8DD-EACA352B3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5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0BADD-4265-9C3F-03C9-7E9D0F79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66E6-EA15-431E-B817-B3366FCA06B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7E90E-51A8-0BD7-866B-9077A6BE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F3DFB-9249-55DE-2758-50252F1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6D5-6270-4597-A8DD-EACA352B3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9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AED0-5D75-E0C0-40FE-9E922963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A8D4-289D-7ABA-B357-44323F20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83BC6-9209-07A3-80A3-309B795CE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A7CD9-F244-953A-04A4-39D86055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66E6-EA15-431E-B817-B3366FCA06B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1C93D-987B-ABD3-3198-384EBFAA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DAC9C-05C6-7591-47FF-89397671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6D5-6270-4597-A8DD-EACA352B3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60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0017-F0BD-653E-FD33-FC04D30F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878F3-1FE5-E081-EE6B-764EC9D7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4C318-5ACB-9A44-2F8B-743489146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29193-D863-E31E-F695-42972D0C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66E6-EA15-431E-B817-B3366FCA06B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F28EC-03A6-1D26-D369-B93DAD59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1C258-2B7A-FC2E-D03B-4A92989A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A6D5-6270-4597-A8DD-EACA352B3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84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267D2-7DA0-0545-44DB-5684CB3E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423CA-1D18-3F1C-81A4-F51348857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8CD7A-5692-1E09-2B9E-4FFFABA80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66E6-EA15-431E-B817-B3366FCA06B4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64127-BA04-5591-7CFA-E52A4A472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D016D-7F68-69EE-9A21-B9CBDC168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AA6D5-6270-4597-A8DD-EACA352B3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4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E6ACB8E-101D-6BBD-3F70-BAD81BA29DAD}"/>
              </a:ext>
            </a:extLst>
          </p:cNvPr>
          <p:cNvGrpSpPr/>
          <p:nvPr/>
        </p:nvGrpSpPr>
        <p:grpSpPr>
          <a:xfrm>
            <a:off x="914400" y="268941"/>
            <a:ext cx="10542495" cy="2066365"/>
            <a:chOff x="573742" y="1210234"/>
            <a:chExt cx="10345270" cy="21156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79FD4A3C-DC49-5EB5-9EAF-50E25D711D74}"/>
                    </a:ext>
                  </a:extLst>
                </p:cNvPr>
                <p:cNvSpPr/>
                <p:nvPr/>
              </p:nvSpPr>
              <p:spPr>
                <a:xfrm>
                  <a:off x="2429436" y="1766045"/>
                  <a:ext cx="1568824" cy="100404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PID</a:t>
                  </a:r>
                </a:p>
                <a:p>
                  <a:pPr algn="ctr"/>
                  <a:r>
                    <a:rPr lang="de-DE" sz="1400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𝑠𝐾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sz="1400" dirty="0"/>
                    <a:t>)</a:t>
                  </a:r>
                  <a:endParaRPr lang="en-IN" sz="1400" dirty="0"/>
                </a:p>
              </p:txBody>
            </p:sp>
          </mc:Choice>
          <mc:Fallback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79FD4A3C-DC49-5EB5-9EAF-50E25D711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436" y="1766045"/>
                  <a:ext cx="1568824" cy="100404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236E5C-C117-337C-B71C-031E3A0FF518}"/>
                </a:ext>
              </a:extLst>
            </p:cNvPr>
            <p:cNvSpPr/>
            <p:nvPr/>
          </p:nvSpPr>
          <p:spPr>
            <a:xfrm>
              <a:off x="6598024" y="1210234"/>
              <a:ext cx="1568824" cy="21156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CA33835-0F86-388D-FC50-06A96F2B1584}"/>
                </a:ext>
              </a:extLst>
            </p:cNvPr>
            <p:cNvGrpSpPr/>
            <p:nvPr/>
          </p:nvGrpSpPr>
          <p:grpSpPr>
            <a:xfrm>
              <a:off x="6965576" y="1936375"/>
              <a:ext cx="762000" cy="1165411"/>
              <a:chOff x="6965576" y="1559859"/>
              <a:chExt cx="753035" cy="15419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0D6986-3769-8B39-4232-7FBDA5EA3A80}"/>
                  </a:ext>
                </a:extLst>
              </p:cNvPr>
              <p:cNvSpPr/>
              <p:nvPr/>
            </p:nvSpPr>
            <p:spPr>
              <a:xfrm>
                <a:off x="6965576" y="2330824"/>
                <a:ext cx="753035" cy="5468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A9E4E-FEE8-5912-EC65-A05010F88DD4}"/>
                  </a:ext>
                </a:extLst>
              </p:cNvPr>
              <p:cNvSpPr/>
              <p:nvPr/>
            </p:nvSpPr>
            <p:spPr>
              <a:xfrm>
                <a:off x="7028329" y="2868705"/>
                <a:ext cx="233082" cy="2330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D1DF8AA-2B8E-08EC-5ADF-28F339FD75B0}"/>
                  </a:ext>
                </a:extLst>
              </p:cNvPr>
              <p:cNvSpPr/>
              <p:nvPr/>
            </p:nvSpPr>
            <p:spPr>
              <a:xfrm>
                <a:off x="7422774" y="2868705"/>
                <a:ext cx="233082" cy="2330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F1D0D15-9754-7277-9FE4-09672CD7B4A4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V="1">
                <a:off x="7342094" y="1559859"/>
                <a:ext cx="197221" cy="77096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6C45EF-0FFA-242B-10CB-07967A6645A5}"/>
                </a:ext>
              </a:extLst>
            </p:cNvPr>
            <p:cNvSpPr txBox="1"/>
            <p:nvPr/>
          </p:nvSpPr>
          <p:spPr>
            <a:xfrm>
              <a:off x="6686448" y="1346316"/>
              <a:ext cx="1458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Cart Pole (Plant)</a:t>
              </a: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C8DF29-5A28-0465-6081-26234C1E611D}"/>
                </a:ext>
              </a:extLst>
            </p:cNvPr>
            <p:cNvSpPr/>
            <p:nvPr/>
          </p:nvSpPr>
          <p:spPr>
            <a:xfrm>
              <a:off x="573742" y="1992647"/>
              <a:ext cx="555812" cy="5558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2118CC1-54DB-68F5-84F5-54243D0D2C52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3998260" y="2268069"/>
              <a:ext cx="25997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AD400B9-B10A-97B1-9C85-75A967162B79}"/>
                </a:ext>
              </a:extLst>
            </p:cNvPr>
            <p:cNvCxnSpPr>
              <a:stCxn id="11" idx="6"/>
              <a:endCxn id="2" idx="1"/>
            </p:cNvCxnSpPr>
            <p:nvPr/>
          </p:nvCxnSpPr>
          <p:spPr>
            <a:xfrm flipV="1">
              <a:off x="1129554" y="2268069"/>
              <a:ext cx="1299882" cy="2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08F0DF3-A96D-25DE-24D8-94EFCB103094}"/>
                </a:ext>
              </a:extLst>
            </p:cNvPr>
            <p:cNvCxnSpPr>
              <a:stCxn id="3" idx="3"/>
            </p:cNvCxnSpPr>
            <p:nvPr/>
          </p:nvCxnSpPr>
          <p:spPr>
            <a:xfrm flipV="1">
              <a:off x="8166848" y="2268069"/>
              <a:ext cx="27521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542F2A74-2EA6-3730-52E9-85818BB4A276}"/>
                </a:ext>
              </a:extLst>
            </p:cNvPr>
            <p:cNvCxnSpPr>
              <a:endCxn id="11" idx="4"/>
            </p:cNvCxnSpPr>
            <p:nvPr/>
          </p:nvCxnSpPr>
          <p:spPr>
            <a:xfrm rot="10800000" flipV="1">
              <a:off x="851648" y="2268069"/>
              <a:ext cx="8417858" cy="280390"/>
            </a:xfrm>
            <a:prstGeom prst="bentConnector4">
              <a:avLst>
                <a:gd name="adj1" fmla="val -4047"/>
                <a:gd name="adj2" fmla="val 81777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E4A0647-18DE-B548-F54D-B848902D3776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851648" y="1346316"/>
              <a:ext cx="0" cy="646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19EA0F-5724-190D-18A4-462BAF0ED101}"/>
                    </a:ext>
                  </a:extLst>
                </p:cNvPr>
                <p:cNvSpPr txBox="1"/>
                <p:nvPr/>
              </p:nvSpPr>
              <p:spPr>
                <a:xfrm>
                  <a:off x="777323" y="1585263"/>
                  <a:ext cx="9842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IN" sz="1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19EA0F-5724-190D-18A4-462BAF0ED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323" y="1585263"/>
                  <a:ext cx="98424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E6E3E41-9A3A-A4AC-F721-91493C569B06}"/>
                    </a:ext>
                  </a:extLst>
                </p:cNvPr>
                <p:cNvSpPr txBox="1"/>
                <p:nvPr/>
              </p:nvSpPr>
              <p:spPr>
                <a:xfrm>
                  <a:off x="8992346" y="1890909"/>
                  <a:ext cx="5654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14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E6E3E41-9A3A-A4AC-F721-91493C569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346" y="1890909"/>
                  <a:ext cx="565476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020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08746C-C201-784F-2A9B-DABBCED1C2BC}"/>
                    </a:ext>
                  </a:extLst>
                </p:cNvPr>
                <p:cNvSpPr txBox="1"/>
                <p:nvPr/>
              </p:nvSpPr>
              <p:spPr>
                <a:xfrm>
                  <a:off x="4568455" y="1890910"/>
                  <a:ext cx="575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14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08746C-C201-784F-2A9B-DABBCED1C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455" y="1890910"/>
                  <a:ext cx="57522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020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CDCF91-4743-C1D9-AB36-D196FC85A114}"/>
              </a:ext>
            </a:extLst>
          </p:cNvPr>
          <p:cNvGrpSpPr/>
          <p:nvPr/>
        </p:nvGrpSpPr>
        <p:grpSpPr>
          <a:xfrm>
            <a:off x="3602262" y="3804645"/>
            <a:ext cx="3890539" cy="1260908"/>
            <a:chOff x="3574995" y="4213412"/>
            <a:chExt cx="4241358" cy="150607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5938346-87EA-B85C-D5AA-26D759B92844}"/>
                </a:ext>
              </a:extLst>
            </p:cNvPr>
            <p:cNvSpPr/>
            <p:nvPr/>
          </p:nvSpPr>
          <p:spPr>
            <a:xfrm>
              <a:off x="4814047" y="4213412"/>
              <a:ext cx="1783977" cy="15060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F6B7DD3-AE86-76FB-8295-60BC91D92735}"/>
                    </a:ext>
                  </a:extLst>
                </p:cNvPr>
                <p:cNvSpPr txBox="1"/>
                <p:nvPr/>
              </p:nvSpPr>
              <p:spPr>
                <a:xfrm>
                  <a:off x="4985269" y="4631899"/>
                  <a:ext cx="1475771" cy="7226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IN" sz="16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F6B7DD3-AE86-76FB-8295-60BC91D92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5269" y="4631899"/>
                  <a:ext cx="1475771" cy="7226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622EC54-0F26-7AC5-9BF3-1B1A32B54E2D}"/>
                </a:ext>
              </a:extLst>
            </p:cNvPr>
            <p:cNvCxnSpPr>
              <a:cxnSpLocks/>
            </p:cNvCxnSpPr>
            <p:nvPr/>
          </p:nvCxnSpPr>
          <p:spPr>
            <a:xfrm>
              <a:off x="3574995" y="4966447"/>
              <a:ext cx="12174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61B6266-A1C6-6F41-E65F-5CB3D90C77E1}"/>
                </a:ext>
              </a:extLst>
            </p:cNvPr>
            <p:cNvCxnSpPr>
              <a:cxnSpLocks/>
            </p:cNvCxnSpPr>
            <p:nvPr/>
          </p:nvCxnSpPr>
          <p:spPr>
            <a:xfrm>
              <a:off x="6598882" y="4948518"/>
              <a:ext cx="12174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07DCCEE-D98E-A904-9BB7-0BBBD843EB38}"/>
                    </a:ext>
                  </a:extLst>
                </p:cNvPr>
                <p:cNvSpPr txBox="1"/>
                <p:nvPr/>
              </p:nvSpPr>
              <p:spPr>
                <a:xfrm>
                  <a:off x="3822391" y="4599676"/>
                  <a:ext cx="586188" cy="3006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14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07DCCEE-D98E-A904-9BB7-0BBBD843E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2391" y="4599676"/>
                  <a:ext cx="586188" cy="300604"/>
                </a:xfrm>
                <a:prstGeom prst="rect">
                  <a:avLst/>
                </a:prstGeom>
                <a:blipFill>
                  <a:blip r:embed="rId7"/>
                  <a:stretch>
                    <a:fillRect b="-3170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87E643C-BBA1-9AB1-154B-8A5A9B038A04}"/>
                    </a:ext>
                  </a:extLst>
                </p:cNvPr>
                <p:cNvSpPr txBox="1"/>
                <p:nvPr/>
              </p:nvSpPr>
              <p:spPr>
                <a:xfrm>
                  <a:off x="6715364" y="4599676"/>
                  <a:ext cx="576256" cy="3006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14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87E643C-BBA1-9AB1-154B-8A5A9B038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364" y="4599676"/>
                  <a:ext cx="576256" cy="300604"/>
                </a:xfrm>
                <a:prstGeom prst="rect">
                  <a:avLst/>
                </a:prstGeom>
                <a:blipFill>
                  <a:blip r:embed="rId8"/>
                  <a:stretch>
                    <a:fillRect b="-3170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512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1BDCBAC3-4D20-3E90-4262-36E6FD566975}"/>
              </a:ext>
            </a:extLst>
          </p:cNvPr>
          <p:cNvGrpSpPr/>
          <p:nvPr/>
        </p:nvGrpSpPr>
        <p:grpSpPr>
          <a:xfrm>
            <a:off x="1037939" y="681318"/>
            <a:ext cx="9809356" cy="4132729"/>
            <a:chOff x="1340772" y="268941"/>
            <a:chExt cx="10116123" cy="43563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B4A2D6-1E70-B1CA-6BB8-398E5673B2C4}"/>
                </a:ext>
              </a:extLst>
            </p:cNvPr>
            <p:cNvSpPr/>
            <p:nvPr/>
          </p:nvSpPr>
          <p:spPr>
            <a:xfrm>
              <a:off x="7053531" y="268941"/>
              <a:ext cx="1598732" cy="20663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B52D1E-6CB3-2147-7238-AAD5AE56F720}"/>
                </a:ext>
              </a:extLst>
            </p:cNvPr>
            <p:cNvSpPr/>
            <p:nvPr/>
          </p:nvSpPr>
          <p:spPr>
            <a:xfrm>
              <a:off x="7428090" y="1547285"/>
              <a:ext cx="776527" cy="403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194357-0DF4-C08D-5053-7980F3E0B8CB}"/>
                </a:ext>
              </a:extLst>
            </p:cNvPr>
            <p:cNvSpPr/>
            <p:nvPr/>
          </p:nvSpPr>
          <p:spPr>
            <a:xfrm>
              <a:off x="7492801" y="1944349"/>
              <a:ext cx="240353" cy="1720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CAAAE8-A2EC-447A-C75E-71B21071C59F}"/>
                </a:ext>
              </a:extLst>
            </p:cNvPr>
            <p:cNvSpPr/>
            <p:nvPr/>
          </p:nvSpPr>
          <p:spPr>
            <a:xfrm>
              <a:off x="7899551" y="1944349"/>
              <a:ext cx="240353" cy="1720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D9E768-7200-CF43-B0F3-ABBA08613CED}"/>
                </a:ext>
              </a:extLst>
            </p:cNvPr>
            <p:cNvCxnSpPr>
              <a:stCxn id="4" idx="0"/>
            </p:cNvCxnSpPr>
            <p:nvPr/>
          </p:nvCxnSpPr>
          <p:spPr>
            <a:xfrm flipV="1">
              <a:off x="7816354" y="978159"/>
              <a:ext cx="203374" cy="56912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BCA929-F4DE-CCAF-997C-851D07871C86}"/>
                </a:ext>
              </a:extLst>
            </p:cNvPr>
            <p:cNvSpPr txBox="1"/>
            <p:nvPr/>
          </p:nvSpPr>
          <p:spPr>
            <a:xfrm>
              <a:off x="7143640" y="401852"/>
              <a:ext cx="1486760" cy="631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Cart Pole (Plant)</a:t>
              </a: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A9CC9E55-4B71-AA4F-F2A1-724AF59FE9D0}"/>
                    </a:ext>
                  </a:extLst>
                </p:cNvPr>
                <p:cNvSpPr/>
                <p:nvPr/>
              </p:nvSpPr>
              <p:spPr>
                <a:xfrm>
                  <a:off x="4356366" y="3644646"/>
                  <a:ext cx="2420952" cy="9806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PID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𝑠𝐾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IN" sz="1400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A9CC9E55-4B71-AA4F-F2A1-724AF59FE9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6366" y="3644646"/>
                  <a:ext cx="2420952" cy="98064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83D4501-B2D9-1285-FE9E-54EBA4E0099E}"/>
                </a:ext>
              </a:extLst>
            </p:cNvPr>
            <p:cNvSpPr/>
            <p:nvPr/>
          </p:nvSpPr>
          <p:spPr>
            <a:xfrm>
              <a:off x="2088777" y="1033120"/>
              <a:ext cx="566408" cy="5428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293DDEA-6066-2FA3-9806-9B33101E0BFB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2655185" y="1302124"/>
              <a:ext cx="4398346" cy="2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D6A22F86-43A7-30B0-BAC1-BA1F4DFFB1AC}"/>
                </a:ext>
              </a:extLst>
            </p:cNvPr>
            <p:cNvCxnSpPr>
              <a:cxnSpLocks/>
              <a:stCxn id="9" idx="1"/>
              <a:endCxn id="10" idx="4"/>
            </p:cNvCxnSpPr>
            <p:nvPr/>
          </p:nvCxnSpPr>
          <p:spPr>
            <a:xfrm rot="10800000">
              <a:off x="2371982" y="1575979"/>
              <a:ext cx="1984385" cy="255899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1A71996-4151-AF71-FA0E-AED9C7B2D9C7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1362635" y="1302124"/>
              <a:ext cx="726142" cy="2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431093C-210A-1C22-F578-359AF3065430}"/>
                    </a:ext>
                  </a:extLst>
                </p:cNvPr>
                <p:cNvSpPr txBox="1"/>
                <p:nvPr/>
              </p:nvSpPr>
              <p:spPr>
                <a:xfrm>
                  <a:off x="1340772" y="932791"/>
                  <a:ext cx="6644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431093C-210A-1C22-F578-359AF3065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772" y="932791"/>
                  <a:ext cx="66441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896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FED65C-F224-E323-80B9-D93C109C25CF}"/>
                </a:ext>
              </a:extLst>
            </p:cNvPr>
            <p:cNvSpPr txBox="1"/>
            <p:nvPr/>
          </p:nvSpPr>
          <p:spPr>
            <a:xfrm>
              <a:off x="5638800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F8FB12-602C-1352-C06E-B86B40269D14}"/>
                </a:ext>
              </a:extLst>
            </p:cNvPr>
            <p:cNvSpPr txBox="1"/>
            <p:nvPr/>
          </p:nvSpPr>
          <p:spPr>
            <a:xfrm>
              <a:off x="2258997" y="130212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EB40DF-B369-D764-7B4D-65C2C4AA2C3E}"/>
                </a:ext>
              </a:extLst>
            </p:cNvPr>
            <p:cNvSpPr txBox="1"/>
            <p:nvPr/>
          </p:nvSpPr>
          <p:spPr>
            <a:xfrm>
              <a:off x="2060903" y="111745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+</a:t>
              </a:r>
              <a:endParaRPr lang="en-IN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D6D8112-7A32-B4BA-4273-F4565A5E7C0C}"/>
                </a:ext>
              </a:extLst>
            </p:cNvPr>
            <p:cNvCxnSpPr/>
            <p:nvPr/>
          </p:nvCxnSpPr>
          <p:spPr>
            <a:xfrm flipV="1">
              <a:off x="8652263" y="1302123"/>
              <a:ext cx="28046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4349EB5-965C-CEB2-D636-FE39EB18FFC4}"/>
                    </a:ext>
                  </a:extLst>
                </p:cNvPr>
                <p:cNvSpPr txBox="1"/>
                <p:nvPr/>
              </p:nvSpPr>
              <p:spPr>
                <a:xfrm>
                  <a:off x="9493499" y="933753"/>
                  <a:ext cx="576256" cy="3006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14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4349EB5-965C-CEB2-D636-FE39EB18FF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3499" y="933753"/>
                  <a:ext cx="576256" cy="300604"/>
                </a:xfrm>
                <a:prstGeom prst="rect">
                  <a:avLst/>
                </a:prstGeom>
                <a:blipFill>
                  <a:blip r:embed="rId4"/>
                  <a:stretch>
                    <a:fillRect b="-1489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E5EB183-28E5-B000-1916-0183325F75B3}"/>
                </a:ext>
              </a:extLst>
            </p:cNvPr>
            <p:cNvCxnSpPr>
              <a:endCxn id="9" idx="3"/>
            </p:cNvCxnSpPr>
            <p:nvPr/>
          </p:nvCxnSpPr>
          <p:spPr>
            <a:xfrm rot="10800000" flipV="1">
              <a:off x="6777319" y="1302123"/>
              <a:ext cx="3092823" cy="2832848"/>
            </a:xfrm>
            <a:prstGeom prst="bentConnector3">
              <a:avLst>
                <a:gd name="adj1" fmla="val -15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1E51C49-DFF5-ADE7-BD0C-B1A4D522F81C}"/>
                    </a:ext>
                  </a:extLst>
                </p:cNvPr>
                <p:cNvSpPr txBox="1"/>
                <p:nvPr/>
              </p:nvSpPr>
              <p:spPr>
                <a:xfrm>
                  <a:off x="3931000" y="954945"/>
                  <a:ext cx="19522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14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1E51C49-DFF5-ADE7-BD0C-B1A4D522F8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0" y="954945"/>
                  <a:ext cx="195226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489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735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Mukherjee</dc:creator>
  <cp:lastModifiedBy>Ashutosh Mukherjee</cp:lastModifiedBy>
  <cp:revision>1</cp:revision>
  <dcterms:created xsi:type="dcterms:W3CDTF">2022-05-01T14:01:04Z</dcterms:created>
  <dcterms:modified xsi:type="dcterms:W3CDTF">2022-05-01T16:32:36Z</dcterms:modified>
</cp:coreProperties>
</file>