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45B48-7C64-3464-8A66-5A740B477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7F7021-C47A-B022-A971-B2079F7FC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E0184-75E8-6842-37C9-DEAE5518F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E3ED-811A-443E-80DC-BCE310A8BC67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10CBD-8714-E0A2-8D16-A0914B446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3725E-468B-F723-14D6-CF9B1DFEE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FC78-12F1-4E22-9BB9-E32895C8D7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5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882A-0D9F-4E53-0865-E6CA01640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22CBE3-A1DB-DD06-A385-EA5CC0B59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7C886-7AFB-1E0D-191D-72DBDE8BA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E3ED-811A-443E-80DC-BCE310A8BC67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FEFAB-6DA7-4030-CB35-70E284189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44FF2-FACA-1DE3-D1C3-A334DD10C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FC78-12F1-4E22-9BB9-E32895C8D7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14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805694-AA36-13BB-D4AF-CA4C93BF0B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58DA3-F230-70A8-C455-6F6C4615B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C4F5C-F1F5-3945-6EEC-2A56E81B9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E3ED-811A-443E-80DC-BCE310A8BC67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88827-4F02-A1B7-C8F0-E085B66DA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D400A-29C8-6F9B-E52A-A82E3D455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FC78-12F1-4E22-9BB9-E32895C8D7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26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53D58-7326-BACE-2D65-82E64C73F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92F1C-443C-9231-BDF0-2D922972D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18C18-2D2C-F261-AB50-82403E2DE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E3ED-811A-443E-80DC-BCE310A8BC67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DB0ED-4955-E76C-CE77-F9E1C3BC9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6431E-761E-81AC-EA8C-63960ADD3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FC78-12F1-4E22-9BB9-E32895C8D7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1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C5949-44F8-53FF-F2C8-86E240539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402A9-BBE8-910F-C5A6-ADAC93AC3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B15BF-A954-CCD7-810B-C2D2D44E4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E3ED-811A-443E-80DC-BCE310A8BC67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37B7C-F80E-A46B-6190-0266B7E06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61637-D3A3-D144-1F09-4A2356883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FC78-12F1-4E22-9BB9-E32895C8D7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3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3402F-BE28-D484-8933-CCB0FC8A9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19493-360B-B099-FCB7-926BCFF82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DAB8BF-AF1A-BC79-96BF-8A41C5482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90BC7-5A7C-646E-937C-3D1EC43FA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E3ED-811A-443E-80DC-BCE310A8BC67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81A75-2FE2-E186-74F7-4610B5CEB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D6B70-8499-7378-3283-7A8108E11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FC78-12F1-4E22-9BB9-E32895C8D7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8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E3C02-33F3-0125-7E2F-6039409FF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647A4-CFC6-DACF-5631-244CD8BA8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1B45FF-DCD2-6912-3E2D-4C0554B71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2778EE-181E-46B7-8476-1BC62C7FC2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8AC667-F3B3-CCA2-25C9-C522B35274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18D5C9-E387-EA33-7F9E-BA9DEA0ED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E3ED-811A-443E-80DC-BCE310A8BC67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404424-ACB2-09FA-484F-F7F755C2E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964A3F-BFF0-0235-3F08-D2FB38890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FC78-12F1-4E22-9BB9-E32895C8D7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1ECDA-A008-0C2B-866A-8439F9C79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6BC439-A948-1E31-0742-0CE50FC16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E3ED-811A-443E-80DC-BCE310A8BC67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650242-7D07-1820-E2AE-9F2EF79C1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83C687-0447-9C3B-E457-D510A9751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FC78-12F1-4E22-9BB9-E32895C8D7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41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2025FE-C440-D3D5-73A8-47A6C6F9B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E3ED-811A-443E-80DC-BCE310A8BC67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D0612D-C343-E59A-8149-C0F311878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97E5D-9209-1F14-80B0-B837BDE30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FC78-12F1-4E22-9BB9-E32895C8D7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17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179D3-438C-CBD3-7B6E-EBD2FCE04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CA558-EC37-596A-4482-BF4495E3A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DE516-71E8-CB44-7359-58896BF30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805A95-047F-6350-96AE-6BFBE12B7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E3ED-811A-443E-80DC-BCE310A8BC67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84EAB-84C5-3CBE-A2B0-B500F4BB3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9372F-8076-6952-3533-0233C72CE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FC78-12F1-4E22-9BB9-E32895C8D7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9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A3C3-042E-7594-34B1-B67844593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AF191A-D9D4-E6B2-E7FD-3A0D620DAC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4CFE8-875E-73D1-0ECE-E65B3AF3B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3B438-9D23-F2AF-4419-04B2D5094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E3ED-811A-443E-80DC-BCE310A8BC67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B4B7B-44AE-8520-EC59-24EADECFB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B2F13-9BDB-6440-751E-DCC5A75F7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FC78-12F1-4E22-9BB9-E32895C8D7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42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1AB771-5781-E158-E2A9-B2E339620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E4995-573D-879B-4A0A-C3D3006BA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F681B-7031-D52F-C2C5-AA9D895CB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05E3ED-811A-443E-80DC-BCE310A8BC67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F07AE-0284-0E92-809B-DDFED724A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09562-FCB8-B7B1-0D4A-1FE8EA693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1BFC78-12F1-4E22-9BB9-E32895C8D7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0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red and blue lines&#10;&#10;AI-generated content may be incorrect.">
            <a:extLst>
              <a:ext uri="{FF2B5EF4-FFF2-40B4-BE49-F238E27FC236}">
                <a16:creationId xmlns:a16="http://schemas.microsoft.com/office/drawing/2014/main" id="{B844A2D0-1134-E185-62A8-33C6C2C5D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1072"/>
            <a:ext cx="6349285" cy="4195856"/>
          </a:xfrm>
          <a:prstGeom prst="rect">
            <a:avLst/>
          </a:prstGeom>
        </p:spPr>
      </p:pic>
      <p:pic>
        <p:nvPicPr>
          <p:cNvPr id="6" name="Picture 5" descr="A graph with a line drawn on it&#10;&#10;AI-generated content may be incorrect.">
            <a:extLst>
              <a:ext uri="{FF2B5EF4-FFF2-40B4-BE49-F238E27FC236}">
                <a16:creationId xmlns:a16="http://schemas.microsoft.com/office/drawing/2014/main" id="{B9C8F1EB-7B2C-624D-3AAE-23779DDBC7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791" y="914068"/>
            <a:ext cx="3816342" cy="477839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6E402D1A-C6D6-0CF1-E2C9-F23DD4F68C5D}"/>
              </a:ext>
            </a:extLst>
          </p:cNvPr>
          <p:cNvGrpSpPr/>
          <p:nvPr/>
        </p:nvGrpSpPr>
        <p:grpSpPr>
          <a:xfrm>
            <a:off x="2202288" y="914068"/>
            <a:ext cx="5209503" cy="4778393"/>
            <a:chOff x="2202288" y="914068"/>
            <a:chExt cx="5209503" cy="477839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77E6332-FD10-9C03-C25E-BA5BF7294829}"/>
                </a:ext>
              </a:extLst>
            </p:cNvPr>
            <p:cNvSpPr/>
            <p:nvPr/>
          </p:nvSpPr>
          <p:spPr>
            <a:xfrm>
              <a:off x="2202288" y="2865549"/>
              <a:ext cx="1732208" cy="20091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6A61616-964B-2343-113E-7A41A9B2FE07}"/>
                </a:ext>
              </a:extLst>
            </p:cNvPr>
            <p:cNvCxnSpPr/>
            <p:nvPr/>
          </p:nvCxnSpPr>
          <p:spPr>
            <a:xfrm flipV="1">
              <a:off x="3071611" y="914068"/>
              <a:ext cx="4340180" cy="193860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77D2FB4-6A79-30F5-1F74-4508E5636CD3}"/>
                </a:ext>
              </a:extLst>
            </p:cNvPr>
            <p:cNvCxnSpPr>
              <a:cxnSpLocks/>
              <a:stCxn id="7" idx="4"/>
            </p:cNvCxnSpPr>
            <p:nvPr/>
          </p:nvCxnSpPr>
          <p:spPr>
            <a:xfrm>
              <a:off x="3068392" y="4874653"/>
              <a:ext cx="4343399" cy="8178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5552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7BA866E4-0DF6-41F8-8882-2F371C3EC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79894" y="579514"/>
            <a:ext cx="8032211" cy="569897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402DC6E-5618-4214-808E-E89243114E33}"/>
              </a:ext>
            </a:extLst>
          </p:cNvPr>
          <p:cNvSpPr txBox="1"/>
          <p:nvPr/>
        </p:nvSpPr>
        <p:spPr>
          <a:xfrm>
            <a:off x="8857129" y="376518"/>
            <a:ext cx="308385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referenceFrames_standalone.tex</a:t>
            </a:r>
            <a:endParaRPr lang="de-DE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referenceFrames.tex</a:t>
            </a:r>
            <a:endParaRPr lang="de-DE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quadCopter.tex</a:t>
            </a:r>
            <a:endParaRPr lang="de-DE" sz="1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905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9A38C-60A6-8621-1BCB-0C6BB3E5B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8B8FE6-5DAA-BD83-5125-96B161325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3350" y="1346465"/>
            <a:ext cx="6349285" cy="41650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728CF7-4ECE-883D-8152-6AD4D8CC2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74497" y="914068"/>
            <a:ext cx="3996354" cy="477839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429991E-E63E-2807-F5B6-4F3133CE860D}"/>
              </a:ext>
            </a:extLst>
          </p:cNvPr>
          <p:cNvGrpSpPr/>
          <p:nvPr/>
        </p:nvGrpSpPr>
        <p:grpSpPr>
          <a:xfrm>
            <a:off x="2202288" y="914068"/>
            <a:ext cx="5209503" cy="4778393"/>
            <a:chOff x="2202288" y="914068"/>
            <a:chExt cx="5209503" cy="477839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773E419-C27F-DD54-6812-3561C36826B0}"/>
                </a:ext>
              </a:extLst>
            </p:cNvPr>
            <p:cNvSpPr/>
            <p:nvPr/>
          </p:nvSpPr>
          <p:spPr>
            <a:xfrm>
              <a:off x="2202288" y="2865549"/>
              <a:ext cx="1732208" cy="20091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B135D98-DDCD-7CBB-F59C-CB42A4F25039}"/>
                </a:ext>
              </a:extLst>
            </p:cNvPr>
            <p:cNvCxnSpPr/>
            <p:nvPr/>
          </p:nvCxnSpPr>
          <p:spPr>
            <a:xfrm flipV="1">
              <a:off x="3071611" y="914068"/>
              <a:ext cx="4340180" cy="193860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A16BAE4-0629-331E-196E-EDE405E4E706}"/>
                </a:ext>
              </a:extLst>
            </p:cNvPr>
            <p:cNvCxnSpPr>
              <a:cxnSpLocks/>
              <a:stCxn id="7" idx="4"/>
            </p:cNvCxnSpPr>
            <p:nvPr/>
          </p:nvCxnSpPr>
          <p:spPr>
            <a:xfrm>
              <a:off x="3068392" y="4874653"/>
              <a:ext cx="4343399" cy="8178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45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CB6E3A-B59E-B349-4AE8-D5446D548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12" y="1801657"/>
            <a:ext cx="5551004" cy="20972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115C2B-3221-2B32-5A15-49FC7D456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9434" y="1327150"/>
            <a:ext cx="3610479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314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2E062-CFE9-0EF3-3DF0-5030E8C8F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27800D-3752-5C99-96C8-9A69B2DD7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884" y="1130300"/>
            <a:ext cx="3610479" cy="32865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429F25C-C522-4A8A-E670-A19118524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15" y="3641551"/>
            <a:ext cx="5449060" cy="8859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E11E4F-C623-EEB4-BDDF-E7370DAF8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584" y="1258775"/>
            <a:ext cx="3267531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303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22F322-619E-AB5A-48DC-C2F3575F1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808" y="1391995"/>
            <a:ext cx="3829584" cy="34771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CB603D-737F-5C49-F099-E45CBE428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538" y="1391995"/>
            <a:ext cx="3715268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071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F28F66-9797-3996-C296-A7A8A2225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B96221-F8F5-812B-0F27-B84A12C89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28" y="1682927"/>
            <a:ext cx="11774543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963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F7C578-3A93-3038-271F-65BD3D702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809" y="318653"/>
            <a:ext cx="8640381" cy="622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46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7BA866E4-0DF6-41F8-8882-2F371C3EC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79894" y="579514"/>
            <a:ext cx="8032211" cy="569897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402DC6E-5618-4214-808E-E89243114E33}"/>
              </a:ext>
            </a:extLst>
          </p:cNvPr>
          <p:cNvSpPr txBox="1"/>
          <p:nvPr/>
        </p:nvSpPr>
        <p:spPr>
          <a:xfrm>
            <a:off x="8857129" y="376518"/>
            <a:ext cx="308385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\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usepackage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tikz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\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usepackage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{tikz-3dplot}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\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usepackage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arrows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233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7BA866E4-0DF6-41F8-8882-2F371C3EC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79894" y="579514"/>
            <a:ext cx="8032211" cy="5698972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32CB711C-9CF7-436F-A7F3-67B6D98D5D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74141" y="177794"/>
            <a:ext cx="12192000" cy="4010223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31409135-56A7-44C2-B178-55102836342F}"/>
              </a:ext>
            </a:extLst>
          </p:cNvPr>
          <p:cNvSpPr/>
          <p:nvPr/>
        </p:nvSpPr>
        <p:spPr>
          <a:xfrm>
            <a:off x="8695143" y="100584"/>
            <a:ext cx="3395472" cy="35844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0AC520DE-4B7A-47AC-A64D-7FE4BA900A47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6784848" y="625514"/>
            <a:ext cx="2407550" cy="18890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364BF4F-627F-410E-BE13-FA238FF9C465}"/>
              </a:ext>
            </a:extLst>
          </p:cNvPr>
          <p:cNvCxnSpPr>
            <a:cxnSpLocks/>
            <a:endCxn id="5" idx="4"/>
          </p:cNvCxnSpPr>
          <p:nvPr/>
        </p:nvCxnSpPr>
        <p:spPr>
          <a:xfrm flipV="1">
            <a:off x="7196328" y="3685032"/>
            <a:ext cx="3196551" cy="228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9EBC0C39-7D72-43EE-B01D-E584F1149FE2}"/>
              </a:ext>
            </a:extLst>
          </p:cNvPr>
          <p:cNvSpPr txBox="1"/>
          <p:nvPr/>
        </p:nvSpPr>
        <p:spPr>
          <a:xfrm>
            <a:off x="9750245" y="4134422"/>
            <a:ext cx="3083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\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begin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tikzpicture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     % Parent Code</a:t>
            </a: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     \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input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quadCopter.tex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\end{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tikzpicture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</p:txBody>
      </p:sp>
      <p:sp>
        <p:nvSpPr>
          <p:cNvPr id="16" name="Geschweifte Klammer rechts 15">
            <a:extLst>
              <a:ext uri="{FF2B5EF4-FFF2-40B4-BE49-F238E27FC236}">
                <a16:creationId xmlns:a16="http://schemas.microsoft.com/office/drawing/2014/main" id="{E74E6B7B-B22B-40D7-9B95-C81A1BA5ED54}"/>
              </a:ext>
            </a:extLst>
          </p:cNvPr>
          <p:cNvSpPr/>
          <p:nvPr/>
        </p:nvSpPr>
        <p:spPr>
          <a:xfrm rot="5400000">
            <a:off x="10629064" y="3028132"/>
            <a:ext cx="133834" cy="1938637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4000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Breitbild</PresentationFormat>
  <Paragraphs>10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Verdana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Mukherjee, Ashutosh (ITM)</dc:creator>
  <cp:lastModifiedBy>Mukherjee, Ashutosh (ITM)</cp:lastModifiedBy>
  <cp:revision>9</cp:revision>
  <dcterms:created xsi:type="dcterms:W3CDTF">2025-04-13T10:19:51Z</dcterms:created>
  <dcterms:modified xsi:type="dcterms:W3CDTF">2025-04-21T18:11:03Z</dcterms:modified>
</cp:coreProperties>
</file>