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3" r:id="rId6"/>
    <p:sldId id="267" r:id="rId7"/>
    <p:sldId id="262" r:id="rId8"/>
    <p:sldId id="265" r:id="rId9"/>
    <p:sldId id="268" r:id="rId10"/>
    <p:sldId id="269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5F094-A2F7-4A7A-A521-2D24BEF54B93}" v="2078" dt="2021-07-13T07:20:24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SAGGAR SAGGAR" userId="S::u17ec048@svnitsuratg.onmicrosoft.com::f982a5bf-e722-4f52-9613-5b7d99c2666f" providerId="AD" clId="Web-{E955F094-A2F7-4A7A-A521-2D24BEF54B93}"/>
    <pc:docChg chg="addSld delSld modSld sldOrd">
      <pc:chgData name="ADITYA SAGGAR SAGGAR" userId="S::u17ec048@svnitsuratg.onmicrosoft.com::f982a5bf-e722-4f52-9613-5b7d99c2666f" providerId="AD" clId="Web-{E955F094-A2F7-4A7A-A521-2D24BEF54B93}" dt="2021-07-13T07:20:24.398" v="1126" actId="1076"/>
      <pc:docMkLst>
        <pc:docMk/>
      </pc:docMkLst>
      <pc:sldChg chg="modSp del">
        <pc:chgData name="ADITYA SAGGAR SAGGAR" userId="S::u17ec048@svnitsuratg.onmicrosoft.com::f982a5bf-e722-4f52-9613-5b7d99c2666f" providerId="AD" clId="Web-{E955F094-A2F7-4A7A-A521-2D24BEF54B93}" dt="2021-07-13T06:44:48.257" v="246"/>
        <pc:sldMkLst>
          <pc:docMk/>
          <pc:sldMk cId="109857222" sldId="256"/>
        </pc:sldMkLst>
        <pc:spChg chg="mod">
          <ac:chgData name="ADITYA SAGGAR SAGGAR" userId="S::u17ec048@svnitsuratg.onmicrosoft.com::f982a5bf-e722-4f52-9613-5b7d99c2666f" providerId="AD" clId="Web-{E955F094-A2F7-4A7A-A521-2D24BEF54B93}" dt="2021-07-13T06:37:19.913" v="12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 del ord">
        <pc:chgData name="ADITYA SAGGAR SAGGAR" userId="S::u17ec048@svnitsuratg.onmicrosoft.com::f982a5bf-e722-4f52-9613-5b7d99c2666f" providerId="AD" clId="Web-{E955F094-A2F7-4A7A-A521-2D24BEF54B93}" dt="2021-07-13T07:16:17.679" v="1081"/>
        <pc:sldMkLst>
          <pc:docMk/>
          <pc:sldMk cId="353169546" sldId="257"/>
        </pc:sldMkLst>
        <pc:spChg chg="mod">
          <ac:chgData name="ADITYA SAGGAR SAGGAR" userId="S::u17ec048@svnitsuratg.onmicrosoft.com::f982a5bf-e722-4f52-9613-5b7d99c2666f" providerId="AD" clId="Web-{E955F094-A2F7-4A7A-A521-2D24BEF54B93}" dt="2021-07-13T06:28:08.381" v="22" actId="20577"/>
          <ac:spMkLst>
            <pc:docMk/>
            <pc:sldMk cId="353169546" sldId="257"/>
            <ac:spMk id="2" creationId="{078B4C32-99CD-49BE-B0DC-08CEACE46B22}"/>
          </ac:spMkLst>
        </pc:spChg>
        <pc:spChg chg="mod">
          <ac:chgData name="ADITYA SAGGAR SAGGAR" userId="S::u17ec048@svnitsuratg.onmicrosoft.com::f982a5bf-e722-4f52-9613-5b7d99c2666f" providerId="AD" clId="Web-{E955F094-A2F7-4A7A-A521-2D24BEF54B93}" dt="2021-07-13T07:03:16.460" v="722" actId="20577"/>
          <ac:spMkLst>
            <pc:docMk/>
            <pc:sldMk cId="353169546" sldId="257"/>
            <ac:spMk id="3" creationId="{EF5E426F-E49A-485B-9C48-3091E90DE740}"/>
          </ac:spMkLst>
        </pc:spChg>
      </pc:sldChg>
      <pc:sldChg chg="addSp delSp modSp new del mod setBg">
        <pc:chgData name="ADITYA SAGGAR SAGGAR" userId="S::u17ec048@svnitsuratg.onmicrosoft.com::f982a5bf-e722-4f52-9613-5b7d99c2666f" providerId="AD" clId="Web-{E955F094-A2F7-4A7A-A521-2D24BEF54B93}" dt="2021-07-13T06:43:24.335" v="196"/>
        <pc:sldMkLst>
          <pc:docMk/>
          <pc:sldMk cId="2215274818" sldId="258"/>
        </pc:sldMkLst>
        <pc:spChg chg="mod">
          <ac:chgData name="ADITYA SAGGAR SAGGAR" userId="S::u17ec048@svnitsuratg.onmicrosoft.com::f982a5bf-e722-4f52-9613-5b7d99c2666f" providerId="AD" clId="Web-{E955F094-A2F7-4A7A-A521-2D24BEF54B93}" dt="2021-07-13T06:35:27.678" v="117"/>
          <ac:spMkLst>
            <pc:docMk/>
            <pc:sldMk cId="2215274818" sldId="258"/>
            <ac:spMk id="2" creationId="{E919B15E-E49D-4708-9BA4-D1AC33E3ECDB}"/>
          </ac:spMkLst>
        </pc:spChg>
        <pc:spChg chg="add del mod">
          <ac:chgData name="ADITYA SAGGAR SAGGAR" userId="S::u17ec048@svnitsuratg.onmicrosoft.com::f982a5bf-e722-4f52-9613-5b7d99c2666f" providerId="AD" clId="Web-{E955F094-A2F7-4A7A-A521-2D24BEF54B93}" dt="2021-07-13T06:35:27.678" v="117"/>
          <ac:spMkLst>
            <pc:docMk/>
            <pc:sldMk cId="2215274818" sldId="258"/>
            <ac:spMk id="3" creationId="{2649F66F-4A8A-4580-A118-433424CABCD9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35:27.678" v="117"/>
          <ac:spMkLst>
            <pc:docMk/>
            <pc:sldMk cId="2215274818" sldId="258"/>
            <ac:spMk id="6" creationId="{2B566528-1B12-4246-9431-5C2D7D081168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35:27.678" v="117"/>
          <ac:spMkLst>
            <pc:docMk/>
            <pc:sldMk cId="2215274818" sldId="258"/>
            <ac:spMk id="7" creationId="{2E80C965-DB6D-4F81-9E9E-B027384D0BD6}"/>
          </ac:spMkLst>
        </pc:spChg>
        <pc:spChg chg="add del">
          <ac:chgData name="ADITYA SAGGAR SAGGAR" userId="S::u17ec048@svnitsuratg.onmicrosoft.com::f982a5bf-e722-4f52-9613-5b7d99c2666f" providerId="AD" clId="Web-{E955F094-A2F7-4A7A-A521-2D24BEF54B93}" dt="2021-07-13T06:35:16.022" v="116"/>
          <ac:spMkLst>
            <pc:docMk/>
            <pc:sldMk cId="2215274818" sldId="258"/>
            <ac:spMk id="9" creationId="{35DB3719-6FDC-4E5D-891D-FF40B7300F64}"/>
          </ac:spMkLst>
        </pc:spChg>
        <pc:spChg chg="add del">
          <ac:chgData name="ADITYA SAGGAR SAGGAR" userId="S::u17ec048@svnitsuratg.onmicrosoft.com::f982a5bf-e722-4f52-9613-5b7d99c2666f" providerId="AD" clId="Web-{E955F094-A2F7-4A7A-A521-2D24BEF54B93}" dt="2021-07-13T06:35:16.022" v="116"/>
          <ac:spMkLst>
            <pc:docMk/>
            <pc:sldMk cId="2215274818" sldId="258"/>
            <ac:spMk id="11" creationId="{E0CBAC23-2E3F-4A90-BA59-F8299F6A5439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35:27.678" v="117"/>
          <ac:spMkLst>
            <pc:docMk/>
            <pc:sldMk cId="2215274818" sldId="258"/>
            <ac:spMk id="13" creationId="{A580F890-B085-4E95-96AA-55AEBEC5CE6E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35:27.678" v="117"/>
          <ac:spMkLst>
            <pc:docMk/>
            <pc:sldMk cId="2215274818" sldId="258"/>
            <ac:spMk id="15" creationId="{D3F51FEB-38FB-4F6C-9F7B-2F2AFAB65463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35:27.678" v="117"/>
          <ac:spMkLst>
            <pc:docMk/>
            <pc:sldMk cId="2215274818" sldId="258"/>
            <ac:spMk id="17" creationId="{1E547BA6-BAE0-43BB-A7CA-60F69CE252F0}"/>
          </ac:spMkLst>
        </pc:spChg>
        <pc:spChg chg="add del mod">
          <ac:chgData name="ADITYA SAGGAR SAGGAR" userId="S::u17ec048@svnitsuratg.onmicrosoft.com::f982a5bf-e722-4f52-9613-5b7d99c2666f" providerId="AD" clId="Web-{E955F094-A2F7-4A7A-A521-2D24BEF54B93}" dt="2021-07-13T06:42:50.178" v="188"/>
          <ac:spMkLst>
            <pc:docMk/>
            <pc:sldMk cId="2215274818" sldId="258"/>
            <ac:spMk id="214" creationId="{19AF9EA9-4207-4357-AB24-3D8CFB1A9A91}"/>
          </ac:spMkLst>
        </pc:spChg>
        <pc:graphicFrameChg chg="add del">
          <ac:chgData name="ADITYA SAGGAR SAGGAR" userId="S::u17ec048@svnitsuratg.onmicrosoft.com::f982a5bf-e722-4f52-9613-5b7d99c2666f" providerId="AD" clId="Web-{E955F094-A2F7-4A7A-A521-2D24BEF54B93}" dt="2021-07-13T06:35:16.022" v="116"/>
          <ac:graphicFrameMkLst>
            <pc:docMk/>
            <pc:sldMk cId="2215274818" sldId="258"/>
            <ac:graphicFrameMk id="5" creationId="{FE91E3E2-D06B-4B9E-B634-BC732B857A90}"/>
          </ac:graphicFrameMkLst>
        </pc:graphicFrameChg>
        <pc:graphicFrameChg chg="add del mod modGraphic">
          <ac:chgData name="ADITYA SAGGAR SAGGAR" userId="S::u17ec048@svnitsuratg.onmicrosoft.com::f982a5bf-e722-4f52-9613-5b7d99c2666f" providerId="AD" clId="Web-{E955F094-A2F7-4A7A-A521-2D24BEF54B93}" dt="2021-07-13T06:43:20.663" v="195" actId="1076"/>
          <ac:graphicFrameMkLst>
            <pc:docMk/>
            <pc:sldMk cId="2215274818" sldId="258"/>
            <ac:graphicFrameMk id="8" creationId="{55A04239-B9B3-4242-9F2E-CA695E6050D9}"/>
          </ac:graphicFrameMkLst>
        </pc:graphicFrameChg>
        <pc:picChg chg="add del mod">
          <ac:chgData name="ADITYA SAGGAR SAGGAR" userId="S::u17ec048@svnitsuratg.onmicrosoft.com::f982a5bf-e722-4f52-9613-5b7d99c2666f" providerId="AD" clId="Web-{E955F094-A2F7-4A7A-A521-2D24BEF54B93}" dt="2021-07-13T06:33:45.288" v="92"/>
          <ac:picMkLst>
            <pc:docMk/>
            <pc:sldMk cId="2215274818" sldId="258"/>
            <ac:picMk id="4" creationId="{F7EF4922-FC31-4F80-BABB-E9B1567BC230}"/>
          </ac:picMkLst>
        </pc:picChg>
        <pc:picChg chg="add mod">
          <ac:chgData name="ADITYA SAGGAR SAGGAR" userId="S::u17ec048@svnitsuratg.onmicrosoft.com::f982a5bf-e722-4f52-9613-5b7d99c2666f" providerId="AD" clId="Web-{E955F094-A2F7-4A7A-A521-2D24BEF54B93}" dt="2021-07-13T06:43:13.288" v="192" actId="1076"/>
          <ac:picMkLst>
            <pc:docMk/>
            <pc:sldMk cId="2215274818" sldId="258"/>
            <ac:picMk id="212" creationId="{474A3E8C-690E-4A77-AEE5-1F728C1567C2}"/>
          </ac:picMkLst>
        </pc:picChg>
      </pc:sldChg>
      <pc:sldChg chg="addSp delSp modSp new del ord">
        <pc:chgData name="ADITYA SAGGAR SAGGAR" userId="S::u17ec048@svnitsuratg.onmicrosoft.com::f982a5bf-e722-4f52-9613-5b7d99c2666f" providerId="AD" clId="Web-{E955F094-A2F7-4A7A-A521-2D24BEF54B93}" dt="2021-07-13T07:17:43.585" v="1102"/>
        <pc:sldMkLst>
          <pc:docMk/>
          <pc:sldMk cId="853908867" sldId="259"/>
        </pc:sldMkLst>
        <pc:spChg chg="mod">
          <ac:chgData name="ADITYA SAGGAR SAGGAR" userId="S::u17ec048@svnitsuratg.onmicrosoft.com::f982a5bf-e722-4f52-9613-5b7d99c2666f" providerId="AD" clId="Web-{E955F094-A2F7-4A7A-A521-2D24BEF54B93}" dt="2021-07-13T06:46:09.647" v="270" actId="20577"/>
          <ac:spMkLst>
            <pc:docMk/>
            <pc:sldMk cId="853908867" sldId="259"/>
            <ac:spMk id="2" creationId="{8662E6A9-07EB-4A20-B7A9-155422FC77C6}"/>
          </ac:spMkLst>
        </pc:spChg>
        <pc:spChg chg="del">
          <ac:chgData name="ADITYA SAGGAR SAGGAR" userId="S::u17ec048@svnitsuratg.onmicrosoft.com::f982a5bf-e722-4f52-9613-5b7d99c2666f" providerId="AD" clId="Web-{E955F094-A2F7-4A7A-A521-2D24BEF54B93}" dt="2021-07-13T06:33:49.053" v="93"/>
          <ac:spMkLst>
            <pc:docMk/>
            <pc:sldMk cId="853908867" sldId="259"/>
            <ac:spMk id="3" creationId="{778A857B-4765-4484-A4F9-9E0FA0280C0F}"/>
          </ac:spMkLst>
        </pc:spChg>
        <pc:spChg chg="add del mod">
          <ac:chgData name="ADITYA SAGGAR SAGGAR" userId="S::u17ec048@svnitsuratg.onmicrosoft.com::f982a5bf-e722-4f52-9613-5b7d99c2666f" providerId="AD" clId="Web-{E955F094-A2F7-4A7A-A521-2D24BEF54B93}" dt="2021-07-13T06:48:35.944" v="273"/>
          <ac:spMkLst>
            <pc:docMk/>
            <pc:sldMk cId="853908867" sldId="259"/>
            <ac:spMk id="6" creationId="{02807D9F-8AE0-451E-ADF3-2EF92C2266EC}"/>
          </ac:spMkLst>
        </pc:spChg>
        <pc:spChg chg="add del mod">
          <ac:chgData name="ADITYA SAGGAR SAGGAR" userId="S::u17ec048@svnitsuratg.onmicrosoft.com::f982a5bf-e722-4f52-9613-5b7d99c2666f" providerId="AD" clId="Web-{E955F094-A2F7-4A7A-A521-2D24BEF54B93}" dt="2021-07-13T06:50:48.678" v="281"/>
          <ac:spMkLst>
            <pc:docMk/>
            <pc:sldMk cId="853908867" sldId="259"/>
            <ac:spMk id="10" creationId="{66C03A38-FDDB-48AE-B1FB-863F353F1DD6}"/>
          </ac:spMkLst>
        </pc:spChg>
        <pc:spChg chg="add mod">
          <ac:chgData name="ADITYA SAGGAR SAGGAR" userId="S::u17ec048@svnitsuratg.onmicrosoft.com::f982a5bf-e722-4f52-9613-5b7d99c2666f" providerId="AD" clId="Web-{E955F094-A2F7-4A7A-A521-2D24BEF54B93}" dt="2021-07-13T07:17:08.179" v="1089"/>
          <ac:spMkLst>
            <pc:docMk/>
            <pc:sldMk cId="853908867" sldId="259"/>
            <ac:spMk id="13" creationId="{2244D447-8764-443F-80E9-9EB26B9A70F5}"/>
          </ac:spMkLst>
        </pc:spChg>
        <pc:picChg chg="add del mod ord">
          <ac:chgData name="ADITYA SAGGAR SAGGAR" userId="S::u17ec048@svnitsuratg.onmicrosoft.com::f982a5bf-e722-4f52-9613-5b7d99c2666f" providerId="AD" clId="Web-{E955F094-A2F7-4A7A-A521-2D24BEF54B93}" dt="2021-07-13T06:44:55.663" v="248"/>
          <ac:picMkLst>
            <pc:docMk/>
            <pc:sldMk cId="853908867" sldId="259"/>
            <ac:picMk id="4" creationId="{AA0DDFF6-35B9-46F7-B0B9-A98853869306}"/>
          </ac:picMkLst>
        </pc:picChg>
        <pc:picChg chg="add del mod ord">
          <ac:chgData name="ADITYA SAGGAR SAGGAR" userId="S::u17ec048@svnitsuratg.onmicrosoft.com::f982a5bf-e722-4f52-9613-5b7d99c2666f" providerId="AD" clId="Web-{E955F094-A2F7-4A7A-A521-2D24BEF54B93}" dt="2021-07-13T06:50:13.194" v="280"/>
          <ac:picMkLst>
            <pc:docMk/>
            <pc:sldMk cId="853908867" sldId="259"/>
            <ac:picMk id="7" creationId="{7E998E83-C9CC-46EC-91E0-8BFC81EC6D00}"/>
          </ac:picMkLst>
        </pc:picChg>
        <pc:picChg chg="add del mod">
          <ac:chgData name="ADITYA SAGGAR SAGGAR" userId="S::u17ec048@svnitsuratg.onmicrosoft.com::f982a5bf-e722-4f52-9613-5b7d99c2666f" providerId="AD" clId="Web-{E955F094-A2F7-4A7A-A521-2D24BEF54B93}" dt="2021-07-13T06:49:13.835" v="279"/>
          <ac:picMkLst>
            <pc:docMk/>
            <pc:sldMk cId="853908867" sldId="259"/>
            <ac:picMk id="8" creationId="{DF113A53-ABD2-4C55-9589-24E1A120E323}"/>
          </ac:picMkLst>
        </pc:picChg>
        <pc:picChg chg="add del mod ord">
          <ac:chgData name="ADITYA SAGGAR SAGGAR" userId="S::u17ec048@svnitsuratg.onmicrosoft.com::f982a5bf-e722-4f52-9613-5b7d99c2666f" providerId="AD" clId="Web-{E955F094-A2F7-4A7A-A521-2D24BEF54B93}" dt="2021-07-13T07:17:08.179" v="1089"/>
          <ac:picMkLst>
            <pc:docMk/>
            <pc:sldMk cId="853908867" sldId="259"/>
            <ac:picMk id="11" creationId="{3A4815FC-47C4-431C-8623-1779DC6B2D14}"/>
          </ac:picMkLst>
        </pc:picChg>
      </pc:sldChg>
      <pc:sldChg chg="addSp delSp modSp add del replId">
        <pc:chgData name="ADITYA SAGGAR SAGGAR" userId="S::u17ec048@svnitsuratg.onmicrosoft.com::f982a5bf-e722-4f52-9613-5b7d99c2666f" providerId="AD" clId="Web-{E955F094-A2F7-4A7A-A521-2D24BEF54B93}" dt="2021-07-13T06:46:16.866" v="272"/>
        <pc:sldMkLst>
          <pc:docMk/>
          <pc:sldMk cId="1140122359" sldId="260"/>
        </pc:sldMkLst>
        <pc:spChg chg="add mod">
          <ac:chgData name="ADITYA SAGGAR SAGGAR" userId="S::u17ec048@svnitsuratg.onmicrosoft.com::f982a5bf-e722-4f52-9613-5b7d99c2666f" providerId="AD" clId="Web-{E955F094-A2F7-4A7A-A521-2D24BEF54B93}" dt="2021-07-13T06:44:11.710" v="225" actId="20577"/>
          <ac:spMkLst>
            <pc:docMk/>
            <pc:sldMk cId="1140122359" sldId="260"/>
            <ac:spMk id="24" creationId="{E11D85A5-389E-4075-AA5B-8FE229CF7437}"/>
          </ac:spMkLst>
        </pc:spChg>
        <pc:graphicFrameChg chg="del">
          <ac:chgData name="ADITYA SAGGAR SAGGAR" userId="S::u17ec048@svnitsuratg.onmicrosoft.com::f982a5bf-e722-4f52-9613-5b7d99c2666f" providerId="AD" clId="Web-{E955F094-A2F7-4A7A-A521-2D24BEF54B93}" dt="2021-07-13T06:43:30.569" v="197"/>
          <ac:graphicFrameMkLst>
            <pc:docMk/>
            <pc:sldMk cId="1140122359" sldId="260"/>
            <ac:graphicFrameMk id="8" creationId="{55A04239-B9B3-4242-9F2E-CA695E6050D9}"/>
          </ac:graphicFrameMkLst>
        </pc:graphicFrameChg>
      </pc:sldChg>
      <pc:sldChg chg="addSp delSp modSp add ord replId">
        <pc:chgData name="ADITYA SAGGAR SAGGAR" userId="S::u17ec048@svnitsuratg.onmicrosoft.com::f982a5bf-e722-4f52-9613-5b7d99c2666f" providerId="AD" clId="Web-{E955F094-A2F7-4A7A-A521-2D24BEF54B93}" dt="2021-07-13T07:19:38.616" v="1121" actId="20577"/>
        <pc:sldMkLst>
          <pc:docMk/>
          <pc:sldMk cId="1341930099" sldId="261"/>
        </pc:sldMkLst>
        <pc:spChg chg="mod">
          <ac:chgData name="ADITYA SAGGAR SAGGAR" userId="S::u17ec048@svnitsuratg.onmicrosoft.com::f982a5bf-e722-4f52-9613-5b7d99c2666f" providerId="AD" clId="Web-{E955F094-A2F7-4A7A-A521-2D24BEF54B93}" dt="2021-07-13T07:16:58.835" v="1087" actId="1076"/>
          <ac:spMkLst>
            <pc:docMk/>
            <pc:sldMk cId="1341930099" sldId="261"/>
            <ac:spMk id="2" creationId="{E919B15E-E49D-4708-9BA4-D1AC33E3ECDB}"/>
          </ac:spMkLst>
        </pc:spChg>
        <pc:spChg chg="del">
          <ac:chgData name="ADITYA SAGGAR SAGGAR" userId="S::u17ec048@svnitsuratg.onmicrosoft.com::f982a5bf-e722-4f52-9613-5b7d99c2666f" providerId="AD" clId="Web-{E955F094-A2F7-4A7A-A521-2D24BEF54B93}" dt="2021-07-13T06:36:28.991" v="121"/>
          <ac:spMkLst>
            <pc:docMk/>
            <pc:sldMk cId="1341930099" sldId="261"/>
            <ac:spMk id="6" creationId="{2B566528-1B12-4246-9431-5C2D7D081168}"/>
          </ac:spMkLst>
        </pc:spChg>
        <pc:spChg chg="del">
          <ac:chgData name="ADITYA SAGGAR SAGGAR" userId="S::u17ec048@svnitsuratg.onmicrosoft.com::f982a5bf-e722-4f52-9613-5b7d99c2666f" providerId="AD" clId="Web-{E955F094-A2F7-4A7A-A521-2D24BEF54B93}" dt="2021-07-13T06:36:28.991" v="121"/>
          <ac:spMkLst>
            <pc:docMk/>
            <pc:sldMk cId="1341930099" sldId="261"/>
            <ac:spMk id="7" creationId="{2E80C965-DB6D-4F81-9E9E-B027384D0BD6}"/>
          </ac:spMkLst>
        </pc:spChg>
        <pc:spChg chg="del">
          <ac:chgData name="ADITYA SAGGAR SAGGAR" userId="S::u17ec048@svnitsuratg.onmicrosoft.com::f982a5bf-e722-4f52-9613-5b7d99c2666f" providerId="AD" clId="Web-{E955F094-A2F7-4A7A-A521-2D24BEF54B93}" dt="2021-07-13T06:36:28.991" v="121"/>
          <ac:spMkLst>
            <pc:docMk/>
            <pc:sldMk cId="1341930099" sldId="261"/>
            <ac:spMk id="13" creationId="{A580F890-B085-4E95-96AA-55AEBEC5CE6E}"/>
          </ac:spMkLst>
        </pc:spChg>
        <pc:spChg chg="del">
          <ac:chgData name="ADITYA SAGGAR SAGGAR" userId="S::u17ec048@svnitsuratg.onmicrosoft.com::f982a5bf-e722-4f52-9613-5b7d99c2666f" providerId="AD" clId="Web-{E955F094-A2F7-4A7A-A521-2D24BEF54B93}" dt="2021-07-13T06:36:28.991" v="121"/>
          <ac:spMkLst>
            <pc:docMk/>
            <pc:sldMk cId="1341930099" sldId="261"/>
            <ac:spMk id="15" creationId="{D3F51FEB-38FB-4F6C-9F7B-2F2AFAB65463}"/>
          </ac:spMkLst>
        </pc:spChg>
        <pc:spChg chg="del">
          <ac:chgData name="ADITYA SAGGAR SAGGAR" userId="S::u17ec048@svnitsuratg.onmicrosoft.com::f982a5bf-e722-4f52-9613-5b7d99c2666f" providerId="AD" clId="Web-{E955F094-A2F7-4A7A-A521-2D24BEF54B93}" dt="2021-07-13T06:36:28.991" v="121"/>
          <ac:spMkLst>
            <pc:docMk/>
            <pc:sldMk cId="1341930099" sldId="261"/>
            <ac:spMk id="17" creationId="{1E547BA6-BAE0-43BB-A7CA-60F69CE252F0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36:28.991" v="121"/>
          <ac:spMkLst>
            <pc:docMk/>
            <pc:sldMk cId="1341930099" sldId="261"/>
            <ac:spMk id="22" creationId="{2B566528-1B12-4246-9431-5C2D7D081168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36:28.991" v="121"/>
          <ac:spMkLst>
            <pc:docMk/>
            <pc:sldMk cId="1341930099" sldId="261"/>
            <ac:spMk id="24" creationId="{2E80C965-DB6D-4F81-9E9E-B027384D0BD6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36:28.991" v="121"/>
          <ac:spMkLst>
            <pc:docMk/>
            <pc:sldMk cId="1341930099" sldId="261"/>
            <ac:spMk id="26" creationId="{A580F890-B085-4E95-96AA-55AEBEC5CE6E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36:28.991" v="121"/>
          <ac:spMkLst>
            <pc:docMk/>
            <pc:sldMk cId="1341930099" sldId="261"/>
            <ac:spMk id="28" creationId="{D3F51FEB-38FB-4F6C-9F7B-2F2AFAB65463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36:28.991" v="121"/>
          <ac:spMkLst>
            <pc:docMk/>
            <pc:sldMk cId="1341930099" sldId="261"/>
            <ac:spMk id="30" creationId="{1E547BA6-BAE0-43BB-A7CA-60F69CE252F0}"/>
          </ac:spMkLst>
        </pc:spChg>
        <pc:spChg chg="add mod">
          <ac:chgData name="ADITYA SAGGAR SAGGAR" userId="S::u17ec048@svnitsuratg.onmicrosoft.com::f982a5bf-e722-4f52-9613-5b7d99c2666f" providerId="AD" clId="Web-{E955F094-A2F7-4A7A-A521-2D24BEF54B93}" dt="2021-07-13T07:19:38.616" v="1121" actId="20577"/>
          <ac:spMkLst>
            <pc:docMk/>
            <pc:sldMk cId="1341930099" sldId="261"/>
            <ac:spMk id="47" creationId="{516D98BF-D4AE-48C6-A1EA-5976EEDFDE8B}"/>
          </ac:spMkLst>
        </pc:spChg>
        <pc:graphicFrameChg chg="del mod modGraphic">
          <ac:chgData name="ADITYA SAGGAR SAGGAR" userId="S::u17ec048@svnitsuratg.onmicrosoft.com::f982a5bf-e722-4f52-9613-5b7d99c2666f" providerId="AD" clId="Web-{E955F094-A2F7-4A7A-A521-2D24BEF54B93}" dt="2021-07-13T06:37:09.631" v="126"/>
          <ac:graphicFrameMkLst>
            <pc:docMk/>
            <pc:sldMk cId="1341930099" sldId="261"/>
            <ac:graphicFrameMk id="8" creationId="{55A04239-B9B3-4242-9F2E-CA695E6050D9}"/>
          </ac:graphicFrameMkLst>
        </pc:graphicFrameChg>
      </pc:sldChg>
      <pc:sldChg chg="addSp delSp modSp add replId">
        <pc:chgData name="ADITYA SAGGAR SAGGAR" userId="S::u17ec048@svnitsuratg.onmicrosoft.com::f982a5bf-e722-4f52-9613-5b7d99c2666f" providerId="AD" clId="Web-{E955F094-A2F7-4A7A-A521-2D24BEF54B93}" dt="2021-07-13T07:20:18.788" v="1123" actId="1076"/>
        <pc:sldMkLst>
          <pc:docMk/>
          <pc:sldMk cId="8068053" sldId="262"/>
        </pc:sldMkLst>
        <pc:spChg chg="mod">
          <ac:chgData name="ADITYA SAGGAR SAGGAR" userId="S::u17ec048@svnitsuratg.onmicrosoft.com::f982a5bf-e722-4f52-9613-5b7d99c2666f" providerId="AD" clId="Web-{E955F094-A2F7-4A7A-A521-2D24BEF54B93}" dt="2021-07-13T06:45:14.866" v="256" actId="20577"/>
          <ac:spMkLst>
            <pc:docMk/>
            <pc:sldMk cId="8068053" sldId="262"/>
            <ac:spMk id="2" creationId="{E919B15E-E49D-4708-9BA4-D1AC33E3ECDB}"/>
          </ac:spMkLst>
        </pc:spChg>
        <pc:spChg chg="del mod">
          <ac:chgData name="ADITYA SAGGAR SAGGAR" userId="S::u17ec048@svnitsuratg.onmicrosoft.com::f982a5bf-e722-4f52-9613-5b7d99c2666f" providerId="AD" clId="Web-{E955F094-A2F7-4A7A-A521-2D24BEF54B93}" dt="2021-07-13T06:45:00.663" v="250"/>
          <ac:spMkLst>
            <pc:docMk/>
            <pc:sldMk cId="8068053" sldId="262"/>
            <ac:spMk id="24" creationId="{E11D85A5-389E-4075-AA5B-8FE229CF7437}"/>
          </ac:spMkLst>
        </pc:spChg>
        <pc:picChg chg="add mod ord">
          <ac:chgData name="ADITYA SAGGAR SAGGAR" userId="S::u17ec048@svnitsuratg.onmicrosoft.com::f982a5bf-e722-4f52-9613-5b7d99c2666f" providerId="AD" clId="Web-{E955F094-A2F7-4A7A-A521-2D24BEF54B93}" dt="2021-07-13T07:20:18.788" v="1123" actId="1076"/>
          <ac:picMkLst>
            <pc:docMk/>
            <pc:sldMk cId="8068053" sldId="262"/>
            <ac:picMk id="3" creationId="{6868F367-90B5-4F1E-A713-840CCE282439}"/>
          </ac:picMkLst>
        </pc:picChg>
      </pc:sldChg>
      <pc:sldChg chg="addSp delSp modSp new mod ord setBg">
        <pc:chgData name="ADITYA SAGGAR SAGGAR" userId="S::u17ec048@svnitsuratg.onmicrosoft.com::f982a5bf-e722-4f52-9613-5b7d99c2666f" providerId="AD" clId="Web-{E955F094-A2F7-4A7A-A521-2D24BEF54B93}" dt="2021-07-13T07:17:35.382" v="1101" actId="1076"/>
        <pc:sldMkLst>
          <pc:docMk/>
          <pc:sldMk cId="657046783" sldId="263"/>
        </pc:sldMkLst>
        <pc:spChg chg="mod">
          <ac:chgData name="ADITYA SAGGAR SAGGAR" userId="S::u17ec048@svnitsuratg.onmicrosoft.com::f982a5bf-e722-4f52-9613-5b7d99c2666f" providerId="AD" clId="Web-{E955F094-A2F7-4A7A-A521-2D24BEF54B93}" dt="2021-07-13T07:00:53.913" v="682" actId="20577"/>
          <ac:spMkLst>
            <pc:docMk/>
            <pc:sldMk cId="657046783" sldId="263"/>
            <ac:spMk id="2" creationId="{5E1B9C94-BACA-4A6D-9A8B-F53340D29552}"/>
          </ac:spMkLst>
        </pc:spChg>
        <pc:spChg chg="del mod">
          <ac:chgData name="ADITYA SAGGAR SAGGAR" userId="S::u17ec048@svnitsuratg.onmicrosoft.com::f982a5bf-e722-4f52-9613-5b7d99c2666f" providerId="AD" clId="Web-{E955F094-A2F7-4A7A-A521-2D24BEF54B93}" dt="2021-07-13T06:54:33.335" v="426"/>
          <ac:spMkLst>
            <pc:docMk/>
            <pc:sldMk cId="657046783" sldId="263"/>
            <ac:spMk id="3" creationId="{1A1FA698-483A-4D94-BF43-677C81D05CD6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54:33.335" v="426"/>
          <ac:spMkLst>
            <pc:docMk/>
            <pc:sldMk cId="657046783" sldId="263"/>
            <ac:spMk id="9" creationId="{2B566528-1B12-4246-9431-5C2D7D081168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54:33.335" v="426"/>
          <ac:spMkLst>
            <pc:docMk/>
            <pc:sldMk cId="657046783" sldId="263"/>
            <ac:spMk id="11" creationId="{2E80C965-DB6D-4F81-9E9E-B027384D0BD6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54:33.335" v="426"/>
          <ac:spMkLst>
            <pc:docMk/>
            <pc:sldMk cId="657046783" sldId="263"/>
            <ac:spMk id="13" creationId="{A580F890-B085-4E95-96AA-55AEBEC5CE6E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54:33.335" v="426"/>
          <ac:spMkLst>
            <pc:docMk/>
            <pc:sldMk cId="657046783" sldId="263"/>
            <ac:spMk id="15" creationId="{D3F51FEB-38FB-4F6C-9F7B-2F2AFAB65463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6:54:33.335" v="426"/>
          <ac:spMkLst>
            <pc:docMk/>
            <pc:sldMk cId="657046783" sldId="263"/>
            <ac:spMk id="17" creationId="{1E547BA6-BAE0-43BB-A7CA-60F69CE252F0}"/>
          </ac:spMkLst>
        </pc:spChg>
        <pc:graphicFrameChg chg="add mod modGraphic">
          <ac:chgData name="ADITYA SAGGAR SAGGAR" userId="S::u17ec048@svnitsuratg.onmicrosoft.com::f982a5bf-e722-4f52-9613-5b7d99c2666f" providerId="AD" clId="Web-{E955F094-A2F7-4A7A-A521-2D24BEF54B93}" dt="2021-07-13T07:17:35.382" v="1101" actId="1076"/>
          <ac:graphicFrameMkLst>
            <pc:docMk/>
            <pc:sldMk cId="657046783" sldId="263"/>
            <ac:graphicFrameMk id="5" creationId="{6CD98652-EE0F-445E-A5B4-64951574BA05}"/>
          </ac:graphicFrameMkLst>
        </pc:graphicFrameChg>
      </pc:sldChg>
      <pc:sldChg chg="addSp delSp modSp new del ord">
        <pc:chgData name="ADITYA SAGGAR SAGGAR" userId="S::u17ec048@svnitsuratg.onmicrosoft.com::f982a5bf-e722-4f52-9613-5b7d99c2666f" providerId="AD" clId="Web-{E955F094-A2F7-4A7A-A521-2D24BEF54B93}" dt="2021-07-13T07:19:32.366" v="1120"/>
        <pc:sldMkLst>
          <pc:docMk/>
          <pc:sldMk cId="3872999518" sldId="264"/>
        </pc:sldMkLst>
        <pc:spChg chg="mod">
          <ac:chgData name="ADITYA SAGGAR SAGGAR" userId="S::u17ec048@svnitsuratg.onmicrosoft.com::f982a5bf-e722-4f52-9613-5b7d99c2666f" providerId="AD" clId="Web-{E955F094-A2F7-4A7A-A521-2D24BEF54B93}" dt="2021-07-13T07:19:21.835" v="1116" actId="20577"/>
          <ac:spMkLst>
            <pc:docMk/>
            <pc:sldMk cId="3872999518" sldId="264"/>
            <ac:spMk id="2" creationId="{26963AC5-100E-4E84-B2E2-70472137842A}"/>
          </ac:spMkLst>
        </pc:spChg>
        <pc:spChg chg="del mod">
          <ac:chgData name="ADITYA SAGGAR SAGGAR" userId="S::u17ec048@svnitsuratg.onmicrosoft.com::f982a5bf-e722-4f52-9613-5b7d99c2666f" providerId="AD" clId="Web-{E955F094-A2F7-4A7A-A521-2D24BEF54B93}" dt="2021-07-13T07:19:01.101" v="1111"/>
          <ac:spMkLst>
            <pc:docMk/>
            <pc:sldMk cId="3872999518" sldId="264"/>
            <ac:spMk id="3" creationId="{74781436-8BFF-4B5C-95EC-C7449BE59DB5}"/>
          </ac:spMkLst>
        </pc:spChg>
        <pc:spChg chg="add mod">
          <ac:chgData name="ADITYA SAGGAR SAGGAR" userId="S::u17ec048@svnitsuratg.onmicrosoft.com::f982a5bf-e722-4f52-9613-5b7d99c2666f" providerId="AD" clId="Web-{E955F094-A2F7-4A7A-A521-2D24BEF54B93}" dt="2021-07-13T07:19:01.101" v="1111"/>
          <ac:spMkLst>
            <pc:docMk/>
            <pc:sldMk cId="3872999518" sldId="264"/>
            <ac:spMk id="5" creationId="{05FFBE13-E617-4C0D-8179-E8A36F094560}"/>
          </ac:spMkLst>
        </pc:spChg>
      </pc:sldChg>
      <pc:sldChg chg="addSp delSp modSp new del mod setBg setClrOvrMap">
        <pc:chgData name="ADITYA SAGGAR SAGGAR" userId="S::u17ec048@svnitsuratg.onmicrosoft.com::f982a5bf-e722-4f52-9613-5b7d99c2666f" providerId="AD" clId="Web-{E955F094-A2F7-4A7A-A521-2D24BEF54B93}" dt="2021-07-13T07:03:40.147" v="734"/>
        <pc:sldMkLst>
          <pc:docMk/>
          <pc:sldMk cId="2684869666" sldId="265"/>
        </pc:sldMkLst>
        <pc:spChg chg="mod">
          <ac:chgData name="ADITYA SAGGAR SAGGAR" userId="S::u17ec048@svnitsuratg.onmicrosoft.com::f982a5bf-e722-4f52-9613-5b7d99c2666f" providerId="AD" clId="Web-{E955F094-A2F7-4A7A-A521-2D24BEF54B93}" dt="2021-07-13T07:03:37.397" v="733"/>
          <ac:spMkLst>
            <pc:docMk/>
            <pc:sldMk cId="2684869666" sldId="265"/>
            <ac:spMk id="2" creationId="{6790DB5C-24B1-41C4-805B-5646128B7B90}"/>
          </ac:spMkLst>
        </pc:spChg>
        <pc:spChg chg="del">
          <ac:chgData name="ADITYA SAGGAR SAGGAR" userId="S::u17ec048@svnitsuratg.onmicrosoft.com::f982a5bf-e722-4f52-9613-5b7d99c2666f" providerId="AD" clId="Web-{E955F094-A2F7-4A7A-A521-2D24BEF54B93}" dt="2021-07-13T07:03:37.397" v="733"/>
          <ac:spMkLst>
            <pc:docMk/>
            <pc:sldMk cId="2684869666" sldId="265"/>
            <ac:spMk id="3" creationId="{098808AF-9669-42E1-A958-415204F79863}"/>
          </ac:spMkLst>
        </pc:spChg>
        <pc:spChg chg="add">
          <ac:chgData name="ADITYA SAGGAR SAGGAR" userId="S::u17ec048@svnitsuratg.onmicrosoft.com::f982a5bf-e722-4f52-9613-5b7d99c2666f" providerId="AD" clId="Web-{E955F094-A2F7-4A7A-A521-2D24BEF54B93}" dt="2021-07-13T07:03:37.397" v="733"/>
          <ac:spMkLst>
            <pc:docMk/>
            <pc:sldMk cId="2684869666" sldId="265"/>
            <ac:spMk id="9" creationId="{71B2258F-86CA-4D4D-8270-BC05FCDEBFB3}"/>
          </ac:spMkLst>
        </pc:spChg>
        <pc:picChg chg="add">
          <ac:chgData name="ADITYA SAGGAR SAGGAR" userId="S::u17ec048@svnitsuratg.onmicrosoft.com::f982a5bf-e722-4f52-9613-5b7d99c2666f" providerId="AD" clId="Web-{E955F094-A2F7-4A7A-A521-2D24BEF54B93}" dt="2021-07-13T07:03:37.397" v="733"/>
          <ac:picMkLst>
            <pc:docMk/>
            <pc:sldMk cId="2684869666" sldId="265"/>
            <ac:picMk id="5" creationId="{D302241F-8146-4BB1-B91A-A969316037BD}"/>
          </ac:picMkLst>
        </pc:picChg>
      </pc:sldChg>
      <pc:sldChg chg="addSp delSp modSp add ord replId">
        <pc:chgData name="ADITYA SAGGAR SAGGAR" userId="S::u17ec048@svnitsuratg.onmicrosoft.com::f982a5bf-e722-4f52-9613-5b7d99c2666f" providerId="AD" clId="Web-{E955F094-A2F7-4A7A-A521-2D24BEF54B93}" dt="2021-07-13T07:18:21.272" v="1106"/>
        <pc:sldMkLst>
          <pc:docMk/>
          <pc:sldMk cId="3419763243" sldId="265"/>
        </pc:sldMkLst>
        <pc:spChg chg="mod">
          <ac:chgData name="ADITYA SAGGAR SAGGAR" userId="S::u17ec048@svnitsuratg.onmicrosoft.com::f982a5bf-e722-4f52-9613-5b7d99c2666f" providerId="AD" clId="Web-{E955F094-A2F7-4A7A-A521-2D24BEF54B93}" dt="2021-07-13T07:09:57.600" v="1023" actId="1076"/>
          <ac:spMkLst>
            <pc:docMk/>
            <pc:sldMk cId="3419763243" sldId="265"/>
            <ac:spMk id="2" creationId="{E919B15E-E49D-4708-9BA4-D1AC33E3ECDB}"/>
          </ac:spMkLst>
        </pc:spChg>
        <pc:spChg chg="add del mod">
          <ac:chgData name="ADITYA SAGGAR SAGGAR" userId="S::u17ec048@svnitsuratg.onmicrosoft.com::f982a5bf-e722-4f52-9613-5b7d99c2666f" providerId="AD" clId="Web-{E955F094-A2F7-4A7A-A521-2D24BEF54B93}" dt="2021-07-13T07:09:20.741" v="1017"/>
          <ac:spMkLst>
            <pc:docMk/>
            <pc:sldMk cId="3419763243" sldId="265"/>
            <ac:spMk id="5" creationId="{AE8E414C-81C2-44A3-9A97-2FF32B6FD032}"/>
          </ac:spMkLst>
        </pc:spChg>
        <pc:graphicFrameChg chg="add mod">
          <ac:chgData name="ADITYA SAGGAR SAGGAR" userId="S::u17ec048@svnitsuratg.onmicrosoft.com::f982a5bf-e722-4f52-9613-5b7d99c2666f" providerId="AD" clId="Web-{E955F094-A2F7-4A7A-A521-2D24BEF54B93}" dt="2021-07-13T07:09:51.147" v="1021" actId="1076"/>
          <ac:graphicFrameMkLst>
            <pc:docMk/>
            <pc:sldMk cId="3419763243" sldId="265"/>
            <ac:graphicFrameMk id="19" creationId="{E20BF5D6-5ECB-4EF9-BCAE-AD94CAF18837}"/>
          </ac:graphicFrameMkLst>
        </pc:graphicFrameChg>
        <pc:picChg chg="del">
          <ac:chgData name="ADITYA SAGGAR SAGGAR" userId="S::u17ec048@svnitsuratg.onmicrosoft.com::f982a5bf-e722-4f52-9613-5b7d99c2666f" providerId="AD" clId="Web-{E955F094-A2F7-4A7A-A521-2D24BEF54B93}" dt="2021-07-13T07:03:56.429" v="749"/>
          <ac:picMkLst>
            <pc:docMk/>
            <pc:sldMk cId="3419763243" sldId="265"/>
            <ac:picMk id="3" creationId="{6868F367-90B5-4F1E-A713-840CCE282439}"/>
          </ac:picMkLst>
        </pc:picChg>
      </pc:sldChg>
      <pc:sldChg chg="new del">
        <pc:chgData name="ADITYA SAGGAR SAGGAR" userId="S::u17ec048@svnitsuratg.onmicrosoft.com::f982a5bf-e722-4f52-9613-5b7d99c2666f" providerId="AD" clId="Web-{E955F094-A2F7-4A7A-A521-2D24BEF54B93}" dt="2021-07-13T07:12:07.054" v="1048"/>
        <pc:sldMkLst>
          <pc:docMk/>
          <pc:sldMk cId="1233001223" sldId="266"/>
        </pc:sldMkLst>
      </pc:sldChg>
      <pc:sldChg chg="addSp delSp modSp add ord replId">
        <pc:chgData name="ADITYA SAGGAR SAGGAR" userId="S::u17ec048@svnitsuratg.onmicrosoft.com::f982a5bf-e722-4f52-9613-5b7d99c2666f" providerId="AD" clId="Web-{E955F094-A2F7-4A7A-A521-2D24BEF54B93}" dt="2021-07-13T07:18:15.366" v="1104"/>
        <pc:sldMkLst>
          <pc:docMk/>
          <pc:sldMk cId="1736713092" sldId="266"/>
        </pc:sldMkLst>
        <pc:spChg chg="mod">
          <ac:chgData name="ADITYA SAGGAR SAGGAR" userId="S::u17ec048@svnitsuratg.onmicrosoft.com::f982a5bf-e722-4f52-9613-5b7d99c2666f" providerId="AD" clId="Web-{E955F094-A2F7-4A7A-A521-2D24BEF54B93}" dt="2021-07-13T07:12:26.538" v="1064" actId="20577"/>
          <ac:spMkLst>
            <pc:docMk/>
            <pc:sldMk cId="1736713092" sldId="266"/>
            <ac:spMk id="2" creationId="{E919B15E-E49D-4708-9BA4-D1AC33E3ECDB}"/>
          </ac:spMkLst>
        </pc:spChg>
        <pc:spChg chg="add mod">
          <ac:chgData name="ADITYA SAGGAR SAGGAR" userId="S::u17ec048@svnitsuratg.onmicrosoft.com::f982a5bf-e722-4f52-9613-5b7d99c2666f" providerId="AD" clId="Web-{E955F094-A2F7-4A7A-A521-2D24BEF54B93}" dt="2021-07-13T07:15:22.991" v="1073" actId="20577"/>
          <ac:spMkLst>
            <pc:docMk/>
            <pc:sldMk cId="1736713092" sldId="266"/>
            <ac:spMk id="23" creationId="{DFDE1BEA-E59A-4CE9-8339-FA4538DF248E}"/>
          </ac:spMkLst>
        </pc:spChg>
        <pc:graphicFrameChg chg="del">
          <ac:chgData name="ADITYA SAGGAR SAGGAR" userId="S::u17ec048@svnitsuratg.onmicrosoft.com::f982a5bf-e722-4f52-9613-5b7d99c2666f" providerId="AD" clId="Web-{E955F094-A2F7-4A7A-A521-2D24BEF54B93}" dt="2021-07-13T07:12:30.101" v="1065"/>
          <ac:graphicFrameMkLst>
            <pc:docMk/>
            <pc:sldMk cId="1736713092" sldId="266"/>
            <ac:graphicFrameMk id="19" creationId="{E20BF5D6-5ECB-4EF9-BCAE-AD94CAF18837}"/>
          </ac:graphicFrameMkLst>
        </pc:graphicFrameChg>
      </pc:sldChg>
      <pc:sldChg chg="addSp delSp modSp add replId">
        <pc:chgData name="ADITYA SAGGAR SAGGAR" userId="S::u17ec048@svnitsuratg.onmicrosoft.com::f982a5bf-e722-4f52-9613-5b7d99c2666f" providerId="AD" clId="Web-{E955F094-A2F7-4A7A-A521-2D24BEF54B93}" dt="2021-07-13T07:20:24.398" v="1126" actId="1076"/>
        <pc:sldMkLst>
          <pc:docMk/>
          <pc:sldMk cId="1368378090" sldId="267"/>
        </pc:sldMkLst>
        <pc:spChg chg="mod">
          <ac:chgData name="ADITYA SAGGAR SAGGAR" userId="S::u17ec048@svnitsuratg.onmicrosoft.com::f982a5bf-e722-4f52-9613-5b7d99c2666f" providerId="AD" clId="Web-{E955F094-A2F7-4A7A-A521-2D24BEF54B93}" dt="2021-07-13T07:17:27.382" v="1100" actId="20577"/>
          <ac:spMkLst>
            <pc:docMk/>
            <pc:sldMk cId="1368378090" sldId="267"/>
            <ac:spMk id="2" creationId="{5E1B9C94-BACA-4A6D-9A8B-F53340D29552}"/>
          </ac:spMkLst>
        </pc:spChg>
        <pc:spChg chg="add del mod">
          <ac:chgData name="ADITYA SAGGAR SAGGAR" userId="S::u17ec048@svnitsuratg.onmicrosoft.com::f982a5bf-e722-4f52-9613-5b7d99c2666f" providerId="AD" clId="Web-{E955F094-A2F7-4A7A-A521-2D24BEF54B93}" dt="2021-07-13T07:17:14.226" v="1091"/>
          <ac:spMkLst>
            <pc:docMk/>
            <pc:sldMk cId="1368378090" sldId="267"/>
            <ac:spMk id="16" creationId="{0006C540-25E8-4CC9-AD5A-AD6E83E5D531}"/>
          </ac:spMkLst>
        </pc:spChg>
        <pc:graphicFrameChg chg="del">
          <ac:chgData name="ADITYA SAGGAR SAGGAR" userId="S::u17ec048@svnitsuratg.onmicrosoft.com::f982a5bf-e722-4f52-9613-5b7d99c2666f" providerId="AD" clId="Web-{E955F094-A2F7-4A7A-A521-2D24BEF54B93}" dt="2021-07-13T07:17:12.194" v="1090"/>
          <ac:graphicFrameMkLst>
            <pc:docMk/>
            <pc:sldMk cId="1368378090" sldId="267"/>
            <ac:graphicFrameMk id="5" creationId="{6CD98652-EE0F-445E-A5B4-64951574BA05}"/>
          </ac:graphicFrameMkLst>
        </pc:graphicFrameChg>
        <pc:picChg chg="add mod ord">
          <ac:chgData name="ADITYA SAGGAR SAGGAR" userId="S::u17ec048@svnitsuratg.onmicrosoft.com::f982a5bf-e722-4f52-9613-5b7d99c2666f" providerId="AD" clId="Web-{E955F094-A2F7-4A7A-A521-2D24BEF54B93}" dt="2021-07-13T07:20:24.398" v="1126" actId="1076"/>
          <ac:picMkLst>
            <pc:docMk/>
            <pc:sldMk cId="1368378090" sldId="267"/>
            <ac:picMk id="18" creationId="{F217BA06-40D2-4F37-96C0-5D109522D598}"/>
          </ac:picMkLst>
        </pc:picChg>
      </pc:sldChg>
      <pc:sldChg chg="modSp new del">
        <pc:chgData name="ADITYA SAGGAR SAGGAR" userId="S::u17ec048@svnitsuratg.onmicrosoft.com::f982a5bf-e722-4f52-9613-5b7d99c2666f" providerId="AD" clId="Web-{E955F094-A2F7-4A7A-A521-2D24BEF54B93}" dt="2021-07-13T07:15:51.585" v="1080"/>
        <pc:sldMkLst>
          <pc:docMk/>
          <pc:sldMk cId="3869551428" sldId="267"/>
        </pc:sldMkLst>
        <pc:spChg chg="mod">
          <ac:chgData name="ADITYA SAGGAR SAGGAR" userId="S::u17ec048@svnitsuratg.onmicrosoft.com::f982a5bf-e722-4f52-9613-5b7d99c2666f" providerId="AD" clId="Web-{E955F094-A2F7-4A7A-A521-2D24BEF54B93}" dt="2021-07-13T07:15:47.444" v="1079" actId="20577"/>
          <ac:spMkLst>
            <pc:docMk/>
            <pc:sldMk cId="3869551428" sldId="267"/>
            <ac:spMk id="2" creationId="{3D37F04F-016E-4513-8FF3-DF19C6303149}"/>
          </ac:spMkLst>
        </pc:spChg>
      </pc:sldChg>
      <pc:sldChg chg="addSp delSp modSp add replId">
        <pc:chgData name="ADITYA SAGGAR SAGGAR" userId="S::u17ec048@svnitsuratg.onmicrosoft.com::f982a5bf-e722-4f52-9613-5b7d99c2666f" providerId="AD" clId="Web-{E955F094-A2F7-4A7A-A521-2D24BEF54B93}" dt="2021-07-13T07:19:29.132" v="1119" actId="1076"/>
        <pc:sldMkLst>
          <pc:docMk/>
          <pc:sldMk cId="979889356" sldId="268"/>
        </pc:sldMkLst>
        <pc:spChg chg="mod">
          <ac:chgData name="ADITYA SAGGAR SAGGAR" userId="S::u17ec048@svnitsuratg.onmicrosoft.com::f982a5bf-e722-4f52-9613-5b7d99c2666f" providerId="AD" clId="Web-{E955F094-A2F7-4A7A-A521-2D24BEF54B93}" dt="2021-07-13T07:19:29.132" v="1119" actId="1076"/>
          <ac:spMkLst>
            <pc:docMk/>
            <pc:sldMk cId="979889356" sldId="268"/>
            <ac:spMk id="2" creationId="{E919B15E-E49D-4708-9BA4-D1AC33E3ECDB}"/>
          </ac:spMkLst>
        </pc:spChg>
        <pc:spChg chg="add del mod">
          <ac:chgData name="ADITYA SAGGAR SAGGAR" userId="S::u17ec048@svnitsuratg.onmicrosoft.com::f982a5bf-e722-4f52-9613-5b7d99c2666f" providerId="AD" clId="Web-{E955F094-A2F7-4A7A-A521-2D24BEF54B93}" dt="2021-07-13T07:19:17.382" v="1115"/>
          <ac:spMkLst>
            <pc:docMk/>
            <pc:sldMk cId="979889356" sldId="268"/>
            <ac:spMk id="23" creationId="{98A9EDC7-9803-412C-BDC2-2B6571D31153}"/>
          </ac:spMkLst>
        </pc:spChg>
        <pc:spChg chg="add mod">
          <ac:chgData name="ADITYA SAGGAR SAGGAR" userId="S::u17ec048@svnitsuratg.onmicrosoft.com::f982a5bf-e722-4f52-9613-5b7d99c2666f" providerId="AD" clId="Web-{E955F094-A2F7-4A7A-A521-2D24BEF54B93}" dt="2021-07-13T07:19:13.382" v="1114" actId="1076"/>
          <ac:spMkLst>
            <pc:docMk/>
            <pc:sldMk cId="979889356" sldId="268"/>
            <ac:spMk id="24" creationId="{A458270B-D8E2-4032-919B-059A9DBD1335}"/>
          </ac:spMkLst>
        </pc:spChg>
        <pc:graphicFrameChg chg="del">
          <ac:chgData name="ADITYA SAGGAR SAGGAR" userId="S::u17ec048@svnitsuratg.onmicrosoft.com::f982a5bf-e722-4f52-9613-5b7d99c2666f" providerId="AD" clId="Web-{E955F094-A2F7-4A7A-A521-2D24BEF54B93}" dt="2021-07-13T07:19:05.038" v="1112"/>
          <ac:graphicFrameMkLst>
            <pc:docMk/>
            <pc:sldMk cId="979889356" sldId="268"/>
            <ac:graphicFrameMk id="19" creationId="{E20BF5D6-5ECB-4EF9-BCAE-AD94CAF1883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F92D5-9349-452B-8675-111E8DC6C2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3EDF91D-59AB-4242-BF29-8711AEADE5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Securely transfer files from one client to any other over  TCP sockets.</a:t>
          </a:r>
        </a:p>
      </dgm:t>
    </dgm:pt>
    <dgm:pt modelId="{69DFEB48-1A57-4695-BD2A-5E900D76A37E}" type="parTrans" cxnId="{80D9589D-D611-4C22-89B6-A9617B751E7E}">
      <dgm:prSet/>
      <dgm:spPr/>
      <dgm:t>
        <a:bodyPr/>
        <a:lstStyle/>
        <a:p>
          <a:endParaRPr lang="en-US"/>
        </a:p>
      </dgm:t>
    </dgm:pt>
    <dgm:pt modelId="{09CFA482-A6AF-47EC-B3B8-70B1F5DBD840}" type="sibTrans" cxnId="{80D9589D-D611-4C22-89B6-A9617B751E7E}">
      <dgm:prSet/>
      <dgm:spPr/>
      <dgm:t>
        <a:bodyPr/>
        <a:lstStyle/>
        <a:p>
          <a:endParaRPr lang="en-US"/>
        </a:p>
      </dgm:t>
    </dgm:pt>
    <dgm:pt modelId="{3B6EFB5B-558D-42D2-BC99-8359B2F80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 Symmetric Encryption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to encrypt large files</a:t>
          </a:r>
          <a:endParaRPr lang="en-US" dirty="0">
            <a:latin typeface="Calibri Light" panose="020F0302020204030204"/>
          </a:endParaRPr>
        </a:p>
      </dgm:t>
    </dgm:pt>
    <dgm:pt modelId="{82792FDE-9BF6-4C06-88EC-9053B9E4E00A}" type="parTrans" cxnId="{E0760786-D045-40B0-8B3F-EACFD7838FCB}">
      <dgm:prSet/>
      <dgm:spPr/>
      <dgm:t>
        <a:bodyPr/>
        <a:lstStyle/>
        <a:p>
          <a:endParaRPr lang="en-US"/>
        </a:p>
      </dgm:t>
    </dgm:pt>
    <dgm:pt modelId="{256D4F5C-FC14-438E-9B21-659053B732FD}" type="sibTrans" cxnId="{E0760786-D045-40B0-8B3F-EACFD7838FCB}">
      <dgm:prSet/>
      <dgm:spPr/>
      <dgm:t>
        <a:bodyPr/>
        <a:lstStyle/>
        <a:p>
          <a:endParaRPr lang="en-US"/>
        </a:p>
      </dgm:t>
    </dgm:pt>
    <dgm:pt modelId="{78F114AE-C403-4F7E-A343-02333E0A4E9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Exchange AES's shared Keys with another client securely using </a:t>
          </a:r>
          <a:r>
            <a:rPr lang="en-US" dirty="0">
              <a:latin typeface="Calibri Light" panose="020F0302020204030204"/>
            </a:rPr>
            <a:t>asymmetric keys  </a:t>
          </a:r>
          <a:endParaRPr lang="en-US" dirty="0"/>
        </a:p>
      </dgm:t>
    </dgm:pt>
    <dgm:pt modelId="{88AA4880-4223-4B0E-9E70-B70B788048B4}" type="parTrans" cxnId="{626D6A1E-A547-4B5D-B454-6211BF5000CA}">
      <dgm:prSet/>
      <dgm:spPr/>
      <dgm:t>
        <a:bodyPr/>
        <a:lstStyle/>
        <a:p>
          <a:endParaRPr lang="en-US"/>
        </a:p>
      </dgm:t>
    </dgm:pt>
    <dgm:pt modelId="{20046A87-3956-46F5-9201-606BD410DF8E}" type="sibTrans" cxnId="{626D6A1E-A547-4B5D-B454-6211BF5000CA}">
      <dgm:prSet/>
      <dgm:spPr/>
      <dgm:t>
        <a:bodyPr/>
        <a:lstStyle/>
        <a:p>
          <a:endParaRPr lang="en-US"/>
        </a:p>
      </dgm:t>
    </dgm:pt>
    <dgm:pt modelId="{B4257193-0D7A-4031-9F15-984A7A917363}" type="pres">
      <dgm:prSet presAssocID="{E2DF92D5-9349-452B-8675-111E8DC6C2A2}" presName="root" presStyleCnt="0">
        <dgm:presLayoutVars>
          <dgm:dir/>
          <dgm:resizeHandles val="exact"/>
        </dgm:presLayoutVars>
      </dgm:prSet>
      <dgm:spPr/>
    </dgm:pt>
    <dgm:pt modelId="{C1545E21-1451-4408-A08F-13D3450C882A}" type="pres">
      <dgm:prSet presAssocID="{63EDF91D-59AB-4242-BF29-8711AEADE5B7}" presName="compNode" presStyleCnt="0"/>
      <dgm:spPr/>
    </dgm:pt>
    <dgm:pt modelId="{4FBB08AC-4A92-42C2-8B20-BE5FC6A81605}" type="pres">
      <dgm:prSet presAssocID="{63EDF91D-59AB-4242-BF29-8711AEADE5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82D91EF-D0D5-4920-9D31-00130D46F9AD}" type="pres">
      <dgm:prSet presAssocID="{63EDF91D-59AB-4242-BF29-8711AEADE5B7}" presName="spaceRect" presStyleCnt="0"/>
      <dgm:spPr/>
    </dgm:pt>
    <dgm:pt modelId="{60381610-0705-4DEE-ABC5-E9B18398F628}" type="pres">
      <dgm:prSet presAssocID="{63EDF91D-59AB-4242-BF29-8711AEADE5B7}" presName="textRect" presStyleLbl="revTx" presStyleIdx="0" presStyleCnt="3">
        <dgm:presLayoutVars>
          <dgm:chMax val="1"/>
          <dgm:chPref val="1"/>
        </dgm:presLayoutVars>
      </dgm:prSet>
      <dgm:spPr/>
    </dgm:pt>
    <dgm:pt modelId="{B5AF965D-E2BB-425F-B4CE-570286B90575}" type="pres">
      <dgm:prSet presAssocID="{09CFA482-A6AF-47EC-B3B8-70B1F5DBD840}" presName="sibTrans" presStyleCnt="0"/>
      <dgm:spPr/>
    </dgm:pt>
    <dgm:pt modelId="{05C642E8-AEE4-496C-8896-6C6A6A8C5956}" type="pres">
      <dgm:prSet presAssocID="{3B6EFB5B-558D-42D2-BC99-8359B2F804E7}" presName="compNode" presStyleCnt="0"/>
      <dgm:spPr/>
    </dgm:pt>
    <dgm:pt modelId="{8A508377-07A4-482E-A766-8408C32808C4}" type="pres">
      <dgm:prSet presAssocID="{3B6EFB5B-558D-42D2-BC99-8359B2F804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8F431F6-E620-48E0-B65F-9F27EE1877FC}" type="pres">
      <dgm:prSet presAssocID="{3B6EFB5B-558D-42D2-BC99-8359B2F804E7}" presName="spaceRect" presStyleCnt="0"/>
      <dgm:spPr/>
    </dgm:pt>
    <dgm:pt modelId="{7E624F67-130A-430C-858C-1F2E6C10CC72}" type="pres">
      <dgm:prSet presAssocID="{3B6EFB5B-558D-42D2-BC99-8359B2F804E7}" presName="textRect" presStyleLbl="revTx" presStyleIdx="1" presStyleCnt="3">
        <dgm:presLayoutVars>
          <dgm:chMax val="1"/>
          <dgm:chPref val="1"/>
        </dgm:presLayoutVars>
      </dgm:prSet>
      <dgm:spPr/>
    </dgm:pt>
    <dgm:pt modelId="{C2A72CA8-1F76-4B4A-AE1E-B9F35A565F15}" type="pres">
      <dgm:prSet presAssocID="{256D4F5C-FC14-438E-9B21-659053B732FD}" presName="sibTrans" presStyleCnt="0"/>
      <dgm:spPr/>
    </dgm:pt>
    <dgm:pt modelId="{6FE4BC45-1DE9-46E0-A4FF-747B3AA118B1}" type="pres">
      <dgm:prSet presAssocID="{78F114AE-C403-4F7E-A343-02333E0A4E95}" presName="compNode" presStyleCnt="0"/>
      <dgm:spPr/>
    </dgm:pt>
    <dgm:pt modelId="{F478B182-4646-412C-BADE-5AE97060459F}" type="pres">
      <dgm:prSet presAssocID="{78F114AE-C403-4F7E-A343-02333E0A4E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DBEDAB-D75E-4566-AC37-0640401CCD17}" type="pres">
      <dgm:prSet presAssocID="{78F114AE-C403-4F7E-A343-02333E0A4E95}" presName="spaceRect" presStyleCnt="0"/>
      <dgm:spPr/>
    </dgm:pt>
    <dgm:pt modelId="{6B8DC0B1-F803-460A-AD94-688E36D87090}" type="pres">
      <dgm:prSet presAssocID="{78F114AE-C403-4F7E-A343-02333E0A4E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6D6A1E-A547-4B5D-B454-6211BF5000CA}" srcId="{E2DF92D5-9349-452B-8675-111E8DC6C2A2}" destId="{78F114AE-C403-4F7E-A343-02333E0A4E95}" srcOrd="2" destOrd="0" parTransId="{88AA4880-4223-4B0E-9E70-B70B788048B4}" sibTransId="{20046A87-3956-46F5-9201-606BD410DF8E}"/>
    <dgm:cxn modelId="{25FA6B32-527F-4250-86ED-5D3A4FDF0CBE}" type="presOf" srcId="{3B6EFB5B-558D-42D2-BC99-8359B2F804E7}" destId="{7E624F67-130A-430C-858C-1F2E6C10CC72}" srcOrd="0" destOrd="0" presId="urn:microsoft.com/office/officeart/2018/2/layout/IconLabelList"/>
    <dgm:cxn modelId="{E0760786-D045-40B0-8B3F-EACFD7838FCB}" srcId="{E2DF92D5-9349-452B-8675-111E8DC6C2A2}" destId="{3B6EFB5B-558D-42D2-BC99-8359B2F804E7}" srcOrd="1" destOrd="0" parTransId="{82792FDE-9BF6-4C06-88EC-9053B9E4E00A}" sibTransId="{256D4F5C-FC14-438E-9B21-659053B732FD}"/>
    <dgm:cxn modelId="{C3217D8D-1DA7-4BAD-898B-13FD2CF53EC0}" type="presOf" srcId="{78F114AE-C403-4F7E-A343-02333E0A4E95}" destId="{6B8DC0B1-F803-460A-AD94-688E36D87090}" srcOrd="0" destOrd="0" presId="urn:microsoft.com/office/officeart/2018/2/layout/IconLabelList"/>
    <dgm:cxn modelId="{C94E2792-61C9-40DA-863C-7631FA48795E}" type="presOf" srcId="{63EDF91D-59AB-4242-BF29-8711AEADE5B7}" destId="{60381610-0705-4DEE-ABC5-E9B18398F628}" srcOrd="0" destOrd="0" presId="urn:microsoft.com/office/officeart/2018/2/layout/IconLabelList"/>
    <dgm:cxn modelId="{3E3D6096-A338-4AA8-B742-1A34606CBDF3}" type="presOf" srcId="{E2DF92D5-9349-452B-8675-111E8DC6C2A2}" destId="{B4257193-0D7A-4031-9F15-984A7A917363}" srcOrd="0" destOrd="0" presId="urn:microsoft.com/office/officeart/2018/2/layout/IconLabelList"/>
    <dgm:cxn modelId="{80D9589D-D611-4C22-89B6-A9617B751E7E}" srcId="{E2DF92D5-9349-452B-8675-111E8DC6C2A2}" destId="{63EDF91D-59AB-4242-BF29-8711AEADE5B7}" srcOrd="0" destOrd="0" parTransId="{69DFEB48-1A57-4695-BD2A-5E900D76A37E}" sibTransId="{09CFA482-A6AF-47EC-B3B8-70B1F5DBD840}"/>
    <dgm:cxn modelId="{11A2A2A5-51C1-492B-9B78-E892211A6FC0}" type="presParOf" srcId="{B4257193-0D7A-4031-9F15-984A7A917363}" destId="{C1545E21-1451-4408-A08F-13D3450C882A}" srcOrd="0" destOrd="0" presId="urn:microsoft.com/office/officeart/2018/2/layout/IconLabelList"/>
    <dgm:cxn modelId="{D6A1E358-1F8D-416E-9AEE-7B17D278B6F5}" type="presParOf" srcId="{C1545E21-1451-4408-A08F-13D3450C882A}" destId="{4FBB08AC-4A92-42C2-8B20-BE5FC6A81605}" srcOrd="0" destOrd="0" presId="urn:microsoft.com/office/officeart/2018/2/layout/IconLabelList"/>
    <dgm:cxn modelId="{9A6A0F25-6805-43DC-A923-240F83C918DF}" type="presParOf" srcId="{C1545E21-1451-4408-A08F-13D3450C882A}" destId="{782D91EF-D0D5-4920-9D31-00130D46F9AD}" srcOrd="1" destOrd="0" presId="urn:microsoft.com/office/officeart/2018/2/layout/IconLabelList"/>
    <dgm:cxn modelId="{9A1B4BAE-6262-4DF4-93E2-D901549A4D85}" type="presParOf" srcId="{C1545E21-1451-4408-A08F-13D3450C882A}" destId="{60381610-0705-4DEE-ABC5-E9B18398F628}" srcOrd="2" destOrd="0" presId="urn:microsoft.com/office/officeart/2018/2/layout/IconLabelList"/>
    <dgm:cxn modelId="{993F721C-2BAF-4906-84E4-36FF00CB8E11}" type="presParOf" srcId="{B4257193-0D7A-4031-9F15-984A7A917363}" destId="{B5AF965D-E2BB-425F-B4CE-570286B90575}" srcOrd="1" destOrd="0" presId="urn:microsoft.com/office/officeart/2018/2/layout/IconLabelList"/>
    <dgm:cxn modelId="{ABA4AC5A-4B7D-4B17-9A81-AFFB17E3DCFC}" type="presParOf" srcId="{B4257193-0D7A-4031-9F15-984A7A917363}" destId="{05C642E8-AEE4-496C-8896-6C6A6A8C5956}" srcOrd="2" destOrd="0" presId="urn:microsoft.com/office/officeart/2018/2/layout/IconLabelList"/>
    <dgm:cxn modelId="{674E44DF-4D4E-456E-A5F3-9D24BA549808}" type="presParOf" srcId="{05C642E8-AEE4-496C-8896-6C6A6A8C5956}" destId="{8A508377-07A4-482E-A766-8408C32808C4}" srcOrd="0" destOrd="0" presId="urn:microsoft.com/office/officeart/2018/2/layout/IconLabelList"/>
    <dgm:cxn modelId="{C5F3F0E3-D52E-4986-91FD-713FBF0A892C}" type="presParOf" srcId="{05C642E8-AEE4-496C-8896-6C6A6A8C5956}" destId="{88F431F6-E620-48E0-B65F-9F27EE1877FC}" srcOrd="1" destOrd="0" presId="urn:microsoft.com/office/officeart/2018/2/layout/IconLabelList"/>
    <dgm:cxn modelId="{4E728160-69F7-49F8-ADD8-487A8B008B6A}" type="presParOf" srcId="{05C642E8-AEE4-496C-8896-6C6A6A8C5956}" destId="{7E624F67-130A-430C-858C-1F2E6C10CC72}" srcOrd="2" destOrd="0" presId="urn:microsoft.com/office/officeart/2018/2/layout/IconLabelList"/>
    <dgm:cxn modelId="{7E08EC9C-8581-4C94-8F4E-E67F54304F0D}" type="presParOf" srcId="{B4257193-0D7A-4031-9F15-984A7A917363}" destId="{C2A72CA8-1F76-4B4A-AE1E-B9F35A565F15}" srcOrd="3" destOrd="0" presId="urn:microsoft.com/office/officeart/2018/2/layout/IconLabelList"/>
    <dgm:cxn modelId="{02CC0AF0-EE8A-49C3-86F1-6CC43525E25C}" type="presParOf" srcId="{B4257193-0D7A-4031-9F15-984A7A917363}" destId="{6FE4BC45-1DE9-46E0-A4FF-747B3AA118B1}" srcOrd="4" destOrd="0" presId="urn:microsoft.com/office/officeart/2018/2/layout/IconLabelList"/>
    <dgm:cxn modelId="{D0AE2A56-0A26-42CB-A2B0-84ED53E98752}" type="presParOf" srcId="{6FE4BC45-1DE9-46E0-A4FF-747B3AA118B1}" destId="{F478B182-4646-412C-BADE-5AE97060459F}" srcOrd="0" destOrd="0" presId="urn:microsoft.com/office/officeart/2018/2/layout/IconLabelList"/>
    <dgm:cxn modelId="{ED842FAA-DC7D-475B-B223-0F5AB4D1A50B}" type="presParOf" srcId="{6FE4BC45-1DE9-46E0-A4FF-747B3AA118B1}" destId="{0ADBEDAB-D75E-4566-AC37-0640401CCD17}" srcOrd="1" destOrd="0" presId="urn:microsoft.com/office/officeart/2018/2/layout/IconLabelList"/>
    <dgm:cxn modelId="{5671757C-E931-4AEE-975D-E231934B9A3D}" type="presParOf" srcId="{6FE4BC45-1DE9-46E0-A4FF-747B3AA118B1}" destId="{6B8DC0B1-F803-460A-AD94-688E36D870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4CB63-5B79-44AA-AA94-0191618588C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C0EE6-C8E1-4420-A1E1-D09D021CAE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Client to Client Connection </a:t>
          </a:r>
        </a:p>
      </dgm:t>
    </dgm:pt>
    <dgm:pt modelId="{C3650234-4707-4C21-A1F8-BE53DB2A4D69}" type="parTrans" cxnId="{1CD4443D-601F-4795-9802-7B14C3CD539F}">
      <dgm:prSet/>
      <dgm:spPr/>
      <dgm:t>
        <a:bodyPr/>
        <a:lstStyle/>
        <a:p>
          <a:endParaRPr lang="en-US"/>
        </a:p>
      </dgm:t>
    </dgm:pt>
    <dgm:pt modelId="{BB268164-556F-4E0E-835F-824398B18374}" type="sibTrans" cxnId="{1CD4443D-601F-4795-9802-7B14C3CD539F}">
      <dgm:prSet/>
      <dgm:spPr/>
      <dgm:t>
        <a:bodyPr/>
        <a:lstStyle/>
        <a:p>
          <a:endParaRPr lang="en-US"/>
        </a:p>
      </dgm:t>
    </dgm:pt>
    <dgm:pt modelId="{E34B4E25-58E0-4237-9A58-935BA8AE4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transfer from client to client  </a:t>
          </a:r>
        </a:p>
      </dgm:t>
    </dgm:pt>
    <dgm:pt modelId="{D698E18A-2BFD-4D51-99FF-2AC06177F928}" type="parTrans" cxnId="{F3747BAC-CD6F-4C8B-B775-022D80AF5E57}">
      <dgm:prSet/>
      <dgm:spPr/>
      <dgm:t>
        <a:bodyPr/>
        <a:lstStyle/>
        <a:p>
          <a:endParaRPr lang="en-US"/>
        </a:p>
      </dgm:t>
    </dgm:pt>
    <dgm:pt modelId="{19F4B627-0951-4115-8895-FF9A7DA7E84A}" type="sibTrans" cxnId="{F3747BAC-CD6F-4C8B-B775-022D80AF5E57}">
      <dgm:prSet/>
      <dgm:spPr/>
      <dgm:t>
        <a:bodyPr/>
        <a:lstStyle/>
        <a:p>
          <a:endParaRPr lang="en-US"/>
        </a:p>
      </dgm:t>
    </dgm:pt>
    <dgm:pt modelId="{E7D0EEA1-8CC1-4BFF-A9E7-8F68083A5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of TCP Sockets for data exchange </a:t>
          </a:r>
        </a:p>
      </dgm:t>
    </dgm:pt>
    <dgm:pt modelId="{174EA250-2561-48BF-8149-01B64E5B6BE4}" type="parTrans" cxnId="{196B9185-5E70-4894-97A9-57463DC7DD97}">
      <dgm:prSet/>
      <dgm:spPr/>
      <dgm:t>
        <a:bodyPr/>
        <a:lstStyle/>
        <a:p>
          <a:endParaRPr lang="en-US"/>
        </a:p>
      </dgm:t>
    </dgm:pt>
    <dgm:pt modelId="{E8D4D1B8-5BB9-41A6-A6AE-DCE9BA147216}" type="sibTrans" cxnId="{196B9185-5E70-4894-97A9-57463DC7DD97}">
      <dgm:prSet/>
      <dgm:spPr/>
      <dgm:t>
        <a:bodyPr/>
        <a:lstStyle/>
        <a:p>
          <a:endParaRPr lang="en-US"/>
        </a:p>
      </dgm:t>
    </dgm:pt>
    <dgm:pt modelId="{4EA38863-3818-4E26-AC83-CD044F08FF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RSA (2048 bit) for asymmetric encryption</a:t>
          </a:r>
        </a:p>
      </dgm:t>
    </dgm:pt>
    <dgm:pt modelId="{ED725DCC-9D6E-4E6E-AECD-04E95F546E76}" type="parTrans" cxnId="{B0AE3B6A-ACBC-4A3F-8D5F-7573023C8376}">
      <dgm:prSet/>
      <dgm:spPr/>
      <dgm:t>
        <a:bodyPr/>
        <a:lstStyle/>
        <a:p>
          <a:endParaRPr lang="en-US"/>
        </a:p>
      </dgm:t>
    </dgm:pt>
    <dgm:pt modelId="{2B037944-7459-49B3-9F2D-C05A6EC9F91B}" type="sibTrans" cxnId="{B0AE3B6A-ACBC-4A3F-8D5F-7573023C8376}">
      <dgm:prSet/>
      <dgm:spPr/>
      <dgm:t>
        <a:bodyPr/>
        <a:lstStyle/>
        <a:p>
          <a:endParaRPr lang="en-US"/>
        </a:p>
      </dgm:t>
    </dgm:pt>
    <dgm:pt modelId="{C134879E-F5B5-429C-81C2-615B628FB8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AES (128 bit) for symmetric encryption </a:t>
          </a:r>
        </a:p>
      </dgm:t>
    </dgm:pt>
    <dgm:pt modelId="{E3683528-479D-4E81-8773-04A0EA5C39C4}" type="parTrans" cxnId="{ADF1774D-7F18-46FD-8A5B-64B9584DE151}">
      <dgm:prSet/>
      <dgm:spPr/>
      <dgm:t>
        <a:bodyPr/>
        <a:lstStyle/>
        <a:p>
          <a:endParaRPr lang="en-US"/>
        </a:p>
      </dgm:t>
    </dgm:pt>
    <dgm:pt modelId="{38EDA0EF-DCA2-47A8-B129-90BE034001CC}" type="sibTrans" cxnId="{ADF1774D-7F18-46FD-8A5B-64B9584DE151}">
      <dgm:prSet/>
      <dgm:spPr/>
      <dgm:t>
        <a:bodyPr/>
        <a:lstStyle/>
        <a:p>
          <a:endParaRPr lang="en-US"/>
        </a:p>
      </dgm:t>
    </dgm:pt>
    <dgm:pt modelId="{FCBF3733-7320-4427-9DC4-6015EFC71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Share AES keys securely using RSA at the start of connection </a:t>
          </a:r>
        </a:p>
      </dgm:t>
    </dgm:pt>
    <dgm:pt modelId="{7C9B8614-8F6E-42BD-8057-D71C9D823D44}" type="parTrans" cxnId="{5C977AD0-EBF0-44EE-B3CF-D7FFC3EEDEE9}">
      <dgm:prSet/>
      <dgm:spPr/>
      <dgm:t>
        <a:bodyPr/>
        <a:lstStyle/>
        <a:p>
          <a:endParaRPr lang="en-US"/>
        </a:p>
      </dgm:t>
    </dgm:pt>
    <dgm:pt modelId="{FFDA15A9-4BEE-409F-AA69-0E09EAB75A4D}" type="sibTrans" cxnId="{5C977AD0-EBF0-44EE-B3CF-D7FFC3EEDEE9}">
      <dgm:prSet/>
      <dgm:spPr/>
      <dgm:t>
        <a:bodyPr/>
        <a:lstStyle/>
        <a:p>
          <a:endParaRPr lang="en-US"/>
        </a:p>
      </dgm:t>
    </dgm:pt>
    <dgm:pt modelId="{A324DD70-C4D9-4DD0-8BEE-F52FCA842578}" type="pres">
      <dgm:prSet presAssocID="{1794CB63-5B79-44AA-AA94-0191618588CF}" presName="root" presStyleCnt="0">
        <dgm:presLayoutVars>
          <dgm:dir/>
          <dgm:resizeHandles val="exact"/>
        </dgm:presLayoutVars>
      </dgm:prSet>
      <dgm:spPr/>
    </dgm:pt>
    <dgm:pt modelId="{B3ADE0D4-2DC6-4760-A620-C94D180237B5}" type="pres">
      <dgm:prSet presAssocID="{70FC0EE6-C8E1-4420-A1E1-D09D021CAE85}" presName="compNode" presStyleCnt="0"/>
      <dgm:spPr/>
    </dgm:pt>
    <dgm:pt modelId="{6C915DD7-762C-45A6-B788-D92FF32F7166}" type="pres">
      <dgm:prSet presAssocID="{70FC0EE6-C8E1-4420-A1E1-D09D021CAE8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2F985FA-405F-450E-A912-772C0F64A93C}" type="pres">
      <dgm:prSet presAssocID="{70FC0EE6-C8E1-4420-A1E1-D09D021CAE85}" presName="spaceRect" presStyleCnt="0"/>
      <dgm:spPr/>
    </dgm:pt>
    <dgm:pt modelId="{15BE39FA-0EC8-4F43-968E-BAE25CE15361}" type="pres">
      <dgm:prSet presAssocID="{70FC0EE6-C8E1-4420-A1E1-D09D021CAE85}" presName="textRect" presStyleLbl="revTx" presStyleIdx="0" presStyleCnt="6">
        <dgm:presLayoutVars>
          <dgm:chMax val="1"/>
          <dgm:chPref val="1"/>
        </dgm:presLayoutVars>
      </dgm:prSet>
      <dgm:spPr/>
    </dgm:pt>
    <dgm:pt modelId="{4EEC8B81-8D89-4A79-9DFA-DC003D79701D}" type="pres">
      <dgm:prSet presAssocID="{BB268164-556F-4E0E-835F-824398B18374}" presName="sibTrans" presStyleCnt="0"/>
      <dgm:spPr/>
    </dgm:pt>
    <dgm:pt modelId="{E040144F-09A9-4BEC-8ADE-03B10F8EC89F}" type="pres">
      <dgm:prSet presAssocID="{E34B4E25-58E0-4237-9A58-935BA8AE465E}" presName="compNode" presStyleCnt="0"/>
      <dgm:spPr/>
    </dgm:pt>
    <dgm:pt modelId="{86036F96-8052-4DC5-AF4E-C476EB93DCD0}" type="pres">
      <dgm:prSet presAssocID="{E34B4E25-58E0-4237-9A58-935BA8AE465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475A8AD-F7B9-4442-9E55-1203BB8903C4}" type="pres">
      <dgm:prSet presAssocID="{E34B4E25-58E0-4237-9A58-935BA8AE465E}" presName="spaceRect" presStyleCnt="0"/>
      <dgm:spPr/>
    </dgm:pt>
    <dgm:pt modelId="{AD1660E4-7B46-4E10-AE69-7F31FCE4AD48}" type="pres">
      <dgm:prSet presAssocID="{E34B4E25-58E0-4237-9A58-935BA8AE465E}" presName="textRect" presStyleLbl="revTx" presStyleIdx="1" presStyleCnt="6">
        <dgm:presLayoutVars>
          <dgm:chMax val="1"/>
          <dgm:chPref val="1"/>
        </dgm:presLayoutVars>
      </dgm:prSet>
      <dgm:spPr/>
    </dgm:pt>
    <dgm:pt modelId="{0827C418-69E5-4825-B86F-1237DEEF51DA}" type="pres">
      <dgm:prSet presAssocID="{19F4B627-0951-4115-8895-FF9A7DA7E84A}" presName="sibTrans" presStyleCnt="0"/>
      <dgm:spPr/>
    </dgm:pt>
    <dgm:pt modelId="{E60F66B9-6E7C-4C4B-A738-BDCA18BC23D3}" type="pres">
      <dgm:prSet presAssocID="{E7D0EEA1-8CC1-4BFF-A9E7-8F68083A51D4}" presName="compNode" presStyleCnt="0"/>
      <dgm:spPr/>
    </dgm:pt>
    <dgm:pt modelId="{A0900DDD-7ABC-45D6-B783-9AC38673AF93}" type="pres">
      <dgm:prSet presAssocID="{E7D0EEA1-8CC1-4BFF-A9E7-8F68083A51D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D6D0D91-B547-4DAD-862B-1E5C3C10B40D}" type="pres">
      <dgm:prSet presAssocID="{E7D0EEA1-8CC1-4BFF-A9E7-8F68083A51D4}" presName="spaceRect" presStyleCnt="0"/>
      <dgm:spPr/>
    </dgm:pt>
    <dgm:pt modelId="{7BED176F-11A0-417B-B1A2-4F4ABDE7B410}" type="pres">
      <dgm:prSet presAssocID="{E7D0EEA1-8CC1-4BFF-A9E7-8F68083A51D4}" presName="textRect" presStyleLbl="revTx" presStyleIdx="2" presStyleCnt="6">
        <dgm:presLayoutVars>
          <dgm:chMax val="1"/>
          <dgm:chPref val="1"/>
        </dgm:presLayoutVars>
      </dgm:prSet>
      <dgm:spPr/>
    </dgm:pt>
    <dgm:pt modelId="{69CBBBC7-5B34-4E85-80E8-C1E62382A40A}" type="pres">
      <dgm:prSet presAssocID="{E8D4D1B8-5BB9-41A6-A6AE-DCE9BA147216}" presName="sibTrans" presStyleCnt="0"/>
      <dgm:spPr/>
    </dgm:pt>
    <dgm:pt modelId="{D3698D7F-A479-498F-9226-BC17D5DD6E3D}" type="pres">
      <dgm:prSet presAssocID="{4EA38863-3818-4E26-AC83-CD044F08FF4C}" presName="compNode" presStyleCnt="0"/>
      <dgm:spPr/>
    </dgm:pt>
    <dgm:pt modelId="{4C3F7113-4D46-48AC-BCD6-ADC63960A3F8}" type="pres">
      <dgm:prSet presAssocID="{4EA38863-3818-4E26-AC83-CD044F08FF4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8ADD09C-5311-4333-A9DF-FB64615E5BD2}" type="pres">
      <dgm:prSet presAssocID="{4EA38863-3818-4E26-AC83-CD044F08FF4C}" presName="spaceRect" presStyleCnt="0"/>
      <dgm:spPr/>
    </dgm:pt>
    <dgm:pt modelId="{1E20738E-660E-4BEE-A311-81220E818DF2}" type="pres">
      <dgm:prSet presAssocID="{4EA38863-3818-4E26-AC83-CD044F08FF4C}" presName="textRect" presStyleLbl="revTx" presStyleIdx="3" presStyleCnt="6">
        <dgm:presLayoutVars>
          <dgm:chMax val="1"/>
          <dgm:chPref val="1"/>
        </dgm:presLayoutVars>
      </dgm:prSet>
      <dgm:spPr/>
    </dgm:pt>
    <dgm:pt modelId="{A44E3CE8-2005-497A-BFBB-66FB63271B10}" type="pres">
      <dgm:prSet presAssocID="{2B037944-7459-49B3-9F2D-C05A6EC9F91B}" presName="sibTrans" presStyleCnt="0"/>
      <dgm:spPr/>
    </dgm:pt>
    <dgm:pt modelId="{AA9D329F-D27E-47EE-8715-4DD14ABFD8DA}" type="pres">
      <dgm:prSet presAssocID="{C134879E-F5B5-429C-81C2-615B628FB8DE}" presName="compNode" presStyleCnt="0"/>
      <dgm:spPr/>
    </dgm:pt>
    <dgm:pt modelId="{86EEAAC4-FBD9-480F-B444-F0482387573D}" type="pres">
      <dgm:prSet presAssocID="{C134879E-F5B5-429C-81C2-615B628FB8D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52DF8917-341B-4CEA-BDB2-FC8E80B2EC50}" type="pres">
      <dgm:prSet presAssocID="{C134879E-F5B5-429C-81C2-615B628FB8DE}" presName="spaceRect" presStyleCnt="0"/>
      <dgm:spPr/>
    </dgm:pt>
    <dgm:pt modelId="{3BE5C6C8-3648-430F-BE12-EE4B64D99535}" type="pres">
      <dgm:prSet presAssocID="{C134879E-F5B5-429C-81C2-615B628FB8DE}" presName="textRect" presStyleLbl="revTx" presStyleIdx="4" presStyleCnt="6">
        <dgm:presLayoutVars>
          <dgm:chMax val="1"/>
          <dgm:chPref val="1"/>
        </dgm:presLayoutVars>
      </dgm:prSet>
      <dgm:spPr/>
    </dgm:pt>
    <dgm:pt modelId="{3A53752B-B50B-462A-94EC-8D3E1136350E}" type="pres">
      <dgm:prSet presAssocID="{38EDA0EF-DCA2-47A8-B129-90BE034001CC}" presName="sibTrans" presStyleCnt="0"/>
      <dgm:spPr/>
    </dgm:pt>
    <dgm:pt modelId="{D4ADC164-E7FC-44A4-8FBA-AB8F691439F6}" type="pres">
      <dgm:prSet presAssocID="{FCBF3733-7320-4427-9DC4-6015EFC71887}" presName="compNode" presStyleCnt="0"/>
      <dgm:spPr/>
    </dgm:pt>
    <dgm:pt modelId="{C338C407-2A49-4CDF-9AF7-038335DA5872}" type="pres">
      <dgm:prSet presAssocID="{FCBF3733-7320-4427-9DC4-6015EFC7188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9F76CF4-E8AC-4F44-BC9A-4D1C3528923A}" type="pres">
      <dgm:prSet presAssocID="{FCBF3733-7320-4427-9DC4-6015EFC71887}" presName="spaceRect" presStyleCnt="0"/>
      <dgm:spPr/>
    </dgm:pt>
    <dgm:pt modelId="{8E19425C-A99C-4EE5-9273-2EAD2A271A89}" type="pres">
      <dgm:prSet presAssocID="{FCBF3733-7320-4427-9DC4-6015EFC7188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B9C832C-5185-44E7-9F9D-5CA3176B1E58}" type="presOf" srcId="{70FC0EE6-C8E1-4420-A1E1-D09D021CAE85}" destId="{15BE39FA-0EC8-4F43-968E-BAE25CE15361}" srcOrd="0" destOrd="0" presId="urn:microsoft.com/office/officeart/2018/2/layout/IconLabelList"/>
    <dgm:cxn modelId="{1CD4443D-601F-4795-9802-7B14C3CD539F}" srcId="{1794CB63-5B79-44AA-AA94-0191618588CF}" destId="{70FC0EE6-C8E1-4420-A1E1-D09D021CAE85}" srcOrd="0" destOrd="0" parTransId="{C3650234-4707-4C21-A1F8-BE53DB2A4D69}" sibTransId="{BB268164-556F-4E0E-835F-824398B18374}"/>
    <dgm:cxn modelId="{BF4C5449-073C-4603-992A-5560EE01B0D4}" type="presOf" srcId="{FCBF3733-7320-4427-9DC4-6015EFC71887}" destId="{8E19425C-A99C-4EE5-9273-2EAD2A271A89}" srcOrd="0" destOrd="0" presId="urn:microsoft.com/office/officeart/2018/2/layout/IconLabelList"/>
    <dgm:cxn modelId="{B0AE3B6A-ACBC-4A3F-8D5F-7573023C8376}" srcId="{1794CB63-5B79-44AA-AA94-0191618588CF}" destId="{4EA38863-3818-4E26-AC83-CD044F08FF4C}" srcOrd="3" destOrd="0" parTransId="{ED725DCC-9D6E-4E6E-AECD-04E95F546E76}" sibTransId="{2B037944-7459-49B3-9F2D-C05A6EC9F91B}"/>
    <dgm:cxn modelId="{ADF1774D-7F18-46FD-8A5B-64B9584DE151}" srcId="{1794CB63-5B79-44AA-AA94-0191618588CF}" destId="{C134879E-F5B5-429C-81C2-615B628FB8DE}" srcOrd="4" destOrd="0" parTransId="{E3683528-479D-4E81-8773-04A0EA5C39C4}" sibTransId="{38EDA0EF-DCA2-47A8-B129-90BE034001CC}"/>
    <dgm:cxn modelId="{B77D8385-B45F-4013-BD7C-5A0DEA1448DF}" type="presOf" srcId="{C134879E-F5B5-429C-81C2-615B628FB8DE}" destId="{3BE5C6C8-3648-430F-BE12-EE4B64D99535}" srcOrd="0" destOrd="0" presId="urn:microsoft.com/office/officeart/2018/2/layout/IconLabelList"/>
    <dgm:cxn modelId="{196B9185-5E70-4894-97A9-57463DC7DD97}" srcId="{1794CB63-5B79-44AA-AA94-0191618588CF}" destId="{E7D0EEA1-8CC1-4BFF-A9E7-8F68083A51D4}" srcOrd="2" destOrd="0" parTransId="{174EA250-2561-48BF-8149-01B64E5B6BE4}" sibTransId="{E8D4D1B8-5BB9-41A6-A6AE-DCE9BA147216}"/>
    <dgm:cxn modelId="{F3747BAC-CD6F-4C8B-B775-022D80AF5E57}" srcId="{1794CB63-5B79-44AA-AA94-0191618588CF}" destId="{E34B4E25-58E0-4237-9A58-935BA8AE465E}" srcOrd="1" destOrd="0" parTransId="{D698E18A-2BFD-4D51-99FF-2AC06177F928}" sibTransId="{19F4B627-0951-4115-8895-FF9A7DA7E84A}"/>
    <dgm:cxn modelId="{24802DB2-330E-444A-8120-98E16A4B7A30}" type="presOf" srcId="{E34B4E25-58E0-4237-9A58-935BA8AE465E}" destId="{AD1660E4-7B46-4E10-AE69-7F31FCE4AD48}" srcOrd="0" destOrd="0" presId="urn:microsoft.com/office/officeart/2018/2/layout/IconLabelList"/>
    <dgm:cxn modelId="{0648F3B5-37A8-4D4D-9B6F-4408EE789780}" type="presOf" srcId="{4EA38863-3818-4E26-AC83-CD044F08FF4C}" destId="{1E20738E-660E-4BEE-A311-81220E818DF2}" srcOrd="0" destOrd="0" presId="urn:microsoft.com/office/officeart/2018/2/layout/IconLabelList"/>
    <dgm:cxn modelId="{5C977AD0-EBF0-44EE-B3CF-D7FFC3EEDEE9}" srcId="{1794CB63-5B79-44AA-AA94-0191618588CF}" destId="{FCBF3733-7320-4427-9DC4-6015EFC71887}" srcOrd="5" destOrd="0" parTransId="{7C9B8614-8F6E-42BD-8057-D71C9D823D44}" sibTransId="{FFDA15A9-4BEE-409F-AA69-0E09EAB75A4D}"/>
    <dgm:cxn modelId="{BB2044D2-3B3B-4CFD-953E-FB33BB2DD4B6}" type="presOf" srcId="{1794CB63-5B79-44AA-AA94-0191618588CF}" destId="{A324DD70-C4D9-4DD0-8BEE-F52FCA842578}" srcOrd="0" destOrd="0" presId="urn:microsoft.com/office/officeart/2018/2/layout/IconLabelList"/>
    <dgm:cxn modelId="{BDD159FB-D55A-4441-B17E-C173583E9094}" type="presOf" srcId="{E7D0EEA1-8CC1-4BFF-A9E7-8F68083A51D4}" destId="{7BED176F-11A0-417B-B1A2-4F4ABDE7B410}" srcOrd="0" destOrd="0" presId="urn:microsoft.com/office/officeart/2018/2/layout/IconLabelList"/>
    <dgm:cxn modelId="{1681E8B1-0BC8-435F-8627-2D7E447EB94A}" type="presParOf" srcId="{A324DD70-C4D9-4DD0-8BEE-F52FCA842578}" destId="{B3ADE0D4-2DC6-4760-A620-C94D180237B5}" srcOrd="0" destOrd="0" presId="urn:microsoft.com/office/officeart/2018/2/layout/IconLabelList"/>
    <dgm:cxn modelId="{3B0C5319-A59E-4256-8D5A-E8DFF188335C}" type="presParOf" srcId="{B3ADE0D4-2DC6-4760-A620-C94D180237B5}" destId="{6C915DD7-762C-45A6-B788-D92FF32F7166}" srcOrd="0" destOrd="0" presId="urn:microsoft.com/office/officeart/2018/2/layout/IconLabelList"/>
    <dgm:cxn modelId="{294E3FAE-0958-463D-9270-53CD8F205EA3}" type="presParOf" srcId="{B3ADE0D4-2DC6-4760-A620-C94D180237B5}" destId="{B2F985FA-405F-450E-A912-772C0F64A93C}" srcOrd="1" destOrd="0" presId="urn:microsoft.com/office/officeart/2018/2/layout/IconLabelList"/>
    <dgm:cxn modelId="{6B62E78E-7566-4D3E-952A-A8E8B6597AE4}" type="presParOf" srcId="{B3ADE0D4-2DC6-4760-A620-C94D180237B5}" destId="{15BE39FA-0EC8-4F43-968E-BAE25CE15361}" srcOrd="2" destOrd="0" presId="urn:microsoft.com/office/officeart/2018/2/layout/IconLabelList"/>
    <dgm:cxn modelId="{A5CC1116-545F-43FD-985C-69BDC714880A}" type="presParOf" srcId="{A324DD70-C4D9-4DD0-8BEE-F52FCA842578}" destId="{4EEC8B81-8D89-4A79-9DFA-DC003D79701D}" srcOrd="1" destOrd="0" presId="urn:microsoft.com/office/officeart/2018/2/layout/IconLabelList"/>
    <dgm:cxn modelId="{DC5F12D9-A5A3-4F82-9392-23762F16FE2A}" type="presParOf" srcId="{A324DD70-C4D9-4DD0-8BEE-F52FCA842578}" destId="{E040144F-09A9-4BEC-8ADE-03B10F8EC89F}" srcOrd="2" destOrd="0" presId="urn:microsoft.com/office/officeart/2018/2/layout/IconLabelList"/>
    <dgm:cxn modelId="{035FA8F9-F0DA-47CD-984D-B781A5A4F353}" type="presParOf" srcId="{E040144F-09A9-4BEC-8ADE-03B10F8EC89F}" destId="{86036F96-8052-4DC5-AF4E-C476EB93DCD0}" srcOrd="0" destOrd="0" presId="urn:microsoft.com/office/officeart/2018/2/layout/IconLabelList"/>
    <dgm:cxn modelId="{36A676AE-1C54-4594-8C37-C25D60B9ED8E}" type="presParOf" srcId="{E040144F-09A9-4BEC-8ADE-03B10F8EC89F}" destId="{6475A8AD-F7B9-4442-9E55-1203BB8903C4}" srcOrd="1" destOrd="0" presId="urn:microsoft.com/office/officeart/2018/2/layout/IconLabelList"/>
    <dgm:cxn modelId="{6ED4AFF2-B09E-47FC-A89E-4022BE28A261}" type="presParOf" srcId="{E040144F-09A9-4BEC-8ADE-03B10F8EC89F}" destId="{AD1660E4-7B46-4E10-AE69-7F31FCE4AD48}" srcOrd="2" destOrd="0" presId="urn:microsoft.com/office/officeart/2018/2/layout/IconLabelList"/>
    <dgm:cxn modelId="{27881D09-342A-42BC-9696-686A6D34F884}" type="presParOf" srcId="{A324DD70-C4D9-4DD0-8BEE-F52FCA842578}" destId="{0827C418-69E5-4825-B86F-1237DEEF51DA}" srcOrd="3" destOrd="0" presId="urn:microsoft.com/office/officeart/2018/2/layout/IconLabelList"/>
    <dgm:cxn modelId="{C3B712D4-8D67-4F88-913B-279A35D6FE09}" type="presParOf" srcId="{A324DD70-C4D9-4DD0-8BEE-F52FCA842578}" destId="{E60F66B9-6E7C-4C4B-A738-BDCA18BC23D3}" srcOrd="4" destOrd="0" presId="urn:microsoft.com/office/officeart/2018/2/layout/IconLabelList"/>
    <dgm:cxn modelId="{5741AEE9-2287-4F81-9F14-1056BFFD6CFB}" type="presParOf" srcId="{E60F66B9-6E7C-4C4B-A738-BDCA18BC23D3}" destId="{A0900DDD-7ABC-45D6-B783-9AC38673AF93}" srcOrd="0" destOrd="0" presId="urn:microsoft.com/office/officeart/2018/2/layout/IconLabelList"/>
    <dgm:cxn modelId="{33AA7E98-FD2E-4842-884E-D77A932E3AFB}" type="presParOf" srcId="{E60F66B9-6E7C-4C4B-A738-BDCA18BC23D3}" destId="{9D6D0D91-B547-4DAD-862B-1E5C3C10B40D}" srcOrd="1" destOrd="0" presId="urn:microsoft.com/office/officeart/2018/2/layout/IconLabelList"/>
    <dgm:cxn modelId="{855598E9-3CE8-4DE5-B3B9-45CCF3EF3AD6}" type="presParOf" srcId="{E60F66B9-6E7C-4C4B-A738-BDCA18BC23D3}" destId="{7BED176F-11A0-417B-B1A2-4F4ABDE7B410}" srcOrd="2" destOrd="0" presId="urn:microsoft.com/office/officeart/2018/2/layout/IconLabelList"/>
    <dgm:cxn modelId="{809B3BCF-A9DC-429D-86AD-56AE21B8C293}" type="presParOf" srcId="{A324DD70-C4D9-4DD0-8BEE-F52FCA842578}" destId="{69CBBBC7-5B34-4E85-80E8-C1E62382A40A}" srcOrd="5" destOrd="0" presId="urn:microsoft.com/office/officeart/2018/2/layout/IconLabelList"/>
    <dgm:cxn modelId="{69BFB971-2843-4D09-AFB3-0E214CABC380}" type="presParOf" srcId="{A324DD70-C4D9-4DD0-8BEE-F52FCA842578}" destId="{D3698D7F-A479-498F-9226-BC17D5DD6E3D}" srcOrd="6" destOrd="0" presId="urn:microsoft.com/office/officeart/2018/2/layout/IconLabelList"/>
    <dgm:cxn modelId="{8892CB7D-BA6B-491C-95DE-5E7160E0D709}" type="presParOf" srcId="{D3698D7F-A479-498F-9226-BC17D5DD6E3D}" destId="{4C3F7113-4D46-48AC-BCD6-ADC63960A3F8}" srcOrd="0" destOrd="0" presId="urn:microsoft.com/office/officeart/2018/2/layout/IconLabelList"/>
    <dgm:cxn modelId="{5E5AAEDC-DC28-49F7-8402-D01E0D2C8861}" type="presParOf" srcId="{D3698D7F-A479-498F-9226-BC17D5DD6E3D}" destId="{58ADD09C-5311-4333-A9DF-FB64615E5BD2}" srcOrd="1" destOrd="0" presId="urn:microsoft.com/office/officeart/2018/2/layout/IconLabelList"/>
    <dgm:cxn modelId="{CC651543-73AD-4BA7-AB7D-94C32A44BA8E}" type="presParOf" srcId="{D3698D7F-A479-498F-9226-BC17D5DD6E3D}" destId="{1E20738E-660E-4BEE-A311-81220E818DF2}" srcOrd="2" destOrd="0" presId="urn:microsoft.com/office/officeart/2018/2/layout/IconLabelList"/>
    <dgm:cxn modelId="{410267C5-3FAE-496A-BB05-75D7FEE6DE71}" type="presParOf" srcId="{A324DD70-C4D9-4DD0-8BEE-F52FCA842578}" destId="{A44E3CE8-2005-497A-BFBB-66FB63271B10}" srcOrd="7" destOrd="0" presId="urn:microsoft.com/office/officeart/2018/2/layout/IconLabelList"/>
    <dgm:cxn modelId="{C73A673F-1F54-4BDF-B8E9-04726DA5432C}" type="presParOf" srcId="{A324DD70-C4D9-4DD0-8BEE-F52FCA842578}" destId="{AA9D329F-D27E-47EE-8715-4DD14ABFD8DA}" srcOrd="8" destOrd="0" presId="urn:microsoft.com/office/officeart/2018/2/layout/IconLabelList"/>
    <dgm:cxn modelId="{0B069AD9-5880-4917-A644-84D5E9D90D6E}" type="presParOf" srcId="{AA9D329F-D27E-47EE-8715-4DD14ABFD8DA}" destId="{86EEAAC4-FBD9-480F-B444-F0482387573D}" srcOrd="0" destOrd="0" presId="urn:microsoft.com/office/officeart/2018/2/layout/IconLabelList"/>
    <dgm:cxn modelId="{64FF2D40-52F0-42DC-8695-442AD77DCBD4}" type="presParOf" srcId="{AA9D329F-D27E-47EE-8715-4DD14ABFD8DA}" destId="{52DF8917-341B-4CEA-BDB2-FC8E80B2EC50}" srcOrd="1" destOrd="0" presId="urn:microsoft.com/office/officeart/2018/2/layout/IconLabelList"/>
    <dgm:cxn modelId="{B6DF9463-D148-4285-AD98-0E98D556973D}" type="presParOf" srcId="{AA9D329F-D27E-47EE-8715-4DD14ABFD8DA}" destId="{3BE5C6C8-3648-430F-BE12-EE4B64D99535}" srcOrd="2" destOrd="0" presId="urn:microsoft.com/office/officeart/2018/2/layout/IconLabelList"/>
    <dgm:cxn modelId="{DEA23CE3-B6EA-420B-8CA6-FB03C6AF2976}" type="presParOf" srcId="{A324DD70-C4D9-4DD0-8BEE-F52FCA842578}" destId="{3A53752B-B50B-462A-94EC-8D3E1136350E}" srcOrd="9" destOrd="0" presId="urn:microsoft.com/office/officeart/2018/2/layout/IconLabelList"/>
    <dgm:cxn modelId="{8E10EFFF-B851-4B65-A59E-5D50DD232DD3}" type="presParOf" srcId="{A324DD70-C4D9-4DD0-8BEE-F52FCA842578}" destId="{D4ADC164-E7FC-44A4-8FBA-AB8F691439F6}" srcOrd="10" destOrd="0" presId="urn:microsoft.com/office/officeart/2018/2/layout/IconLabelList"/>
    <dgm:cxn modelId="{18AA7410-1EF4-4374-96E8-8326C7EEB931}" type="presParOf" srcId="{D4ADC164-E7FC-44A4-8FBA-AB8F691439F6}" destId="{C338C407-2A49-4CDF-9AF7-038335DA5872}" srcOrd="0" destOrd="0" presId="urn:microsoft.com/office/officeart/2018/2/layout/IconLabelList"/>
    <dgm:cxn modelId="{F8D681C9-A5C6-496E-8738-C8DF6A4C3B4B}" type="presParOf" srcId="{D4ADC164-E7FC-44A4-8FBA-AB8F691439F6}" destId="{69F76CF4-E8AC-4F44-BC9A-4D1C3528923A}" srcOrd="1" destOrd="0" presId="urn:microsoft.com/office/officeart/2018/2/layout/IconLabelList"/>
    <dgm:cxn modelId="{A6149FAA-9113-4C58-99EB-C567EDB064CA}" type="presParOf" srcId="{D4ADC164-E7FC-44A4-8FBA-AB8F691439F6}" destId="{8E19425C-A99C-4EE5-9273-2EAD2A271A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B08AC-4A92-42C2-8B20-BE5FC6A81605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81610-0705-4DEE-ABC5-E9B18398F628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Securely transfer files from one client to any other over  TCP sockets.</a:t>
          </a:r>
        </a:p>
      </dsp:txBody>
      <dsp:txXfrm>
        <a:off x="417971" y="2644140"/>
        <a:ext cx="2889450" cy="720000"/>
      </dsp:txXfrm>
    </dsp:sp>
    <dsp:sp modelId="{8A508377-07A4-482E-A766-8408C32808C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24F67-130A-430C-858C-1F2E6C10CC72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 Symmetric Encryption</a:t>
          </a:r>
          <a:r>
            <a:rPr lang="en-US" sz="1500" kern="1200" dirty="0">
              <a:latin typeface="Calibri Light" panose="020F0302020204030204"/>
            </a:rPr>
            <a:t> </a:t>
          </a:r>
          <a:r>
            <a:rPr lang="en-US" sz="1500" kern="1200" dirty="0"/>
            <a:t>to encrypt large files</a:t>
          </a:r>
          <a:endParaRPr lang="en-US" sz="1500" kern="1200" dirty="0">
            <a:latin typeface="Calibri Light" panose="020F0302020204030204"/>
          </a:endParaRPr>
        </a:p>
      </dsp:txBody>
      <dsp:txXfrm>
        <a:off x="3813075" y="2644140"/>
        <a:ext cx="2889450" cy="720000"/>
      </dsp:txXfrm>
    </dsp:sp>
    <dsp:sp modelId="{F478B182-4646-412C-BADE-5AE97060459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DC0B1-F803-460A-AD94-688E36D87090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Exchange AES's shared Keys with another client securely using </a:t>
          </a:r>
          <a:r>
            <a:rPr lang="en-US" sz="1500" kern="1200" dirty="0">
              <a:latin typeface="Calibri Light" panose="020F0302020204030204"/>
            </a:rPr>
            <a:t>asymmetric keys  </a:t>
          </a:r>
          <a:endParaRPr lang="en-US" sz="1500" kern="1200" dirty="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15DD7-762C-45A6-B788-D92FF32F7166}">
      <dsp:nvSpPr>
        <dsp:cNvPr id="0" name=""/>
        <dsp:cNvSpPr/>
      </dsp:nvSpPr>
      <dsp:spPr>
        <a:xfrm>
          <a:off x="1398895" y="552436"/>
          <a:ext cx="903048" cy="903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E39FA-0EC8-4F43-968E-BAE25CE15361}">
      <dsp:nvSpPr>
        <dsp:cNvPr id="0" name=""/>
        <dsp:cNvSpPr/>
      </dsp:nvSpPr>
      <dsp:spPr>
        <a:xfrm>
          <a:off x="847033" y="1786348"/>
          <a:ext cx="20067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Client to Client Connection </a:t>
          </a:r>
        </a:p>
      </dsp:txBody>
      <dsp:txXfrm>
        <a:off x="847033" y="1786348"/>
        <a:ext cx="2006773" cy="720000"/>
      </dsp:txXfrm>
    </dsp:sp>
    <dsp:sp modelId="{86036F96-8052-4DC5-AF4E-C476EB93DCD0}">
      <dsp:nvSpPr>
        <dsp:cNvPr id="0" name=""/>
        <dsp:cNvSpPr/>
      </dsp:nvSpPr>
      <dsp:spPr>
        <a:xfrm>
          <a:off x="3756854" y="552436"/>
          <a:ext cx="903048" cy="903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660E4-7B46-4E10-AE69-7F31FCE4AD48}">
      <dsp:nvSpPr>
        <dsp:cNvPr id="0" name=""/>
        <dsp:cNvSpPr/>
      </dsp:nvSpPr>
      <dsp:spPr>
        <a:xfrm>
          <a:off x="3204992" y="1786348"/>
          <a:ext cx="20067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 transfer from client to client  </a:t>
          </a:r>
        </a:p>
      </dsp:txBody>
      <dsp:txXfrm>
        <a:off x="3204992" y="1786348"/>
        <a:ext cx="2006773" cy="720000"/>
      </dsp:txXfrm>
    </dsp:sp>
    <dsp:sp modelId="{A0900DDD-7ABC-45D6-B783-9AC38673AF93}">
      <dsp:nvSpPr>
        <dsp:cNvPr id="0" name=""/>
        <dsp:cNvSpPr/>
      </dsp:nvSpPr>
      <dsp:spPr>
        <a:xfrm>
          <a:off x="6114814" y="552436"/>
          <a:ext cx="903048" cy="903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D176F-11A0-417B-B1A2-4F4ABDE7B410}">
      <dsp:nvSpPr>
        <dsp:cNvPr id="0" name=""/>
        <dsp:cNvSpPr/>
      </dsp:nvSpPr>
      <dsp:spPr>
        <a:xfrm>
          <a:off x="5562951" y="1786348"/>
          <a:ext cx="20067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of TCP Sockets for data exchange </a:t>
          </a:r>
        </a:p>
      </dsp:txBody>
      <dsp:txXfrm>
        <a:off x="5562951" y="1786348"/>
        <a:ext cx="2006773" cy="720000"/>
      </dsp:txXfrm>
    </dsp:sp>
    <dsp:sp modelId="{4C3F7113-4D46-48AC-BCD6-ADC63960A3F8}">
      <dsp:nvSpPr>
        <dsp:cNvPr id="0" name=""/>
        <dsp:cNvSpPr/>
      </dsp:nvSpPr>
      <dsp:spPr>
        <a:xfrm>
          <a:off x="1398895" y="3008041"/>
          <a:ext cx="903048" cy="903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0738E-660E-4BEE-A311-81220E818DF2}">
      <dsp:nvSpPr>
        <dsp:cNvPr id="0" name=""/>
        <dsp:cNvSpPr/>
      </dsp:nvSpPr>
      <dsp:spPr>
        <a:xfrm>
          <a:off x="847033" y="4241953"/>
          <a:ext cx="20067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RSA (2048 bit) for asymmetric encryption</a:t>
          </a:r>
        </a:p>
      </dsp:txBody>
      <dsp:txXfrm>
        <a:off x="847033" y="4241953"/>
        <a:ext cx="2006773" cy="720000"/>
      </dsp:txXfrm>
    </dsp:sp>
    <dsp:sp modelId="{86EEAAC4-FBD9-480F-B444-F0482387573D}">
      <dsp:nvSpPr>
        <dsp:cNvPr id="0" name=""/>
        <dsp:cNvSpPr/>
      </dsp:nvSpPr>
      <dsp:spPr>
        <a:xfrm>
          <a:off x="3756854" y="3008041"/>
          <a:ext cx="903048" cy="903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5C6C8-3648-430F-BE12-EE4B64D99535}">
      <dsp:nvSpPr>
        <dsp:cNvPr id="0" name=""/>
        <dsp:cNvSpPr/>
      </dsp:nvSpPr>
      <dsp:spPr>
        <a:xfrm>
          <a:off x="3204992" y="4241953"/>
          <a:ext cx="20067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AES (128 bit) for symmetric encryption </a:t>
          </a:r>
        </a:p>
      </dsp:txBody>
      <dsp:txXfrm>
        <a:off x="3204992" y="4241953"/>
        <a:ext cx="2006773" cy="720000"/>
      </dsp:txXfrm>
    </dsp:sp>
    <dsp:sp modelId="{C338C407-2A49-4CDF-9AF7-038335DA5872}">
      <dsp:nvSpPr>
        <dsp:cNvPr id="0" name=""/>
        <dsp:cNvSpPr/>
      </dsp:nvSpPr>
      <dsp:spPr>
        <a:xfrm>
          <a:off x="6114814" y="3008041"/>
          <a:ext cx="903048" cy="9030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9425C-A99C-4EE5-9273-2EAD2A271A89}">
      <dsp:nvSpPr>
        <dsp:cNvPr id="0" name=""/>
        <dsp:cNvSpPr/>
      </dsp:nvSpPr>
      <dsp:spPr>
        <a:xfrm>
          <a:off x="5562951" y="4241953"/>
          <a:ext cx="20067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Share AES keys securely using RSA at the start of connection </a:t>
          </a:r>
        </a:p>
      </dsp:txBody>
      <dsp:txXfrm>
        <a:off x="5562951" y="4241953"/>
        <a:ext cx="200677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erage1129/STEPin-Mini-Project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9B15E-E49D-4708-9BA4-D1AC33E3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77" y="3955500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a typeface="+mj-lt"/>
                <a:cs typeface="+mj-lt"/>
              </a:rPr>
              <a:t>Hybrid Cryptosystem using RSA 2048 and AES 128 for secure data transfer </a:t>
            </a:r>
          </a:p>
          <a:p>
            <a:endParaRPr lang="en-US" sz="3600" dirty="0">
              <a:cs typeface="Calibri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16D98BF-D4AE-48C6-A1EA-5976EEDF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89" y="242475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6600" dirty="0">
                <a:cs typeface="Calibri"/>
              </a:rPr>
              <a:t>STEPin Mini Project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DC648-1B42-4C59-84FB-C04147506D3F}"/>
              </a:ext>
            </a:extLst>
          </p:cNvPr>
          <p:cNvSpPr txBox="1"/>
          <p:nvPr/>
        </p:nvSpPr>
        <p:spPr>
          <a:xfrm>
            <a:off x="5111931" y="6336245"/>
            <a:ext cx="588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Aditya Saggar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3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B9C94-BACA-4A6D-9A8B-F53340D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Project Outcomes</a:t>
            </a:r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98652-EE0F-445E-A5B4-64951574B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952356"/>
              </p:ext>
            </p:extLst>
          </p:nvPr>
        </p:nvGraphicFramePr>
        <p:xfrm>
          <a:off x="864937" y="15448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04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B9C94-BACA-4A6D-9A8B-F53340D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Symmetric Cryptography 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F217BA06-40D2-4F37-96C0-5D109522D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409" y="2378938"/>
            <a:ext cx="7713747" cy="2517274"/>
          </a:xfrm>
        </p:spPr>
      </p:pic>
    </p:spTree>
    <p:extLst>
      <p:ext uri="{BB962C8B-B14F-4D97-AF65-F5344CB8AC3E}">
        <p14:creationId xmlns:p14="http://schemas.microsoft.com/office/powerpoint/2010/main" val="136837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9B15E-E49D-4708-9BA4-D1AC33E3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Asymmetric Cryptography 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868F367-90B5-4F1E-A713-840CCE282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714" y="2178681"/>
            <a:ext cx="6525638" cy="3449460"/>
          </a:xfrm>
        </p:spPr>
      </p:pic>
    </p:spTree>
    <p:extLst>
      <p:ext uri="{BB962C8B-B14F-4D97-AF65-F5344CB8AC3E}">
        <p14:creationId xmlns:p14="http://schemas.microsoft.com/office/powerpoint/2010/main" val="806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9B15E-E49D-4708-9BA4-D1AC33E3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High Level Requirements </a:t>
            </a:r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E20BF5D6-5ECB-4EF9-BCAE-AD94CAF18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421947"/>
              </p:ext>
            </p:extLst>
          </p:nvPr>
        </p:nvGraphicFramePr>
        <p:xfrm>
          <a:off x="1747253" y="1103731"/>
          <a:ext cx="8416758" cy="5514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76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9B15E-E49D-4708-9BA4-D1AC33E3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78" y="482155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STEPin Concepts Covered </a:t>
            </a:r>
          </a:p>
          <a:p>
            <a:endParaRPr lang="en-US" sz="3600" dirty="0">
              <a:cs typeface="Calibri Light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458270B-D8E2-4032-919B-059A9DBD1335}"/>
              </a:ext>
            </a:extLst>
          </p:cNvPr>
          <p:cNvSpPr>
            <a:spLocks noGrp="1"/>
          </p:cNvSpPr>
          <p:nvPr/>
        </p:nvSpPr>
        <p:spPr>
          <a:xfrm>
            <a:off x="1118937" y="16250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Creating a socket connection to transmit multiple data types</a:t>
            </a:r>
          </a:p>
          <a:p>
            <a:r>
              <a:rPr lang="en-US" dirty="0">
                <a:cs typeface="Calibri"/>
              </a:rPr>
              <a:t>Extensive use of structures</a:t>
            </a:r>
          </a:p>
          <a:p>
            <a:r>
              <a:rPr lang="en-US" dirty="0">
                <a:cs typeface="Calibri"/>
              </a:rPr>
              <a:t>File handling for read/write</a:t>
            </a:r>
          </a:p>
          <a:p>
            <a:r>
              <a:rPr lang="en-US" dirty="0">
                <a:cs typeface="Calibri"/>
              </a:rPr>
              <a:t>Pointer usage &amp; typecasting </a:t>
            </a:r>
          </a:p>
          <a:p>
            <a:r>
              <a:rPr lang="en-US" dirty="0">
                <a:cs typeface="Calibri"/>
              </a:rPr>
              <a:t>Usage of external Libraries  </a:t>
            </a:r>
          </a:p>
          <a:p>
            <a:r>
              <a:rPr lang="en-US" dirty="0">
                <a:cs typeface="Calibri"/>
              </a:rPr>
              <a:t>Threading for large prime generation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988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B5C2-9CC2-47BF-9B82-185DC4ED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0D8D-AC3E-427D-938E-5E43E1E4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Typecasting from uint8_t to char/string</a:t>
            </a:r>
          </a:p>
          <a:p>
            <a:r>
              <a:rPr lang="en-US" dirty="0"/>
              <a:t>Conversion from </a:t>
            </a:r>
            <a:r>
              <a:rPr lang="en-US" dirty="0" err="1"/>
              <a:t>mpz_t</a:t>
            </a:r>
            <a:r>
              <a:rPr lang="en-US" dirty="0"/>
              <a:t> to uint8_t </a:t>
            </a:r>
          </a:p>
          <a:p>
            <a:r>
              <a:rPr lang="en-US" dirty="0"/>
              <a:t>Dynamic Size of files and encryption parameters and effectively sending sizes of values being pointed to</a:t>
            </a:r>
          </a:p>
          <a:p>
            <a:r>
              <a:rPr lang="en-US" dirty="0"/>
              <a:t>Sending RSA keys through socket without errors</a:t>
            </a:r>
          </a:p>
          <a:p>
            <a:r>
              <a:rPr lang="en-US" dirty="0"/>
              <a:t>Integration of different levels of encryption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31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C6FC-0F1D-4605-AAB7-9090827A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A951-850C-46B2-8D7A-BE34FA9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4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Debugging RSA key send functionality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Incorporating Central Server into system for distribution of RSA keys</a:t>
            </a:r>
          </a:p>
          <a:p>
            <a:r>
              <a:rPr lang="en-US" sz="2200" dirty="0"/>
              <a:t>Server which can handle multiple clients and display available clients for file transfer </a:t>
            </a:r>
          </a:p>
          <a:p>
            <a:r>
              <a:rPr lang="en-US" sz="2200" dirty="0"/>
              <a:t>Ability for bidirectional transfer</a:t>
            </a:r>
          </a:p>
          <a:p>
            <a:r>
              <a:rPr lang="en-US" sz="2200" dirty="0"/>
              <a:t>Transfer of multimedia files</a:t>
            </a:r>
          </a:p>
          <a:p>
            <a:r>
              <a:rPr lang="en-US" sz="2200" dirty="0"/>
              <a:t>Transfer of user text written into terminal (secure chat)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06C1D-1769-423E-B173-337CAD3BA131}"/>
              </a:ext>
            </a:extLst>
          </p:cNvPr>
          <p:cNvSpPr txBox="1"/>
          <p:nvPr/>
        </p:nvSpPr>
        <p:spPr>
          <a:xfrm>
            <a:off x="722812" y="2381714"/>
            <a:ext cx="94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project can be developed much further to incorporate a large number of features based of the fundamental platform of  secure data transfer. Possible Avenues are: 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9B15E-E49D-4708-9BA4-D1AC33E3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 err="1">
                <a:cs typeface="Calibri Light"/>
              </a:rPr>
              <a:t>Github</a:t>
            </a:r>
            <a:r>
              <a:rPr lang="en-US" sz="3600" dirty="0">
                <a:cs typeface="Calibri Light"/>
              </a:rPr>
              <a:t> Repository 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FDE1BEA-E59A-4CE9-8339-FA4538DF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https://github.com/average1129/STEPin-Mini-Project-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67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C5822008763439CA00D0A126569BE" ma:contentTypeVersion="2" ma:contentTypeDescription="Create a new document." ma:contentTypeScope="" ma:versionID="b9ab936cd385b39088803858d3076fc3">
  <xsd:schema xmlns:xsd="http://www.w3.org/2001/XMLSchema" xmlns:xs="http://www.w3.org/2001/XMLSchema" xmlns:p="http://schemas.microsoft.com/office/2006/metadata/properties" xmlns:ns2="cd4f70d3-0213-401e-9819-2b07cc1f8210" targetNamespace="http://schemas.microsoft.com/office/2006/metadata/properties" ma:root="true" ma:fieldsID="4f20f3310130610105dd8d8fefd6668a" ns2:_="">
    <xsd:import namespace="cd4f70d3-0213-401e-9819-2b07cc1f82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f70d3-0213-401e-9819-2b07cc1f8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966725-C4AC-430C-9D63-ADD00887AE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4f70d3-0213-401e-9819-2b07cc1f82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B00CCF-E2B5-4818-ABBD-6B395E9A1D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0886F0-363E-4DA8-96E8-5842E6C1E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274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Hybrid Cryptosystem using RSA 2048 and AES 128 for secure data transfer  </vt:lpstr>
      <vt:lpstr>Project Outcomes</vt:lpstr>
      <vt:lpstr>Symmetric Cryptography </vt:lpstr>
      <vt:lpstr>Asymmetric Cryptography </vt:lpstr>
      <vt:lpstr>High Level Requirements </vt:lpstr>
      <vt:lpstr>STEPin Concepts Covered  </vt:lpstr>
      <vt:lpstr>Challenges </vt:lpstr>
      <vt:lpstr>Future Work </vt:lpstr>
      <vt:lpstr>Github Repository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ADITYA SAGGAR SAGGAR</cp:lastModifiedBy>
  <cp:revision>234</cp:revision>
  <dcterms:created xsi:type="dcterms:W3CDTF">2021-07-13T06:27:11Z</dcterms:created>
  <dcterms:modified xsi:type="dcterms:W3CDTF">2021-07-26T05:54:01Z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0x0101000C6C5822008763439CA00D0A126569BE</vt:lpwstr>
  </property>
</Properties>
</file>