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451DB-06AC-4BD3-9132-3CBFD4F4E99A}" v="614" dt="2020-11-19T11:25:27.795"/>
    <p1510:client id="{7AFC675E-0831-45F7-ADF8-99A84718C50B}" v="2554" dt="2020-11-19T10:03:1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AGGAR SAGGAR" userId="S::u17ec048@svnitsuratg.onmicrosoft.com::f982a5bf-e722-4f52-9613-5b7d99c2666f" providerId="AD" clId="Web-{7AFC675E-0831-45F7-ADF8-99A84718C50B}"/>
    <pc:docChg chg="addSld modSld">
      <pc:chgData name="ADITYA SAGGAR SAGGAR" userId="S::u17ec048@svnitsuratg.onmicrosoft.com::f982a5bf-e722-4f52-9613-5b7d99c2666f" providerId="AD" clId="Web-{7AFC675E-0831-45F7-ADF8-99A84718C50B}" dt="2020-11-19T10:03:10.215" v="2560" actId="20577"/>
      <pc:docMkLst>
        <pc:docMk/>
      </pc:docMkLst>
      <pc:sldChg chg="modSp">
        <pc:chgData name="ADITYA SAGGAR SAGGAR" userId="S::u17ec048@svnitsuratg.onmicrosoft.com::f982a5bf-e722-4f52-9613-5b7d99c2666f" providerId="AD" clId="Web-{7AFC675E-0831-45F7-ADF8-99A84718C50B}" dt="2020-11-19T06:20:07.657" v="132" actId="1076"/>
        <pc:sldMkLst>
          <pc:docMk/>
          <pc:sldMk cId="109857222" sldId="256"/>
        </pc:sldMkLst>
        <pc:spChg chg="mod">
          <ac:chgData name="ADITYA SAGGAR SAGGAR" userId="S::u17ec048@svnitsuratg.onmicrosoft.com::f982a5bf-e722-4f52-9613-5b7d99c2666f" providerId="AD" clId="Web-{7AFC675E-0831-45F7-ADF8-99A84718C50B}" dt="2020-11-19T06:19:31.687" v="6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ITYA SAGGAR SAGGAR" userId="S::u17ec048@svnitsuratg.onmicrosoft.com::f982a5bf-e722-4f52-9613-5b7d99c2666f" providerId="AD" clId="Web-{7AFC675E-0831-45F7-ADF8-99A84718C50B}" dt="2020-11-19T06:20:07.657" v="132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ADITYA SAGGAR SAGGAR" userId="S::u17ec048@svnitsuratg.onmicrosoft.com::f982a5bf-e722-4f52-9613-5b7d99c2666f" providerId="AD" clId="Web-{7AFC675E-0831-45F7-ADF8-99A84718C50B}" dt="2020-11-19T06:57:36.589" v="1126"/>
        <pc:sldMkLst>
          <pc:docMk/>
          <pc:sldMk cId="2151039947" sldId="257"/>
        </pc:sldMkLst>
        <pc:spChg chg="mod">
          <ac:chgData name="ADITYA SAGGAR SAGGAR" userId="S::u17ec048@svnitsuratg.onmicrosoft.com::f982a5bf-e722-4f52-9613-5b7d99c2666f" providerId="AD" clId="Web-{7AFC675E-0831-45F7-ADF8-99A84718C50B}" dt="2020-11-19T06:57:06.432" v="1122"/>
          <ac:spMkLst>
            <pc:docMk/>
            <pc:sldMk cId="2151039947" sldId="257"/>
            <ac:spMk id="2" creationId="{DC720E7A-7804-4531-A5E3-1AFA70E66A90}"/>
          </ac:spMkLst>
        </pc:spChg>
        <pc:spChg chg="del mod">
          <ac:chgData name="ADITYA SAGGAR SAGGAR" userId="S::u17ec048@svnitsuratg.onmicrosoft.com::f982a5bf-e722-4f52-9613-5b7d99c2666f" providerId="AD" clId="Web-{7AFC675E-0831-45F7-ADF8-99A84718C50B}" dt="2020-11-19T06:57:06.432" v="1122"/>
          <ac:spMkLst>
            <pc:docMk/>
            <pc:sldMk cId="2151039947" sldId="257"/>
            <ac:spMk id="3" creationId="{7BE54F03-18C0-4177-A55E-360F2265397E}"/>
          </ac:spMkLst>
        </pc:spChg>
        <pc:spChg chg="add">
          <ac:chgData name="ADITYA SAGGAR SAGGAR" userId="S::u17ec048@svnitsuratg.onmicrosoft.com::f982a5bf-e722-4f52-9613-5b7d99c2666f" providerId="AD" clId="Web-{7AFC675E-0831-45F7-ADF8-99A84718C50B}" dt="2020-11-19T06:57:06.432" v="1122"/>
          <ac:spMkLst>
            <pc:docMk/>
            <pc:sldMk cId="2151039947" sldId="257"/>
            <ac:spMk id="9" creationId="{68575C10-8187-4AC4-AD72-C754EAFD2867}"/>
          </ac:spMkLst>
        </pc:spChg>
        <pc:graphicFrameChg chg="add mod modGraphic">
          <ac:chgData name="ADITYA SAGGAR SAGGAR" userId="S::u17ec048@svnitsuratg.onmicrosoft.com::f982a5bf-e722-4f52-9613-5b7d99c2666f" providerId="AD" clId="Web-{7AFC675E-0831-45F7-ADF8-99A84718C50B}" dt="2020-11-19T06:57:36.589" v="1126"/>
          <ac:graphicFrameMkLst>
            <pc:docMk/>
            <pc:sldMk cId="2151039947" sldId="257"/>
            <ac:graphicFrameMk id="5" creationId="{37EAD6C2-FF38-4AB6-B972-EFA74DF34A68}"/>
          </ac:graphicFrameMkLst>
        </pc:graphicFrameChg>
        <pc:cxnChg chg="add">
          <ac:chgData name="ADITYA SAGGAR SAGGAR" userId="S::u17ec048@svnitsuratg.onmicrosoft.com::f982a5bf-e722-4f52-9613-5b7d99c2666f" providerId="AD" clId="Web-{7AFC675E-0831-45F7-ADF8-99A84718C50B}" dt="2020-11-19T06:57:06.432" v="1122"/>
          <ac:cxnSpMkLst>
            <pc:docMk/>
            <pc:sldMk cId="2151039947" sldId="257"/>
            <ac:cxnSpMk id="11" creationId="{74E776C9-ED67-41B7-B3A3-4DF76EF3ACEE}"/>
          </ac:cxnSpMkLst>
        </pc:cxnChg>
      </pc:sldChg>
      <pc:sldChg chg="addSp delSp modSp new mod setBg setClrOvrMap">
        <pc:chgData name="ADITYA SAGGAR SAGGAR" userId="S::u17ec048@svnitsuratg.onmicrosoft.com::f982a5bf-e722-4f52-9613-5b7d99c2666f" providerId="AD" clId="Web-{7AFC675E-0831-45F7-ADF8-99A84718C50B}" dt="2020-11-19T09:04:58.792" v="1695" actId="20577"/>
        <pc:sldMkLst>
          <pc:docMk/>
          <pc:sldMk cId="1890155899" sldId="258"/>
        </pc:sldMkLst>
        <pc:spChg chg="mod">
          <ac:chgData name="ADITYA SAGGAR SAGGAR" userId="S::u17ec048@svnitsuratg.onmicrosoft.com::f982a5bf-e722-4f52-9613-5b7d99c2666f" providerId="AD" clId="Web-{7AFC675E-0831-45F7-ADF8-99A84718C50B}" dt="2020-11-19T07:02:08.673" v="1174" actId="14100"/>
          <ac:spMkLst>
            <pc:docMk/>
            <pc:sldMk cId="1890155899" sldId="258"/>
            <ac:spMk id="2" creationId="{33702F20-9486-4064-93FD-C62AA8393C93}"/>
          </ac:spMkLst>
        </pc:spChg>
        <pc:spChg chg="del mod">
          <ac:chgData name="ADITYA SAGGAR SAGGAR" userId="S::u17ec048@svnitsuratg.onmicrosoft.com::f982a5bf-e722-4f52-9613-5b7d99c2666f" providerId="AD" clId="Web-{7AFC675E-0831-45F7-ADF8-99A84718C50B}" dt="2020-11-19T06:58:21.434" v="1127"/>
          <ac:spMkLst>
            <pc:docMk/>
            <pc:sldMk cId="1890155899" sldId="258"/>
            <ac:spMk id="3" creationId="{F3306AC8-0130-4EB9-86C7-97794CA81AD3}"/>
          </ac:spMkLst>
        </pc:spChg>
        <pc:spChg chg="add">
          <ac:chgData name="ADITYA SAGGAR SAGGAR" userId="S::u17ec048@svnitsuratg.onmicrosoft.com::f982a5bf-e722-4f52-9613-5b7d99c2666f" providerId="AD" clId="Web-{7AFC675E-0831-45F7-ADF8-99A84718C50B}" dt="2020-11-19T06:58:21.434" v="1127"/>
          <ac:spMkLst>
            <pc:docMk/>
            <pc:sldMk cId="1890155899" sldId="258"/>
            <ac:spMk id="10" creationId="{CF62D2A7-8207-488C-9F46-316BA81A16C8}"/>
          </ac:spMkLst>
        </pc:spChg>
        <pc:spChg chg="add mod">
          <ac:chgData name="ADITYA SAGGAR SAGGAR" userId="S::u17ec048@svnitsuratg.onmicrosoft.com::f982a5bf-e722-4f52-9613-5b7d99c2666f" providerId="AD" clId="Web-{7AFC675E-0831-45F7-ADF8-99A84718C50B}" dt="2020-11-19T07:00:53.812" v="1135" actId="20577"/>
          <ac:spMkLst>
            <pc:docMk/>
            <pc:sldMk cId="1890155899" sldId="258"/>
            <ac:spMk id="11" creationId="{E0D179FA-7184-43E3-AFAA-8D60C05EC8A7}"/>
          </ac:spMkLst>
        </pc:spChg>
        <pc:spChg chg="add mod">
          <ac:chgData name="ADITYA SAGGAR SAGGAR" userId="S::u17ec048@svnitsuratg.onmicrosoft.com::f982a5bf-e722-4f52-9613-5b7d99c2666f" providerId="AD" clId="Web-{7AFC675E-0831-45F7-ADF8-99A84718C50B}" dt="2020-11-19T09:04:58.792" v="1695" actId="20577"/>
          <ac:spMkLst>
            <pc:docMk/>
            <pc:sldMk cId="1890155899" sldId="258"/>
            <ac:spMk id="38" creationId="{B6471B17-F5E4-44F7-97B2-6B50D69E6890}"/>
          </ac:spMkLst>
        </pc:spChg>
        <pc:graphicFrameChg chg="add mod modGraphic">
          <ac:chgData name="ADITYA SAGGAR SAGGAR" userId="S::u17ec048@svnitsuratg.onmicrosoft.com::f982a5bf-e722-4f52-9613-5b7d99c2666f" providerId="AD" clId="Web-{7AFC675E-0831-45F7-ADF8-99A84718C50B}" dt="2020-11-19T07:03:40.597" v="1180"/>
          <ac:graphicFrameMkLst>
            <pc:docMk/>
            <pc:sldMk cId="1890155899" sldId="258"/>
            <ac:graphicFrameMk id="5" creationId="{E2A37D3C-E26E-4C27-AE0F-72ABA980E777}"/>
          </ac:graphicFrameMkLst>
        </pc:graphicFrameChg>
        <pc:picChg chg="add mod">
          <ac:chgData name="ADITYA SAGGAR SAGGAR" userId="S::u17ec048@svnitsuratg.onmicrosoft.com::f982a5bf-e722-4f52-9613-5b7d99c2666f" providerId="AD" clId="Web-{7AFC675E-0831-45F7-ADF8-99A84718C50B}" dt="2020-11-19T07:00:07.420" v="1129"/>
          <ac:picMkLst>
            <pc:docMk/>
            <pc:sldMk cId="1890155899" sldId="258"/>
            <ac:picMk id="6" creationId="{67FF9037-AFD6-4788-9A04-EAABF2A1521B}"/>
          </ac:picMkLst>
        </pc:picChg>
      </pc:sldChg>
      <pc:sldChg chg="addSp delSp modSp new mod setBg setClrOvrMap">
        <pc:chgData name="ADITYA SAGGAR SAGGAR" userId="S::u17ec048@svnitsuratg.onmicrosoft.com::f982a5bf-e722-4f52-9613-5b7d99c2666f" providerId="AD" clId="Web-{7AFC675E-0831-45F7-ADF8-99A84718C50B}" dt="2020-11-19T07:10:48.138" v="1317" actId="20577"/>
        <pc:sldMkLst>
          <pc:docMk/>
          <pc:sldMk cId="2836876241" sldId="259"/>
        </pc:sldMkLst>
        <pc:spChg chg="mod">
          <ac:chgData name="ADITYA SAGGAR SAGGAR" userId="S::u17ec048@svnitsuratg.onmicrosoft.com::f982a5bf-e722-4f52-9613-5b7d99c2666f" providerId="AD" clId="Web-{7AFC675E-0831-45F7-ADF8-99A84718C50B}" dt="2020-11-19T07:10:48.138" v="1317" actId="20577"/>
          <ac:spMkLst>
            <pc:docMk/>
            <pc:sldMk cId="2836876241" sldId="259"/>
            <ac:spMk id="2" creationId="{4F9485CA-E480-4530-BF9E-E22246D14C29}"/>
          </ac:spMkLst>
        </pc:spChg>
        <pc:spChg chg="del">
          <ac:chgData name="ADITYA SAGGAR SAGGAR" userId="S::u17ec048@svnitsuratg.onmicrosoft.com::f982a5bf-e722-4f52-9613-5b7d99c2666f" providerId="AD" clId="Web-{7AFC675E-0831-45F7-ADF8-99A84718C50B}" dt="2020-11-19T06:53:00.629" v="968"/>
          <ac:spMkLst>
            <pc:docMk/>
            <pc:sldMk cId="2836876241" sldId="259"/>
            <ac:spMk id="3" creationId="{AE46D0A1-895A-45CC-8E4B-B7FBE7C0B1B5}"/>
          </ac:spMkLst>
        </pc:spChg>
        <pc:spChg chg="add mod">
          <ac:chgData name="ADITYA SAGGAR SAGGAR" userId="S::u17ec048@svnitsuratg.onmicrosoft.com::f982a5bf-e722-4f52-9613-5b7d99c2666f" providerId="AD" clId="Web-{7AFC675E-0831-45F7-ADF8-99A84718C50B}" dt="2020-11-19T07:10:28.809" v="1312" actId="20577"/>
          <ac:spMkLst>
            <pc:docMk/>
            <pc:sldMk cId="2836876241" sldId="259"/>
            <ac:spMk id="5" creationId="{58AF260D-E6B9-4868-BADC-346CECC43F6B}"/>
          </ac:spMkLst>
        </pc:spChg>
        <pc:spChg chg="add">
          <ac:chgData name="ADITYA SAGGAR SAGGAR" userId="S::u17ec048@svnitsuratg.onmicrosoft.com::f982a5bf-e722-4f52-9613-5b7d99c2666f" providerId="AD" clId="Web-{7AFC675E-0831-45F7-ADF8-99A84718C50B}" dt="2020-11-19T07:06:42.757" v="1181"/>
          <ac:spMkLst>
            <pc:docMk/>
            <pc:sldMk cId="2836876241" sldId="259"/>
            <ac:spMk id="10" creationId="{A3BAF07C-C39E-42EB-BB22-8D46691D9735}"/>
          </ac:spMkLst>
        </pc:spChg>
        <pc:grpChg chg="add">
          <ac:chgData name="ADITYA SAGGAR SAGGAR" userId="S::u17ec048@svnitsuratg.onmicrosoft.com::f982a5bf-e722-4f52-9613-5b7d99c2666f" providerId="AD" clId="Web-{7AFC675E-0831-45F7-ADF8-99A84718C50B}" dt="2020-11-19T07:06:42.757" v="1181"/>
          <ac:grpSpMkLst>
            <pc:docMk/>
            <pc:sldMk cId="2836876241" sldId="259"/>
            <ac:grpSpMk id="12" creationId="{D8E9CF54-0466-4261-9E62-0249E60E1886}"/>
          </ac:grpSpMkLst>
        </pc:grpChg>
        <pc:picChg chg="add mod ord">
          <ac:chgData name="ADITYA SAGGAR SAGGAR" userId="S::u17ec048@svnitsuratg.onmicrosoft.com::f982a5bf-e722-4f52-9613-5b7d99c2666f" providerId="AD" clId="Web-{7AFC675E-0831-45F7-ADF8-99A84718C50B}" dt="2020-11-19T07:06:42.757" v="1181"/>
          <ac:picMkLst>
            <pc:docMk/>
            <pc:sldMk cId="2836876241" sldId="259"/>
            <ac:picMk id="4" creationId="{AE90919F-4E4B-4B3B-8A43-D38F010FFBD5}"/>
          </ac:picMkLst>
        </pc:picChg>
      </pc:sldChg>
      <pc:sldChg chg="modSp new">
        <pc:chgData name="ADITYA SAGGAR SAGGAR" userId="S::u17ec048@svnitsuratg.onmicrosoft.com::f982a5bf-e722-4f52-9613-5b7d99c2666f" providerId="AD" clId="Web-{7AFC675E-0831-45F7-ADF8-99A84718C50B}" dt="2020-11-19T09:58:58.038" v="2419" actId="20577"/>
        <pc:sldMkLst>
          <pc:docMk/>
          <pc:sldMk cId="2995999413" sldId="260"/>
        </pc:sldMkLst>
        <pc:spChg chg="mod">
          <ac:chgData name="ADITYA SAGGAR SAGGAR" userId="S::u17ec048@svnitsuratg.onmicrosoft.com::f982a5bf-e722-4f52-9613-5b7d99c2666f" providerId="AD" clId="Web-{7AFC675E-0831-45F7-ADF8-99A84718C50B}" dt="2020-11-19T08:51:03.831" v="1357" actId="20577"/>
          <ac:spMkLst>
            <pc:docMk/>
            <pc:sldMk cId="2995999413" sldId="260"/>
            <ac:spMk id="2" creationId="{26050D57-A16D-4235-A4E1-82B928F9FD83}"/>
          </ac:spMkLst>
        </pc:spChg>
        <pc:spChg chg="mod">
          <ac:chgData name="ADITYA SAGGAR SAGGAR" userId="S::u17ec048@svnitsuratg.onmicrosoft.com::f982a5bf-e722-4f52-9613-5b7d99c2666f" providerId="AD" clId="Web-{7AFC675E-0831-45F7-ADF8-99A84718C50B}" dt="2020-11-19T09:58:58.038" v="2419" actId="20577"/>
          <ac:spMkLst>
            <pc:docMk/>
            <pc:sldMk cId="2995999413" sldId="260"/>
            <ac:spMk id="3" creationId="{8605408D-3621-4A85-B282-DFDA43AA866A}"/>
          </ac:spMkLst>
        </pc:spChg>
      </pc:sldChg>
      <pc:sldChg chg="addSp modSp new">
        <pc:chgData name="ADITYA SAGGAR SAGGAR" userId="S::u17ec048@svnitsuratg.onmicrosoft.com::f982a5bf-e722-4f52-9613-5b7d99c2666f" providerId="AD" clId="Web-{7AFC675E-0831-45F7-ADF8-99A84718C50B}" dt="2020-11-19T10:02:02.495" v="2501" actId="14100"/>
        <pc:sldMkLst>
          <pc:docMk/>
          <pc:sldMk cId="390002927" sldId="261"/>
        </pc:sldMkLst>
        <pc:spChg chg="mod">
          <ac:chgData name="ADITYA SAGGAR SAGGAR" userId="S::u17ec048@svnitsuratg.onmicrosoft.com::f982a5bf-e722-4f52-9613-5b7d99c2666f" providerId="AD" clId="Web-{7AFC675E-0831-45F7-ADF8-99A84718C50B}" dt="2020-11-19T10:01:09.900" v="2486" actId="1076"/>
          <ac:spMkLst>
            <pc:docMk/>
            <pc:sldMk cId="390002927" sldId="261"/>
            <ac:spMk id="2" creationId="{37F0C001-BB58-4F9E-AA04-9013D595ADDE}"/>
          </ac:spMkLst>
        </pc:spChg>
        <pc:spChg chg="mod">
          <ac:chgData name="ADITYA SAGGAR SAGGAR" userId="S::u17ec048@svnitsuratg.onmicrosoft.com::f982a5bf-e722-4f52-9613-5b7d99c2666f" providerId="AD" clId="Web-{7AFC675E-0831-45F7-ADF8-99A84718C50B}" dt="2020-11-19T10:01:02.041" v="2482" actId="20577"/>
          <ac:spMkLst>
            <pc:docMk/>
            <pc:sldMk cId="390002927" sldId="261"/>
            <ac:spMk id="3" creationId="{E71E7C21-F268-4972-8270-30AA57D81027}"/>
          </ac:spMkLst>
        </pc:spChg>
        <pc:spChg chg="add mod">
          <ac:chgData name="ADITYA SAGGAR SAGGAR" userId="S::u17ec048@svnitsuratg.onmicrosoft.com::f982a5bf-e722-4f52-9613-5b7d99c2666f" providerId="AD" clId="Web-{7AFC675E-0831-45F7-ADF8-99A84718C50B}" dt="2020-11-19T09:56:46.957" v="2407" actId="20577"/>
          <ac:spMkLst>
            <pc:docMk/>
            <pc:sldMk cId="390002927" sldId="261"/>
            <ac:spMk id="5" creationId="{F418E15F-E66B-4A23-99E1-4D5ABC05A39B}"/>
          </ac:spMkLst>
        </pc:spChg>
        <pc:spChg chg="add mod">
          <ac:chgData name="ADITYA SAGGAR SAGGAR" userId="S::u17ec048@svnitsuratg.onmicrosoft.com::f982a5bf-e722-4f52-9613-5b7d99c2666f" providerId="AD" clId="Web-{7AFC675E-0831-45F7-ADF8-99A84718C50B}" dt="2020-11-19T10:01:58.417" v="2500" actId="1076"/>
          <ac:spMkLst>
            <pc:docMk/>
            <pc:sldMk cId="390002927" sldId="261"/>
            <ac:spMk id="6" creationId="{995F15EE-267C-42D8-BDB0-563710D7240B}"/>
          </ac:spMkLst>
        </pc:spChg>
        <pc:picChg chg="add mod">
          <ac:chgData name="ADITYA SAGGAR SAGGAR" userId="S::u17ec048@svnitsuratg.onmicrosoft.com::f982a5bf-e722-4f52-9613-5b7d99c2666f" providerId="AD" clId="Web-{7AFC675E-0831-45F7-ADF8-99A84718C50B}" dt="2020-11-19T10:02:02.495" v="2501" actId="14100"/>
          <ac:picMkLst>
            <pc:docMk/>
            <pc:sldMk cId="390002927" sldId="261"/>
            <ac:picMk id="4" creationId="{7D5C32D3-C339-4EB0-B364-67D8FFA87BBF}"/>
          </ac:picMkLst>
        </pc:picChg>
      </pc:sldChg>
      <pc:sldChg chg="addSp modSp new">
        <pc:chgData name="ADITYA SAGGAR SAGGAR" userId="S::u17ec048@svnitsuratg.onmicrosoft.com::f982a5bf-e722-4f52-9613-5b7d99c2666f" providerId="AD" clId="Web-{7AFC675E-0831-45F7-ADF8-99A84718C50B}" dt="2020-11-19T09:56:28.175" v="2401"/>
        <pc:sldMkLst>
          <pc:docMk/>
          <pc:sldMk cId="4213722353" sldId="262"/>
        </pc:sldMkLst>
        <pc:spChg chg="add mod">
          <ac:chgData name="ADITYA SAGGAR SAGGAR" userId="S::u17ec048@svnitsuratg.onmicrosoft.com::f982a5bf-e722-4f52-9613-5b7d99c2666f" providerId="AD" clId="Web-{7AFC675E-0831-45F7-ADF8-99A84718C50B}" dt="2020-11-19T09:56:28.175" v="2401"/>
          <ac:spMkLst>
            <pc:docMk/>
            <pc:sldMk cId="4213722353" sldId="262"/>
            <ac:spMk id="4" creationId="{AE5AF9C5-256F-4FAF-B8EB-0B04349CE3B2}"/>
          </ac:spMkLst>
        </pc:spChg>
      </pc:sldChg>
      <pc:sldChg chg="modSp new">
        <pc:chgData name="ADITYA SAGGAR SAGGAR" userId="S::u17ec048@svnitsuratg.onmicrosoft.com::f982a5bf-e722-4f52-9613-5b7d99c2666f" providerId="AD" clId="Web-{7AFC675E-0831-45F7-ADF8-99A84718C50B}" dt="2020-11-19T10:03:06.684" v="2559" actId="20577"/>
        <pc:sldMkLst>
          <pc:docMk/>
          <pc:sldMk cId="2860191871" sldId="263"/>
        </pc:sldMkLst>
        <pc:spChg chg="mod">
          <ac:chgData name="ADITYA SAGGAR SAGGAR" userId="S::u17ec048@svnitsuratg.onmicrosoft.com::f982a5bf-e722-4f52-9613-5b7d99c2666f" providerId="AD" clId="Web-{7AFC675E-0831-45F7-ADF8-99A84718C50B}" dt="2020-11-19T09:11:50.865" v="1848" actId="20577"/>
          <ac:spMkLst>
            <pc:docMk/>
            <pc:sldMk cId="2860191871" sldId="263"/>
            <ac:spMk id="2" creationId="{2240474A-A2D4-4385-B949-09A55B71B58D}"/>
          </ac:spMkLst>
        </pc:spChg>
        <pc:spChg chg="mod">
          <ac:chgData name="ADITYA SAGGAR SAGGAR" userId="S::u17ec048@svnitsuratg.onmicrosoft.com::f982a5bf-e722-4f52-9613-5b7d99c2666f" providerId="AD" clId="Web-{7AFC675E-0831-45F7-ADF8-99A84718C50B}" dt="2020-11-19T10:03:06.684" v="2559" actId="20577"/>
          <ac:spMkLst>
            <pc:docMk/>
            <pc:sldMk cId="2860191871" sldId="263"/>
            <ac:spMk id="3" creationId="{A9E62699-0437-4C7C-BD1C-C3C53145FFFF}"/>
          </ac:spMkLst>
        </pc:spChg>
      </pc:sldChg>
    </pc:docChg>
  </pc:docChgLst>
  <pc:docChgLst>
    <pc:chgData name="ADITYA SAGGAR SAGGAR" userId="S::u17ec048@svnitsuratg.onmicrosoft.com::f982a5bf-e722-4f52-9613-5b7d99c2666f" providerId="AD" clId="Web-{54E451DB-06AC-4BD3-9132-3CBFD4F4E99A}"/>
    <pc:docChg chg="addSld modSld">
      <pc:chgData name="ADITYA SAGGAR SAGGAR" userId="S::u17ec048@svnitsuratg.onmicrosoft.com::f982a5bf-e722-4f52-9613-5b7d99c2666f" providerId="AD" clId="Web-{54E451DB-06AC-4BD3-9132-3CBFD4F4E99A}" dt="2020-11-19T11:25:27.795" v="615" actId="20577"/>
      <pc:docMkLst>
        <pc:docMk/>
      </pc:docMkLst>
      <pc:sldChg chg="addSp modSp mod setBg">
        <pc:chgData name="ADITYA SAGGAR SAGGAR" userId="S::u17ec048@svnitsuratg.onmicrosoft.com::f982a5bf-e722-4f52-9613-5b7d99c2666f" providerId="AD" clId="Web-{54E451DB-06AC-4BD3-9132-3CBFD4F4E99A}" dt="2020-11-19T11:25:27.795" v="615" actId="20577"/>
        <pc:sldMkLst>
          <pc:docMk/>
          <pc:sldMk cId="109857222" sldId="256"/>
        </pc:sldMkLst>
        <pc:spChg chg="mod">
          <ac:chgData name="ADITYA SAGGAR SAGGAR" userId="S::u17ec048@svnitsuratg.onmicrosoft.com::f982a5bf-e722-4f52-9613-5b7d99c2666f" providerId="AD" clId="Web-{54E451DB-06AC-4BD3-9132-3CBFD4F4E99A}" dt="2020-11-19T11:25:20.827" v="6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ITYA SAGGAR SAGGAR" userId="S::u17ec048@svnitsuratg.onmicrosoft.com::f982a5bf-e722-4f52-9613-5b7d99c2666f" providerId="AD" clId="Web-{54E451DB-06AC-4BD3-9132-3CBFD4F4E99A}" dt="2020-11-19T11:25:27.795" v="615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1:25:20.827" v="610"/>
          <ac:spMkLst>
            <pc:docMk/>
            <pc:sldMk cId="109857222" sldId="256"/>
            <ac:spMk id="8" creationId="{FFD48BC7-DC40-47DE-87EE-9F4B6ECB9ABB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1:25:20.827" v="610"/>
          <ac:spMkLst>
            <pc:docMk/>
            <pc:sldMk cId="109857222" sldId="256"/>
            <ac:spMk id="10" creationId="{E502BBC7-2C76-46F3-BC24-5985BC13DB88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1:25:20.827" v="610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1:25:20.827" v="610"/>
          <ac:spMkLst>
            <pc:docMk/>
            <pc:sldMk cId="109857222" sldId="256"/>
            <ac:spMk id="14" creationId="{3629484E-3792-4B3D-89AD-7C8A1ED0E0D4}"/>
          </ac:spMkLst>
        </pc:spChg>
      </pc:sldChg>
      <pc:sldChg chg="modSp">
        <pc:chgData name="ADITYA SAGGAR SAGGAR" userId="S::u17ec048@svnitsuratg.onmicrosoft.com::f982a5bf-e722-4f52-9613-5b7d99c2666f" providerId="AD" clId="Web-{54E451DB-06AC-4BD3-9132-3CBFD4F4E99A}" dt="2020-11-19T11:07:36.042" v="251" actId="20577"/>
        <pc:sldMkLst>
          <pc:docMk/>
          <pc:sldMk cId="2151039947" sldId="257"/>
        </pc:sldMkLst>
        <pc:graphicFrameChg chg="modGraphic">
          <ac:chgData name="ADITYA SAGGAR SAGGAR" userId="S::u17ec048@svnitsuratg.onmicrosoft.com::f982a5bf-e722-4f52-9613-5b7d99c2666f" providerId="AD" clId="Web-{54E451DB-06AC-4BD3-9132-3CBFD4F4E99A}" dt="2020-11-19T11:07:36.042" v="251" actId="20577"/>
          <ac:graphicFrameMkLst>
            <pc:docMk/>
            <pc:sldMk cId="2151039947" sldId="257"/>
            <ac:graphicFrameMk id="5" creationId="{37EAD6C2-FF38-4AB6-B972-EFA74DF34A68}"/>
          </ac:graphicFrameMkLst>
        </pc:graphicFrameChg>
      </pc:sldChg>
      <pc:sldChg chg="addSp delSp modSp mod setBg">
        <pc:chgData name="ADITYA SAGGAR SAGGAR" userId="S::u17ec048@svnitsuratg.onmicrosoft.com::f982a5bf-e722-4f52-9613-5b7d99c2666f" providerId="AD" clId="Web-{54E451DB-06AC-4BD3-9132-3CBFD4F4E99A}" dt="2020-11-19T10:53:59.074" v="16"/>
        <pc:sldMkLst>
          <pc:docMk/>
          <pc:sldMk cId="2995999413" sldId="260"/>
        </pc:sldMkLst>
        <pc:spChg chg="mod">
          <ac:chgData name="ADITYA SAGGAR SAGGAR" userId="S::u17ec048@svnitsuratg.onmicrosoft.com::f982a5bf-e722-4f52-9613-5b7d99c2666f" providerId="AD" clId="Web-{54E451DB-06AC-4BD3-9132-3CBFD4F4E99A}" dt="2020-11-19T10:53:59.074" v="16"/>
          <ac:spMkLst>
            <pc:docMk/>
            <pc:sldMk cId="2995999413" sldId="260"/>
            <ac:spMk id="2" creationId="{26050D57-A16D-4235-A4E1-82B928F9FD83}"/>
          </ac:spMkLst>
        </pc:spChg>
        <pc:spChg chg="del mod">
          <ac:chgData name="ADITYA SAGGAR SAGGAR" userId="S::u17ec048@svnitsuratg.onmicrosoft.com::f982a5bf-e722-4f52-9613-5b7d99c2666f" providerId="AD" clId="Web-{54E451DB-06AC-4BD3-9132-3CBFD4F4E99A}" dt="2020-11-19T10:53:59.074" v="16"/>
          <ac:spMkLst>
            <pc:docMk/>
            <pc:sldMk cId="2995999413" sldId="260"/>
            <ac:spMk id="3" creationId="{8605408D-3621-4A85-B282-DFDA43AA866A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0:53:59.074" v="16"/>
          <ac:spMkLst>
            <pc:docMk/>
            <pc:sldMk cId="2995999413" sldId="260"/>
            <ac:spMk id="9" creationId="{68575C10-8187-4AC4-AD72-C754EAFD2867}"/>
          </ac:spMkLst>
        </pc:spChg>
        <pc:graphicFrameChg chg="add">
          <ac:chgData name="ADITYA SAGGAR SAGGAR" userId="S::u17ec048@svnitsuratg.onmicrosoft.com::f982a5bf-e722-4f52-9613-5b7d99c2666f" providerId="AD" clId="Web-{54E451DB-06AC-4BD3-9132-3CBFD4F4E99A}" dt="2020-11-19T10:53:59.074" v="16"/>
          <ac:graphicFrameMkLst>
            <pc:docMk/>
            <pc:sldMk cId="2995999413" sldId="260"/>
            <ac:graphicFrameMk id="5" creationId="{B20A3E11-40E4-4583-A5EE-D364AC63EDEC}"/>
          </ac:graphicFrameMkLst>
        </pc:graphicFrameChg>
        <pc:cxnChg chg="add">
          <ac:chgData name="ADITYA SAGGAR SAGGAR" userId="S::u17ec048@svnitsuratg.onmicrosoft.com::f982a5bf-e722-4f52-9613-5b7d99c2666f" providerId="AD" clId="Web-{54E451DB-06AC-4BD3-9132-3CBFD4F4E99A}" dt="2020-11-19T10:53:59.074" v="16"/>
          <ac:cxnSpMkLst>
            <pc:docMk/>
            <pc:sldMk cId="2995999413" sldId="260"/>
            <ac:cxnSpMk id="11" creationId="{74E776C9-ED67-41B7-B3A3-4DF76EF3ACEE}"/>
          </ac:cxnSpMkLst>
        </pc:cxnChg>
      </pc:sldChg>
      <pc:sldChg chg="addSp delSp modSp mod setBg setClrOvrMap">
        <pc:chgData name="ADITYA SAGGAR SAGGAR" userId="S::u17ec048@svnitsuratg.onmicrosoft.com::f982a5bf-e722-4f52-9613-5b7d99c2666f" providerId="AD" clId="Web-{54E451DB-06AC-4BD3-9132-3CBFD4F4E99A}" dt="2020-11-19T11:13:25.876" v="326" actId="14100"/>
        <pc:sldMkLst>
          <pc:docMk/>
          <pc:sldMk cId="390002927" sldId="261"/>
        </pc:sldMkLst>
        <pc:spChg chg="mod ord">
          <ac:chgData name="ADITYA SAGGAR SAGGAR" userId="S::u17ec048@svnitsuratg.onmicrosoft.com::f982a5bf-e722-4f52-9613-5b7d99c2666f" providerId="AD" clId="Web-{54E451DB-06AC-4BD3-9132-3CBFD4F4E99A}" dt="2020-11-19T11:11:01.577" v="275" actId="14100"/>
          <ac:spMkLst>
            <pc:docMk/>
            <pc:sldMk cId="390002927" sldId="261"/>
            <ac:spMk id="2" creationId="{37F0C001-BB58-4F9E-AA04-9013D595ADDE}"/>
          </ac:spMkLst>
        </pc:spChg>
        <pc:spChg chg="mod ord">
          <ac:chgData name="ADITYA SAGGAR SAGGAR" userId="S::u17ec048@svnitsuratg.onmicrosoft.com::f982a5bf-e722-4f52-9613-5b7d99c2666f" providerId="AD" clId="Web-{54E451DB-06AC-4BD3-9132-3CBFD4F4E99A}" dt="2020-11-19T11:11:26.468" v="282" actId="20577"/>
          <ac:spMkLst>
            <pc:docMk/>
            <pc:sldMk cId="390002927" sldId="261"/>
            <ac:spMk id="3" creationId="{E71E7C21-F268-4972-8270-30AA57D81027}"/>
          </ac:spMkLst>
        </pc:spChg>
        <pc:spChg chg="del mod">
          <ac:chgData name="ADITYA SAGGAR SAGGAR" userId="S::u17ec048@svnitsuratg.onmicrosoft.com::f982a5bf-e722-4f52-9613-5b7d99c2666f" providerId="AD" clId="Web-{54E451DB-06AC-4BD3-9132-3CBFD4F4E99A}" dt="2020-11-19T11:01:50.004" v="186"/>
          <ac:spMkLst>
            <pc:docMk/>
            <pc:sldMk cId="390002927" sldId="261"/>
            <ac:spMk id="5" creationId="{F418E15F-E66B-4A23-99E1-4D5ABC05A39B}"/>
          </ac:spMkLst>
        </pc:spChg>
        <pc:spChg chg="del">
          <ac:chgData name="ADITYA SAGGAR SAGGAR" userId="S::u17ec048@svnitsuratg.onmicrosoft.com::f982a5bf-e722-4f52-9613-5b7d99c2666f" providerId="AD" clId="Web-{54E451DB-06AC-4BD3-9132-3CBFD4F4E99A}" dt="2020-11-19T11:01:56.020" v="188"/>
          <ac:spMkLst>
            <pc:docMk/>
            <pc:sldMk cId="390002927" sldId="261"/>
            <ac:spMk id="6" creationId="{995F15EE-267C-42D8-BDB0-563710D7240B}"/>
          </ac:spMkLst>
        </pc:spChg>
        <pc:spChg chg="add del">
          <ac:chgData name="ADITYA SAGGAR SAGGAR" userId="S::u17ec048@svnitsuratg.onmicrosoft.com::f982a5bf-e722-4f52-9613-5b7d99c2666f" providerId="AD" clId="Web-{54E451DB-06AC-4BD3-9132-3CBFD4F4E99A}" dt="2020-11-19T11:10:26.310" v="266"/>
          <ac:spMkLst>
            <pc:docMk/>
            <pc:sldMk cId="390002927" sldId="261"/>
            <ac:spMk id="8" creationId="{C7FA33FF-088D-4F16-95A2-2C64D353DEA8}"/>
          </ac:spMkLst>
        </pc:spChg>
        <pc:spChg chg="add del">
          <ac:chgData name="ADITYA SAGGAR SAGGAR" userId="S::u17ec048@svnitsuratg.onmicrosoft.com::f982a5bf-e722-4f52-9613-5b7d99c2666f" providerId="AD" clId="Web-{54E451DB-06AC-4BD3-9132-3CBFD4F4E99A}" dt="2020-11-19T11:10:26.310" v="266"/>
          <ac:spMkLst>
            <pc:docMk/>
            <pc:sldMk cId="390002927" sldId="261"/>
            <ac:spMk id="10" creationId="{A376EFB1-01CF-419F-ABF1-2AF02BBFCBD1}"/>
          </ac:spMkLst>
        </pc:spChg>
        <pc:spChg chg="add mod">
          <ac:chgData name="ADITYA SAGGAR SAGGAR" userId="S::u17ec048@svnitsuratg.onmicrosoft.com::f982a5bf-e722-4f52-9613-5b7d99c2666f" providerId="AD" clId="Web-{54E451DB-06AC-4BD3-9132-3CBFD4F4E99A}" dt="2020-11-19T11:10:26.310" v="266"/>
          <ac:spMkLst>
            <pc:docMk/>
            <pc:sldMk cId="390002927" sldId="261"/>
            <ac:spMk id="11" creationId="{8A74D490-83FC-450A-A58E-7D9C1235E0F9}"/>
          </ac:spMkLst>
        </pc:spChg>
        <pc:spChg chg="add del">
          <ac:chgData name="ADITYA SAGGAR SAGGAR" userId="S::u17ec048@svnitsuratg.onmicrosoft.com::f982a5bf-e722-4f52-9613-5b7d99c2666f" providerId="AD" clId="Web-{54E451DB-06AC-4BD3-9132-3CBFD4F4E99A}" dt="2020-11-19T11:10:26.310" v="266"/>
          <ac:spMkLst>
            <pc:docMk/>
            <pc:sldMk cId="390002927" sldId="261"/>
            <ac:spMk id="12" creationId="{FF9DEA15-78BD-4750-AA18-B9F28A6D5AB8}"/>
          </ac:spMkLst>
        </pc:spChg>
        <pc:spChg chg="add mod">
          <ac:chgData name="ADITYA SAGGAR SAGGAR" userId="S::u17ec048@svnitsuratg.onmicrosoft.com::f982a5bf-e722-4f52-9613-5b7d99c2666f" providerId="AD" clId="Web-{54E451DB-06AC-4BD3-9132-3CBFD4F4E99A}" dt="2020-11-19T11:13:14.470" v="324" actId="20577"/>
          <ac:spMkLst>
            <pc:docMk/>
            <pc:sldMk cId="390002927" sldId="261"/>
            <ac:spMk id="13" creationId="{80DB15AD-EA51-4A8B-AF52-6C56F88431EE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1:10:26.310" v="266"/>
          <ac:spMkLst>
            <pc:docMk/>
            <pc:sldMk cId="390002927" sldId="261"/>
            <ac:spMk id="15" creationId="{D4771268-CB57-404A-9271-370EB28F6090}"/>
          </ac:spMkLst>
        </pc:spChg>
        <pc:spChg chg="add del">
          <ac:chgData name="ADITYA SAGGAR SAGGAR" userId="S::u17ec048@svnitsuratg.onmicrosoft.com::f982a5bf-e722-4f52-9613-5b7d99c2666f" providerId="AD" clId="Web-{54E451DB-06AC-4BD3-9132-3CBFD4F4E99A}" dt="2020-11-19T11:10:26.295" v="265"/>
          <ac:spMkLst>
            <pc:docMk/>
            <pc:sldMk cId="390002927" sldId="261"/>
            <ac:spMk id="18" creationId="{8D70B121-56F4-4848-B38B-182089D909FA}"/>
          </ac:spMkLst>
        </pc:spChg>
        <pc:picChg chg="del mod">
          <ac:chgData name="ADITYA SAGGAR SAGGAR" userId="S::u17ec048@svnitsuratg.onmicrosoft.com::f982a5bf-e722-4f52-9613-5b7d99c2666f" providerId="AD" clId="Web-{54E451DB-06AC-4BD3-9132-3CBFD4F4E99A}" dt="2020-11-19T11:01:30.738" v="176"/>
          <ac:picMkLst>
            <pc:docMk/>
            <pc:sldMk cId="390002927" sldId="261"/>
            <ac:picMk id="4" creationId="{7D5C32D3-C339-4EB0-B364-67D8FFA87BBF}"/>
          </ac:picMkLst>
        </pc:picChg>
        <pc:picChg chg="add del mod">
          <ac:chgData name="ADITYA SAGGAR SAGGAR" userId="S::u17ec048@svnitsuratg.onmicrosoft.com::f982a5bf-e722-4f52-9613-5b7d99c2666f" providerId="AD" clId="Web-{54E451DB-06AC-4BD3-9132-3CBFD4F4E99A}" dt="2020-11-19T11:10:04.966" v="263"/>
          <ac:picMkLst>
            <pc:docMk/>
            <pc:sldMk cId="390002927" sldId="261"/>
            <ac:picMk id="7" creationId="{9537FF45-89BE-4379-B6EC-0239F4CFB437}"/>
          </ac:picMkLst>
        </pc:picChg>
        <pc:picChg chg="add mod">
          <ac:chgData name="ADITYA SAGGAR SAGGAR" userId="S::u17ec048@svnitsuratg.onmicrosoft.com::f982a5bf-e722-4f52-9613-5b7d99c2666f" providerId="AD" clId="Web-{54E451DB-06AC-4BD3-9132-3CBFD4F4E99A}" dt="2020-11-19T11:13:25.876" v="326" actId="14100"/>
          <ac:picMkLst>
            <pc:docMk/>
            <pc:sldMk cId="390002927" sldId="261"/>
            <ac:picMk id="9" creationId="{9CA20E3B-EF3D-477D-B9D7-2D8414880EB0}"/>
          </ac:picMkLst>
        </pc:picChg>
        <pc:cxnChg chg="add del">
          <ac:chgData name="ADITYA SAGGAR SAGGAR" userId="S::u17ec048@svnitsuratg.onmicrosoft.com::f982a5bf-e722-4f52-9613-5b7d99c2666f" providerId="AD" clId="Web-{54E451DB-06AC-4BD3-9132-3CBFD4F4E99A}" dt="2020-11-19T11:10:26.295" v="265"/>
          <ac:cxnSpMkLst>
            <pc:docMk/>
            <pc:sldMk cId="390002927" sldId="261"/>
            <ac:cxnSpMk id="20" creationId="{2D72A2C9-F3CA-4216-8BAD-FA4C970C3C4E}"/>
          </ac:cxnSpMkLst>
        </pc:cxnChg>
      </pc:sldChg>
      <pc:sldChg chg="addSp delSp modSp mod setBg setClrOvrMap">
        <pc:chgData name="ADITYA SAGGAR SAGGAR" userId="S::u17ec048@svnitsuratg.onmicrosoft.com::f982a5bf-e722-4f52-9613-5b7d99c2666f" providerId="AD" clId="Web-{54E451DB-06AC-4BD3-9132-3CBFD4F4E99A}" dt="2020-11-19T11:24:26.482" v="609"/>
        <pc:sldMkLst>
          <pc:docMk/>
          <pc:sldMk cId="4213722353" sldId="262"/>
        </pc:sldMkLst>
        <pc:spChg chg="mod">
          <ac:chgData name="ADITYA SAGGAR SAGGAR" userId="S::u17ec048@svnitsuratg.onmicrosoft.com::f982a5bf-e722-4f52-9613-5b7d99c2666f" providerId="AD" clId="Web-{54E451DB-06AC-4BD3-9132-3CBFD4F4E99A}" dt="2020-11-19T11:24:26.482" v="609"/>
          <ac:spMkLst>
            <pc:docMk/>
            <pc:sldMk cId="4213722353" sldId="262"/>
            <ac:spMk id="2" creationId="{F07067A8-B773-48E8-9000-763B623BF134}"/>
          </ac:spMkLst>
        </pc:spChg>
        <pc:spChg chg="del">
          <ac:chgData name="ADITYA SAGGAR SAGGAR" userId="S::u17ec048@svnitsuratg.onmicrosoft.com::f982a5bf-e722-4f52-9613-5b7d99c2666f" providerId="AD" clId="Web-{54E451DB-06AC-4BD3-9132-3CBFD4F4E99A}" dt="2020-11-19T11:01:33.457" v="177"/>
          <ac:spMkLst>
            <pc:docMk/>
            <pc:sldMk cId="4213722353" sldId="262"/>
            <ac:spMk id="3" creationId="{51D97281-2117-4657-B2AF-F0698B40A056}"/>
          </ac:spMkLst>
        </pc:spChg>
        <pc:spChg chg="mod ord">
          <ac:chgData name="ADITYA SAGGAR SAGGAR" userId="S::u17ec048@svnitsuratg.onmicrosoft.com::f982a5bf-e722-4f52-9613-5b7d99c2666f" providerId="AD" clId="Web-{54E451DB-06AC-4BD3-9132-3CBFD4F4E99A}" dt="2020-11-19T11:24:26.482" v="609"/>
          <ac:spMkLst>
            <pc:docMk/>
            <pc:sldMk cId="4213722353" sldId="262"/>
            <ac:spMk id="4" creationId="{AE5AF9C5-256F-4FAF-B8EB-0B04349CE3B2}"/>
          </ac:spMkLst>
        </pc:spChg>
        <pc:spChg chg="add del">
          <ac:chgData name="ADITYA SAGGAR SAGGAR" userId="S::u17ec048@svnitsuratg.onmicrosoft.com::f982a5bf-e722-4f52-9613-5b7d99c2666f" providerId="AD" clId="Web-{54E451DB-06AC-4BD3-9132-3CBFD4F4E99A}" dt="2020-11-19T11:03:44.553" v="216"/>
          <ac:spMkLst>
            <pc:docMk/>
            <pc:sldMk cId="4213722353" sldId="262"/>
            <ac:spMk id="6" creationId="{01E7DEF3-6797-4F4C-B0A3-AB06B5A4921F}"/>
          </ac:spMkLst>
        </pc:spChg>
        <pc:spChg chg="add del">
          <ac:chgData name="ADITYA SAGGAR SAGGAR" userId="S::u17ec048@svnitsuratg.onmicrosoft.com::f982a5bf-e722-4f52-9613-5b7d99c2666f" providerId="AD" clId="Web-{54E451DB-06AC-4BD3-9132-3CBFD4F4E99A}" dt="2020-11-19T11:04:20.491" v="226"/>
          <ac:spMkLst>
            <pc:docMk/>
            <pc:sldMk cId="4213722353" sldId="262"/>
            <ac:spMk id="7" creationId="{CDF0FDD1-4612-452B-96FD-A3BD2C7E493E}"/>
          </ac:spMkLst>
        </pc:spChg>
        <pc:spChg chg="add mod">
          <ac:chgData name="ADITYA SAGGAR SAGGAR" userId="S::u17ec048@svnitsuratg.onmicrosoft.com::f982a5bf-e722-4f52-9613-5b7d99c2666f" providerId="AD" clId="Web-{54E451DB-06AC-4BD3-9132-3CBFD4F4E99A}" dt="2020-11-19T11:23:28.684" v="598" actId="20577"/>
          <ac:spMkLst>
            <pc:docMk/>
            <pc:sldMk cId="4213722353" sldId="262"/>
            <ac:spMk id="9" creationId="{2050B2BF-76A7-42F6-89A6-E308D097D0AB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1:24:26.482" v="609"/>
          <ac:spMkLst>
            <pc:docMk/>
            <pc:sldMk cId="4213722353" sldId="262"/>
            <ac:spMk id="16" creationId="{C5E6CFF1-2F42-4E10-9A97-F116F46F53FE}"/>
          </ac:spMkLst>
        </pc:spChg>
        <pc:graphicFrameChg chg="add mod modGraphic">
          <ac:chgData name="ADITYA SAGGAR SAGGAR" userId="S::u17ec048@svnitsuratg.onmicrosoft.com::f982a5bf-e722-4f52-9613-5b7d99c2666f" providerId="AD" clId="Web-{54E451DB-06AC-4BD3-9132-3CBFD4F4E99A}" dt="2020-11-19T11:24:26.482" v="609"/>
          <ac:graphicFrameMkLst>
            <pc:docMk/>
            <pc:sldMk cId="4213722353" sldId="262"/>
            <ac:graphicFrameMk id="10" creationId="{100DDF42-9382-42B5-B167-AF8581210556}"/>
          </ac:graphicFrameMkLst>
        </pc:graphicFrameChg>
        <pc:picChg chg="add del mod ord">
          <ac:chgData name="ADITYA SAGGAR SAGGAR" userId="S::u17ec048@svnitsuratg.onmicrosoft.com::f982a5bf-e722-4f52-9613-5b7d99c2666f" providerId="AD" clId="Web-{54E451DB-06AC-4BD3-9132-3CBFD4F4E99A}" dt="2020-11-19T11:03:14.584" v="208"/>
          <ac:picMkLst>
            <pc:docMk/>
            <pc:sldMk cId="4213722353" sldId="262"/>
            <ac:picMk id="5" creationId="{34CD5FE4-3F7C-454B-A96D-1B24F06355AE}"/>
          </ac:picMkLst>
        </pc:picChg>
        <pc:picChg chg="add">
          <ac:chgData name="ADITYA SAGGAR SAGGAR" userId="S::u17ec048@svnitsuratg.onmicrosoft.com::f982a5bf-e722-4f52-9613-5b7d99c2666f" providerId="AD" clId="Web-{54E451DB-06AC-4BD3-9132-3CBFD4F4E99A}" dt="2020-11-19T11:24:26.482" v="609"/>
          <ac:picMkLst>
            <pc:docMk/>
            <pc:sldMk cId="4213722353" sldId="262"/>
            <ac:picMk id="12" creationId="{D8308EF4-5F68-47F2-A170-9981AB04EC0A}"/>
          </ac:picMkLst>
        </pc:picChg>
        <pc:cxnChg chg="add">
          <ac:chgData name="ADITYA SAGGAR SAGGAR" userId="S::u17ec048@svnitsuratg.onmicrosoft.com::f982a5bf-e722-4f52-9613-5b7d99c2666f" providerId="AD" clId="Web-{54E451DB-06AC-4BD3-9132-3CBFD4F4E99A}" dt="2020-11-19T11:24:26.482" v="609"/>
          <ac:cxnSpMkLst>
            <pc:docMk/>
            <pc:sldMk cId="4213722353" sldId="262"/>
            <ac:cxnSpMk id="18" creationId="{67182200-4859-4C8D-BCBB-55B245C28BA3}"/>
          </ac:cxnSpMkLst>
        </pc:cxnChg>
      </pc:sldChg>
      <pc:sldChg chg="addSp delSp modSp mod setBg">
        <pc:chgData name="ADITYA SAGGAR SAGGAR" userId="S::u17ec048@svnitsuratg.onmicrosoft.com::f982a5bf-e722-4f52-9613-5b7d99c2666f" providerId="AD" clId="Web-{54E451DB-06AC-4BD3-9132-3CBFD4F4E99A}" dt="2020-11-19T11:09:39.185" v="261" actId="14100"/>
        <pc:sldMkLst>
          <pc:docMk/>
          <pc:sldMk cId="2860191871" sldId="263"/>
        </pc:sldMkLst>
        <pc:spChg chg="mod">
          <ac:chgData name="ADITYA SAGGAR SAGGAR" userId="S::u17ec048@svnitsuratg.onmicrosoft.com::f982a5bf-e722-4f52-9613-5b7d99c2666f" providerId="AD" clId="Web-{54E451DB-06AC-4BD3-9132-3CBFD4F4E99A}" dt="2020-11-19T11:09:34.169" v="259" actId="1076"/>
          <ac:spMkLst>
            <pc:docMk/>
            <pc:sldMk cId="2860191871" sldId="263"/>
            <ac:spMk id="2" creationId="{2240474A-A2D4-4385-B949-09A55B71B58D}"/>
          </ac:spMkLst>
        </pc:spChg>
        <pc:spChg chg="del mod">
          <ac:chgData name="ADITYA SAGGAR SAGGAR" userId="S::u17ec048@svnitsuratg.onmicrosoft.com::f982a5bf-e722-4f52-9613-5b7d99c2666f" providerId="AD" clId="Web-{54E451DB-06AC-4BD3-9132-3CBFD4F4E99A}" dt="2020-11-19T10:58:24.391" v="66"/>
          <ac:spMkLst>
            <pc:docMk/>
            <pc:sldMk cId="2860191871" sldId="263"/>
            <ac:spMk id="3" creationId="{A9E62699-0437-4C7C-BD1C-C3C53145FFFF}"/>
          </ac:spMkLst>
        </pc:spChg>
        <pc:spChg chg="add">
          <ac:chgData name="ADITYA SAGGAR SAGGAR" userId="S::u17ec048@svnitsuratg.onmicrosoft.com::f982a5bf-e722-4f52-9613-5b7d99c2666f" providerId="AD" clId="Web-{54E451DB-06AC-4BD3-9132-3CBFD4F4E99A}" dt="2020-11-19T11:09:10.747" v="254"/>
          <ac:spMkLst>
            <pc:docMk/>
            <pc:sldMk cId="2860191871" sldId="263"/>
            <ac:spMk id="6" creationId="{7D144591-E9E9-4209-8701-3BB48A917D51}"/>
          </ac:spMkLst>
        </pc:spChg>
        <pc:spChg chg="add del">
          <ac:chgData name="ADITYA SAGGAR SAGGAR" userId="S::u17ec048@svnitsuratg.onmicrosoft.com::f982a5bf-e722-4f52-9613-5b7d99c2666f" providerId="AD" clId="Web-{54E451DB-06AC-4BD3-9132-3CBFD4F4E99A}" dt="2020-11-19T11:09:10.700" v="253"/>
          <ac:spMkLst>
            <pc:docMk/>
            <pc:sldMk cId="2860191871" sldId="263"/>
            <ac:spMk id="9" creationId="{955A2079-FA98-4876-80F0-72364A7D2EA4}"/>
          </ac:spMkLst>
        </pc:spChg>
        <pc:graphicFrameChg chg="add mod ord modGraphic">
          <ac:chgData name="ADITYA SAGGAR SAGGAR" userId="S::u17ec048@svnitsuratg.onmicrosoft.com::f982a5bf-e722-4f52-9613-5b7d99c2666f" providerId="AD" clId="Web-{54E451DB-06AC-4BD3-9132-3CBFD4F4E99A}" dt="2020-11-19T11:09:39.185" v="261" actId="14100"/>
          <ac:graphicFrameMkLst>
            <pc:docMk/>
            <pc:sldMk cId="2860191871" sldId="263"/>
            <ac:graphicFrameMk id="4" creationId="{CA905F92-D603-4548-A183-779E61A9AE2F}"/>
          </ac:graphicFrameMkLst>
        </pc:graphicFrameChg>
      </pc:sldChg>
      <pc:sldChg chg="addSp delSp modSp new">
        <pc:chgData name="ADITYA SAGGAR SAGGAR" userId="S::u17ec048@svnitsuratg.onmicrosoft.com::f982a5bf-e722-4f52-9613-5b7d99c2666f" providerId="AD" clId="Web-{54E451DB-06AC-4BD3-9132-3CBFD4F4E99A}" dt="2020-11-19T11:18:39.163" v="406" actId="14100"/>
        <pc:sldMkLst>
          <pc:docMk/>
          <pc:sldMk cId="296170968" sldId="264"/>
        </pc:sldMkLst>
        <pc:spChg chg="mod">
          <ac:chgData name="ADITYA SAGGAR SAGGAR" userId="S::u17ec048@svnitsuratg.onmicrosoft.com::f982a5bf-e722-4f52-9613-5b7d99c2666f" providerId="AD" clId="Web-{54E451DB-06AC-4BD3-9132-3CBFD4F4E99A}" dt="2020-11-19T11:15:00.081" v="353" actId="1076"/>
          <ac:spMkLst>
            <pc:docMk/>
            <pc:sldMk cId="296170968" sldId="264"/>
            <ac:spMk id="2" creationId="{A9D6E79C-95B1-4978-9020-1FFF2B56C850}"/>
          </ac:spMkLst>
        </pc:spChg>
        <pc:spChg chg="del">
          <ac:chgData name="ADITYA SAGGAR SAGGAR" userId="S::u17ec048@svnitsuratg.onmicrosoft.com::f982a5bf-e722-4f52-9613-5b7d99c2666f" providerId="AD" clId="Web-{54E451DB-06AC-4BD3-9132-3CBFD4F4E99A}" dt="2020-11-19T11:14:46.862" v="339"/>
          <ac:spMkLst>
            <pc:docMk/>
            <pc:sldMk cId="296170968" sldId="264"/>
            <ac:spMk id="3" creationId="{845953F7-1264-437E-A104-8404CDBA478F}"/>
          </ac:spMkLst>
        </pc:spChg>
        <pc:spChg chg="add mod">
          <ac:chgData name="ADITYA SAGGAR SAGGAR" userId="S::u17ec048@svnitsuratg.onmicrosoft.com::f982a5bf-e722-4f52-9613-5b7d99c2666f" providerId="AD" clId="Web-{54E451DB-06AC-4BD3-9132-3CBFD4F4E99A}" dt="2020-11-19T11:18:19.803" v="405" actId="1076"/>
          <ac:spMkLst>
            <pc:docMk/>
            <pc:sldMk cId="296170968" sldId="264"/>
            <ac:spMk id="13" creationId="{2C03864C-F99C-4C36-A163-E8C95C1F036D}"/>
          </ac:spMkLst>
        </pc:spChg>
        <pc:picChg chg="add mod ord">
          <ac:chgData name="ADITYA SAGGAR SAGGAR" userId="S::u17ec048@svnitsuratg.onmicrosoft.com::f982a5bf-e722-4f52-9613-5b7d99c2666f" providerId="AD" clId="Web-{54E451DB-06AC-4BD3-9132-3CBFD4F4E99A}" dt="2020-11-19T11:17:52.990" v="388" actId="14100"/>
          <ac:picMkLst>
            <pc:docMk/>
            <pc:sldMk cId="296170968" sldId="264"/>
            <ac:picMk id="4" creationId="{A80D84E0-A914-43FC-B6A2-6EBEB71D048C}"/>
          </ac:picMkLst>
        </pc:picChg>
        <pc:inkChg chg="add del">
          <ac:chgData name="ADITYA SAGGAR SAGGAR" userId="S::u17ec048@svnitsuratg.onmicrosoft.com::f982a5bf-e722-4f52-9613-5b7d99c2666f" providerId="AD" clId="Web-{54E451DB-06AC-4BD3-9132-3CBFD4F4E99A}" dt="2020-11-19T11:15:25.222" v="360"/>
          <ac:inkMkLst>
            <pc:docMk/>
            <pc:sldMk cId="296170968" sldId="264"/>
            <ac:inkMk id="5" creationId="{A783BFD4-1BE1-47A1-A721-4A7109A96204}"/>
          </ac:inkMkLst>
        </pc:inkChg>
        <pc:inkChg chg="add del">
          <ac:chgData name="ADITYA SAGGAR SAGGAR" userId="S::u17ec048@svnitsuratg.onmicrosoft.com::f982a5bf-e722-4f52-9613-5b7d99c2666f" providerId="AD" clId="Web-{54E451DB-06AC-4BD3-9132-3CBFD4F4E99A}" dt="2020-11-19T11:15:23.738" v="359"/>
          <ac:inkMkLst>
            <pc:docMk/>
            <pc:sldMk cId="296170968" sldId="264"/>
            <ac:inkMk id="6" creationId="{3E7E8CC5-4A7B-4CDA-BF6E-D8EC5296F0CD}"/>
          </ac:inkMkLst>
        </pc:inkChg>
        <pc:inkChg chg="add del">
          <ac:chgData name="ADITYA SAGGAR SAGGAR" userId="S::u17ec048@svnitsuratg.onmicrosoft.com::f982a5bf-e722-4f52-9613-5b7d99c2666f" providerId="AD" clId="Web-{54E451DB-06AC-4BD3-9132-3CBFD4F4E99A}" dt="2020-11-19T11:15:33.019" v="362"/>
          <ac:inkMkLst>
            <pc:docMk/>
            <pc:sldMk cId="296170968" sldId="264"/>
            <ac:inkMk id="7" creationId="{9A4A04CE-DD2B-4C88-AABC-85EDEA5E6E4D}"/>
          </ac:inkMkLst>
        </pc:inkChg>
        <pc:inkChg chg="add del">
          <ac:chgData name="ADITYA SAGGAR SAGGAR" userId="S::u17ec048@svnitsuratg.onmicrosoft.com::f982a5bf-e722-4f52-9613-5b7d99c2666f" providerId="AD" clId="Web-{54E451DB-06AC-4BD3-9132-3CBFD4F4E99A}" dt="2020-11-19T11:15:55.379" v="365"/>
          <ac:inkMkLst>
            <pc:docMk/>
            <pc:sldMk cId="296170968" sldId="264"/>
            <ac:inkMk id="9" creationId="{CA28D37B-3122-4AF2-84FD-A018ADD04FEB}"/>
          </ac:inkMkLst>
        </pc:inkChg>
        <pc:inkChg chg="add del">
          <ac:chgData name="ADITYA SAGGAR SAGGAR" userId="S::u17ec048@svnitsuratg.onmicrosoft.com::f982a5bf-e722-4f52-9613-5b7d99c2666f" providerId="AD" clId="Web-{54E451DB-06AC-4BD3-9132-3CBFD4F4E99A}" dt="2020-11-19T11:16:06.832" v="368"/>
          <ac:inkMkLst>
            <pc:docMk/>
            <pc:sldMk cId="296170968" sldId="264"/>
            <ac:inkMk id="10" creationId="{9690D034-6DA0-44B0-9375-FCB4F85356C4}"/>
          </ac:inkMkLst>
        </pc:inkChg>
        <pc:cxnChg chg="add mod">
          <ac:chgData name="ADITYA SAGGAR SAGGAR" userId="S::u17ec048@svnitsuratg.onmicrosoft.com::f982a5bf-e722-4f52-9613-5b7d99c2666f" providerId="AD" clId="Web-{54E451DB-06AC-4BD3-9132-3CBFD4F4E99A}" dt="2020-11-19T11:17:39.506" v="385" actId="1076"/>
          <ac:cxnSpMkLst>
            <pc:docMk/>
            <pc:sldMk cId="296170968" sldId="264"/>
            <ac:cxnSpMk id="8" creationId="{5DF76CBC-2795-4B9C-902C-6B3CF831FE02}"/>
          </ac:cxnSpMkLst>
        </pc:cxnChg>
        <pc:cxnChg chg="add mod">
          <ac:chgData name="ADITYA SAGGAR SAGGAR" userId="S::u17ec048@svnitsuratg.onmicrosoft.com::f982a5bf-e722-4f52-9613-5b7d99c2666f" providerId="AD" clId="Web-{54E451DB-06AC-4BD3-9132-3CBFD4F4E99A}" dt="2020-11-19T11:18:39.163" v="406" actId="14100"/>
          <ac:cxnSpMkLst>
            <pc:docMk/>
            <pc:sldMk cId="296170968" sldId="264"/>
            <ac:cxnSpMk id="11" creationId="{A0928B3C-CB12-4FE3-B88B-525CB27DE366}"/>
          </ac:cxnSpMkLst>
        </pc:cxnChg>
        <pc:cxnChg chg="add mod">
          <ac:chgData name="ADITYA SAGGAR SAGGAR" userId="S::u17ec048@svnitsuratg.onmicrosoft.com::f982a5bf-e722-4f52-9613-5b7d99c2666f" providerId="AD" clId="Web-{54E451DB-06AC-4BD3-9132-3CBFD4F4E99A}" dt="2020-11-19T11:17:45.850" v="387" actId="1076"/>
          <ac:cxnSpMkLst>
            <pc:docMk/>
            <pc:sldMk cId="296170968" sldId="264"/>
            <ac:cxnSpMk id="12" creationId="{81C5E84D-AFCA-4D4D-A5D8-072CA96D3DD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ACF98-1276-4230-BC29-13918A9B0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1524A8-FA04-4061-9844-3A1AF14292FB}">
      <dgm:prSet/>
      <dgm:spPr/>
      <dgm:t>
        <a:bodyPr/>
        <a:lstStyle/>
        <a:p>
          <a:r>
            <a:rPr lang="en-US" dirty="0"/>
            <a:t>Understand the fundamentals of Software Defined Radio </a:t>
          </a:r>
        </a:p>
      </dgm:t>
    </dgm:pt>
    <dgm:pt modelId="{E6789B4C-8503-4A23-B4D0-4DA8FAB5401C}" type="parTrans" cxnId="{272D0B96-E651-4C2F-A646-CD322BA1CDA4}">
      <dgm:prSet/>
      <dgm:spPr/>
      <dgm:t>
        <a:bodyPr/>
        <a:lstStyle/>
        <a:p>
          <a:endParaRPr lang="en-US"/>
        </a:p>
      </dgm:t>
    </dgm:pt>
    <dgm:pt modelId="{DBE03024-D8F9-41C6-93AE-EAC8A5DF1DC6}" type="sibTrans" cxnId="{272D0B96-E651-4C2F-A646-CD322BA1CDA4}">
      <dgm:prSet/>
      <dgm:spPr/>
      <dgm:t>
        <a:bodyPr/>
        <a:lstStyle/>
        <a:p>
          <a:endParaRPr lang="en-US"/>
        </a:p>
      </dgm:t>
    </dgm:pt>
    <dgm:pt modelId="{AA6FE40A-6209-4112-9644-B6A10C2EC679}">
      <dgm:prSet/>
      <dgm:spPr/>
      <dgm:t>
        <a:bodyPr/>
        <a:lstStyle/>
        <a:p>
          <a:r>
            <a:rPr lang="en-US" dirty="0"/>
            <a:t>Learn about Instrument Landing Systems </a:t>
          </a:r>
        </a:p>
      </dgm:t>
    </dgm:pt>
    <dgm:pt modelId="{D432D037-392E-4CC4-ACDB-543E961A1160}" type="parTrans" cxnId="{8AF82A91-D207-41CC-913F-4D412E1D0216}">
      <dgm:prSet/>
      <dgm:spPr/>
      <dgm:t>
        <a:bodyPr/>
        <a:lstStyle/>
        <a:p>
          <a:endParaRPr lang="en-US"/>
        </a:p>
      </dgm:t>
    </dgm:pt>
    <dgm:pt modelId="{22EA5992-C544-49B2-BBBC-5BAA2D7C2347}" type="sibTrans" cxnId="{8AF82A91-D207-41CC-913F-4D412E1D0216}">
      <dgm:prSet/>
      <dgm:spPr/>
      <dgm:t>
        <a:bodyPr/>
        <a:lstStyle/>
        <a:p>
          <a:endParaRPr lang="en-US"/>
        </a:p>
      </dgm:t>
    </dgm:pt>
    <dgm:pt modelId="{2FEA5A57-E496-4DB1-A0FD-770BBD7ABE39}">
      <dgm:prSet/>
      <dgm:spPr/>
      <dgm:t>
        <a:bodyPr/>
        <a:lstStyle/>
        <a:p>
          <a:r>
            <a:rPr lang="en-US" dirty="0"/>
            <a:t>Realize the need for SDR </a:t>
          </a:r>
          <a:r>
            <a:rPr lang="en-US" dirty="0">
              <a:latin typeface="Calibri Light" panose="020F0302020204030204"/>
            </a:rPr>
            <a:t>Receivers</a:t>
          </a:r>
          <a:r>
            <a:rPr lang="en-US" dirty="0"/>
            <a:t> for ILS Systems </a:t>
          </a:r>
        </a:p>
      </dgm:t>
    </dgm:pt>
    <dgm:pt modelId="{0D367EEF-A3A6-4771-BD6C-91C055B7B31A}" type="parTrans" cxnId="{146578A7-85FD-448B-A135-107DBBD78C5F}">
      <dgm:prSet/>
      <dgm:spPr/>
      <dgm:t>
        <a:bodyPr/>
        <a:lstStyle/>
        <a:p>
          <a:endParaRPr lang="en-US"/>
        </a:p>
      </dgm:t>
    </dgm:pt>
    <dgm:pt modelId="{DB9E7C12-82EF-4CCB-AC52-D6AAB9BDE4AC}" type="sibTrans" cxnId="{146578A7-85FD-448B-A135-107DBBD78C5F}">
      <dgm:prSet/>
      <dgm:spPr/>
      <dgm:t>
        <a:bodyPr/>
        <a:lstStyle/>
        <a:p>
          <a:endParaRPr lang="en-US"/>
        </a:p>
      </dgm:t>
    </dgm:pt>
    <dgm:pt modelId="{D40C0FC6-D482-4AB2-B752-49885EEE66C8}">
      <dgm:prSet/>
      <dgm:spPr/>
      <dgm:t>
        <a:bodyPr/>
        <a:lstStyle/>
        <a:p>
          <a:r>
            <a:rPr lang="en-US" dirty="0"/>
            <a:t>Discuss ILS </a:t>
          </a:r>
          <a:r>
            <a:rPr lang="en-US" dirty="0">
              <a:latin typeface="Calibri Light" panose="020F0302020204030204"/>
            </a:rPr>
            <a:t>Localizers</a:t>
          </a:r>
          <a:r>
            <a:rPr lang="en-US" dirty="0"/>
            <a:t> in depth</a:t>
          </a:r>
        </a:p>
      </dgm:t>
    </dgm:pt>
    <dgm:pt modelId="{F760B9F8-7BA2-4B27-8F0A-B79DBC39E4EF}" type="parTrans" cxnId="{C90C641D-32E5-4B92-9040-E08A1F374F93}">
      <dgm:prSet/>
      <dgm:spPr/>
      <dgm:t>
        <a:bodyPr/>
        <a:lstStyle/>
        <a:p>
          <a:endParaRPr lang="en-US"/>
        </a:p>
      </dgm:t>
    </dgm:pt>
    <dgm:pt modelId="{D866668B-0886-47A9-B5DD-C5DDD032F329}" type="sibTrans" cxnId="{C90C641D-32E5-4B92-9040-E08A1F374F93}">
      <dgm:prSet/>
      <dgm:spPr/>
      <dgm:t>
        <a:bodyPr/>
        <a:lstStyle/>
        <a:p>
          <a:endParaRPr lang="en-US"/>
        </a:p>
      </dgm:t>
    </dgm:pt>
    <dgm:pt modelId="{CB7B5180-4CF1-4365-ACED-64CA6F7D8390}">
      <dgm:prSet/>
      <dgm:spPr/>
      <dgm:t>
        <a:bodyPr/>
        <a:lstStyle/>
        <a:p>
          <a:r>
            <a:rPr lang="en-US" dirty="0" err="1"/>
            <a:t>Analyse</a:t>
          </a:r>
          <a:r>
            <a:rPr lang="en-US" dirty="0"/>
            <a:t> different </a:t>
          </a:r>
          <a:r>
            <a:rPr lang="en-US" dirty="0">
              <a:latin typeface="Calibri Light" panose="020F0302020204030204"/>
            </a:rPr>
            <a:t>receiver</a:t>
          </a:r>
          <a:r>
            <a:rPr lang="en-US" dirty="0"/>
            <a:t> setups  </a:t>
          </a:r>
        </a:p>
      </dgm:t>
    </dgm:pt>
    <dgm:pt modelId="{BC3511AA-C2E9-40A9-AF71-05A4F1851476}" type="parTrans" cxnId="{07986F13-7D8A-4F92-AAD5-BB63F1758CF9}">
      <dgm:prSet/>
      <dgm:spPr/>
      <dgm:t>
        <a:bodyPr/>
        <a:lstStyle/>
        <a:p>
          <a:endParaRPr lang="en-US"/>
        </a:p>
      </dgm:t>
    </dgm:pt>
    <dgm:pt modelId="{5655931E-E98B-4184-976E-8DCDCE706A36}" type="sibTrans" cxnId="{07986F13-7D8A-4F92-AAD5-BB63F1758CF9}">
      <dgm:prSet/>
      <dgm:spPr/>
      <dgm:t>
        <a:bodyPr/>
        <a:lstStyle/>
        <a:p>
          <a:endParaRPr lang="en-US"/>
        </a:p>
      </dgm:t>
    </dgm:pt>
    <dgm:pt modelId="{D4FA21A5-514A-41A6-B090-308DB903191D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Demonstrate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Receiver</a:t>
          </a:r>
          <a:r>
            <a:rPr lang="en-US" dirty="0"/>
            <a:t> Setup</a:t>
          </a:r>
        </a:p>
      </dgm:t>
    </dgm:pt>
    <dgm:pt modelId="{8D9FFE30-3C39-464C-B27E-5569D19C442E}" type="parTrans" cxnId="{F2530439-375F-40D0-A070-E976D6C8AF58}">
      <dgm:prSet/>
      <dgm:spPr/>
      <dgm:t>
        <a:bodyPr/>
        <a:lstStyle/>
        <a:p>
          <a:endParaRPr lang="en-US"/>
        </a:p>
      </dgm:t>
    </dgm:pt>
    <dgm:pt modelId="{BE814F44-3E86-4C39-81F8-CF76EBBA155D}" type="sibTrans" cxnId="{F2530439-375F-40D0-A070-E976D6C8AF58}">
      <dgm:prSet/>
      <dgm:spPr/>
      <dgm:t>
        <a:bodyPr/>
        <a:lstStyle/>
        <a:p>
          <a:endParaRPr lang="en-US"/>
        </a:p>
      </dgm:t>
    </dgm:pt>
    <dgm:pt modelId="{9695E3F6-3F7E-4554-BA25-5AAD29CDAFD8}">
      <dgm:prSet/>
      <dgm:spPr/>
      <dgm:t>
        <a:bodyPr/>
        <a:lstStyle/>
        <a:p>
          <a:r>
            <a:rPr lang="en-US" dirty="0"/>
            <a:t>Discuss the future roadmap for this project </a:t>
          </a:r>
        </a:p>
      </dgm:t>
    </dgm:pt>
    <dgm:pt modelId="{F1C5D2E0-6233-46DC-9BEA-9A4FCCBB898B}" type="parTrans" cxnId="{E1BC68BD-928F-4155-90F4-B05D271668D7}">
      <dgm:prSet/>
      <dgm:spPr/>
      <dgm:t>
        <a:bodyPr/>
        <a:lstStyle/>
        <a:p>
          <a:endParaRPr lang="en-US"/>
        </a:p>
      </dgm:t>
    </dgm:pt>
    <dgm:pt modelId="{33705365-A3CA-496D-9CCA-1087AB312A4F}" type="sibTrans" cxnId="{E1BC68BD-928F-4155-90F4-B05D271668D7}">
      <dgm:prSet/>
      <dgm:spPr/>
      <dgm:t>
        <a:bodyPr/>
        <a:lstStyle/>
        <a:p>
          <a:endParaRPr lang="en-US"/>
        </a:p>
      </dgm:t>
    </dgm:pt>
    <dgm:pt modelId="{1834D0AE-1456-41A6-930C-0A3D970BF9A1}" type="pres">
      <dgm:prSet presAssocID="{7F3ACF98-1276-4230-BC29-13918A9B022F}" presName="root" presStyleCnt="0">
        <dgm:presLayoutVars>
          <dgm:dir/>
          <dgm:resizeHandles val="exact"/>
        </dgm:presLayoutVars>
      </dgm:prSet>
      <dgm:spPr/>
    </dgm:pt>
    <dgm:pt modelId="{02781466-AB60-4796-8FC3-7A3BB08DF68B}" type="pres">
      <dgm:prSet presAssocID="{A21524A8-FA04-4061-9844-3A1AF14292FB}" presName="compNode" presStyleCnt="0"/>
      <dgm:spPr/>
    </dgm:pt>
    <dgm:pt modelId="{6980633C-285A-4B67-8C32-6007A46E4B33}" type="pres">
      <dgm:prSet presAssocID="{A21524A8-FA04-4061-9844-3A1AF14292FB}" presName="bgRect" presStyleLbl="bgShp" presStyleIdx="0" presStyleCnt="7"/>
      <dgm:spPr/>
    </dgm:pt>
    <dgm:pt modelId="{392DFEA6-0F20-446F-B79B-6CD0F667B397}" type="pres">
      <dgm:prSet presAssocID="{A21524A8-FA04-4061-9844-3A1AF14292F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3907FF7-1D4F-470B-9F4E-ED00D40BB3FA}" type="pres">
      <dgm:prSet presAssocID="{A21524A8-FA04-4061-9844-3A1AF14292FB}" presName="spaceRect" presStyleCnt="0"/>
      <dgm:spPr/>
    </dgm:pt>
    <dgm:pt modelId="{DC8099CB-8D6B-4372-85C0-123E7D1D5FF8}" type="pres">
      <dgm:prSet presAssocID="{A21524A8-FA04-4061-9844-3A1AF14292FB}" presName="parTx" presStyleLbl="revTx" presStyleIdx="0" presStyleCnt="7">
        <dgm:presLayoutVars>
          <dgm:chMax val="0"/>
          <dgm:chPref val="0"/>
        </dgm:presLayoutVars>
      </dgm:prSet>
      <dgm:spPr/>
    </dgm:pt>
    <dgm:pt modelId="{F7C4ABE2-8DB2-4913-AAC7-3426CC0C2040}" type="pres">
      <dgm:prSet presAssocID="{DBE03024-D8F9-41C6-93AE-EAC8A5DF1DC6}" presName="sibTrans" presStyleCnt="0"/>
      <dgm:spPr/>
    </dgm:pt>
    <dgm:pt modelId="{99852B16-39B9-498B-92BF-DDAB1571742E}" type="pres">
      <dgm:prSet presAssocID="{AA6FE40A-6209-4112-9644-B6A10C2EC679}" presName="compNode" presStyleCnt="0"/>
      <dgm:spPr/>
    </dgm:pt>
    <dgm:pt modelId="{53F6D6FA-5A5E-42FE-89B7-1299CB50785E}" type="pres">
      <dgm:prSet presAssocID="{AA6FE40A-6209-4112-9644-B6A10C2EC679}" presName="bgRect" presStyleLbl="bgShp" presStyleIdx="1" presStyleCnt="7"/>
      <dgm:spPr/>
    </dgm:pt>
    <dgm:pt modelId="{68001A3F-D337-442C-9E0A-A1F97422DF0F}" type="pres">
      <dgm:prSet presAssocID="{AA6FE40A-6209-4112-9644-B6A10C2EC6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2D5CC9C-F1E9-4524-98B5-8C14E21B89B2}" type="pres">
      <dgm:prSet presAssocID="{AA6FE40A-6209-4112-9644-B6A10C2EC679}" presName="spaceRect" presStyleCnt="0"/>
      <dgm:spPr/>
    </dgm:pt>
    <dgm:pt modelId="{2179C5A1-3895-42D9-8612-14D2AEE2B78A}" type="pres">
      <dgm:prSet presAssocID="{AA6FE40A-6209-4112-9644-B6A10C2EC679}" presName="parTx" presStyleLbl="revTx" presStyleIdx="1" presStyleCnt="7">
        <dgm:presLayoutVars>
          <dgm:chMax val="0"/>
          <dgm:chPref val="0"/>
        </dgm:presLayoutVars>
      </dgm:prSet>
      <dgm:spPr/>
    </dgm:pt>
    <dgm:pt modelId="{E4EFED64-7875-4E04-AA14-E088047D134A}" type="pres">
      <dgm:prSet presAssocID="{22EA5992-C544-49B2-BBBC-5BAA2D7C2347}" presName="sibTrans" presStyleCnt="0"/>
      <dgm:spPr/>
    </dgm:pt>
    <dgm:pt modelId="{73673FB0-FC10-4EC3-B168-F72ED8BC86F1}" type="pres">
      <dgm:prSet presAssocID="{2FEA5A57-E496-4DB1-A0FD-770BBD7ABE39}" presName="compNode" presStyleCnt="0"/>
      <dgm:spPr/>
    </dgm:pt>
    <dgm:pt modelId="{078EF854-7727-42CF-B798-DF3960C1455A}" type="pres">
      <dgm:prSet presAssocID="{2FEA5A57-E496-4DB1-A0FD-770BBD7ABE39}" presName="bgRect" presStyleLbl="bgShp" presStyleIdx="2" presStyleCnt="7"/>
      <dgm:spPr/>
    </dgm:pt>
    <dgm:pt modelId="{CCEDEED6-355C-41F2-A1AA-61C49E7F5A19}" type="pres">
      <dgm:prSet presAssocID="{2FEA5A57-E496-4DB1-A0FD-770BBD7ABE3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9F9B0B-A384-48D0-BB54-369C2661EF0B}" type="pres">
      <dgm:prSet presAssocID="{2FEA5A57-E496-4DB1-A0FD-770BBD7ABE39}" presName="spaceRect" presStyleCnt="0"/>
      <dgm:spPr/>
    </dgm:pt>
    <dgm:pt modelId="{14D67691-3BC4-4F44-9A5E-B2CA0192A27C}" type="pres">
      <dgm:prSet presAssocID="{2FEA5A57-E496-4DB1-A0FD-770BBD7ABE39}" presName="parTx" presStyleLbl="revTx" presStyleIdx="2" presStyleCnt="7">
        <dgm:presLayoutVars>
          <dgm:chMax val="0"/>
          <dgm:chPref val="0"/>
        </dgm:presLayoutVars>
      </dgm:prSet>
      <dgm:spPr/>
    </dgm:pt>
    <dgm:pt modelId="{0837D553-8092-4028-8730-D3AEB74801EE}" type="pres">
      <dgm:prSet presAssocID="{DB9E7C12-82EF-4CCB-AC52-D6AAB9BDE4AC}" presName="sibTrans" presStyleCnt="0"/>
      <dgm:spPr/>
    </dgm:pt>
    <dgm:pt modelId="{B9C0FB87-EC06-4761-95F7-4D4FE892F330}" type="pres">
      <dgm:prSet presAssocID="{D40C0FC6-D482-4AB2-B752-49885EEE66C8}" presName="compNode" presStyleCnt="0"/>
      <dgm:spPr/>
    </dgm:pt>
    <dgm:pt modelId="{EAD0E642-A82A-41AD-B9CB-E9424DE052EA}" type="pres">
      <dgm:prSet presAssocID="{D40C0FC6-D482-4AB2-B752-49885EEE66C8}" presName="bgRect" presStyleLbl="bgShp" presStyleIdx="3" presStyleCnt="7"/>
      <dgm:spPr/>
    </dgm:pt>
    <dgm:pt modelId="{537FE262-C1C6-437C-894D-06B9BCF7060A}" type="pres">
      <dgm:prSet presAssocID="{D40C0FC6-D482-4AB2-B752-49885EEE66C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96F6927-1080-411E-A3A5-10909BBD9539}" type="pres">
      <dgm:prSet presAssocID="{D40C0FC6-D482-4AB2-B752-49885EEE66C8}" presName="spaceRect" presStyleCnt="0"/>
      <dgm:spPr/>
    </dgm:pt>
    <dgm:pt modelId="{8FB48479-A8DC-493B-897D-22A203CABEA0}" type="pres">
      <dgm:prSet presAssocID="{D40C0FC6-D482-4AB2-B752-49885EEE66C8}" presName="parTx" presStyleLbl="revTx" presStyleIdx="3" presStyleCnt="7">
        <dgm:presLayoutVars>
          <dgm:chMax val="0"/>
          <dgm:chPref val="0"/>
        </dgm:presLayoutVars>
      </dgm:prSet>
      <dgm:spPr/>
    </dgm:pt>
    <dgm:pt modelId="{C52A3C00-0142-4ED3-9D9F-959E3383306B}" type="pres">
      <dgm:prSet presAssocID="{D866668B-0886-47A9-B5DD-C5DDD032F329}" presName="sibTrans" presStyleCnt="0"/>
      <dgm:spPr/>
    </dgm:pt>
    <dgm:pt modelId="{1A19D142-B1F8-40AD-ACB5-4C49A08FF0B8}" type="pres">
      <dgm:prSet presAssocID="{CB7B5180-4CF1-4365-ACED-64CA6F7D8390}" presName="compNode" presStyleCnt="0"/>
      <dgm:spPr/>
    </dgm:pt>
    <dgm:pt modelId="{E29422FB-656E-44ED-916D-D973D975CB5B}" type="pres">
      <dgm:prSet presAssocID="{CB7B5180-4CF1-4365-ACED-64CA6F7D8390}" presName="bgRect" presStyleLbl="bgShp" presStyleIdx="4" presStyleCnt="7"/>
      <dgm:spPr/>
    </dgm:pt>
    <dgm:pt modelId="{2C42C428-1986-4A6E-BC69-C24601E20033}" type="pres">
      <dgm:prSet presAssocID="{CB7B5180-4CF1-4365-ACED-64CA6F7D839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3556A05-01EE-4332-BE8E-14A568F06246}" type="pres">
      <dgm:prSet presAssocID="{CB7B5180-4CF1-4365-ACED-64CA6F7D8390}" presName="spaceRect" presStyleCnt="0"/>
      <dgm:spPr/>
    </dgm:pt>
    <dgm:pt modelId="{11E1F20C-6BB5-4F77-9A2B-1A2E95938225}" type="pres">
      <dgm:prSet presAssocID="{CB7B5180-4CF1-4365-ACED-64CA6F7D8390}" presName="parTx" presStyleLbl="revTx" presStyleIdx="4" presStyleCnt="7">
        <dgm:presLayoutVars>
          <dgm:chMax val="0"/>
          <dgm:chPref val="0"/>
        </dgm:presLayoutVars>
      </dgm:prSet>
      <dgm:spPr/>
    </dgm:pt>
    <dgm:pt modelId="{C7839B49-321A-449E-B807-C2CA047B1876}" type="pres">
      <dgm:prSet presAssocID="{5655931E-E98B-4184-976E-8DCDCE706A36}" presName="sibTrans" presStyleCnt="0"/>
      <dgm:spPr/>
    </dgm:pt>
    <dgm:pt modelId="{1DFB3D96-F045-434F-8D10-7387D33D2916}" type="pres">
      <dgm:prSet presAssocID="{D4FA21A5-514A-41A6-B090-308DB903191D}" presName="compNode" presStyleCnt="0"/>
      <dgm:spPr/>
    </dgm:pt>
    <dgm:pt modelId="{73542DB7-4662-468A-8062-F1E5B3446891}" type="pres">
      <dgm:prSet presAssocID="{D4FA21A5-514A-41A6-B090-308DB903191D}" presName="bgRect" presStyleLbl="bgShp" presStyleIdx="5" presStyleCnt="7"/>
      <dgm:spPr/>
    </dgm:pt>
    <dgm:pt modelId="{AA65CBB3-FA35-4C7E-B6C5-EA482F50C1C3}" type="pres">
      <dgm:prSet presAssocID="{D4FA21A5-514A-41A6-B090-308DB903191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DCC1CFA-D126-4A14-A561-85DE9090A258}" type="pres">
      <dgm:prSet presAssocID="{D4FA21A5-514A-41A6-B090-308DB903191D}" presName="spaceRect" presStyleCnt="0"/>
      <dgm:spPr/>
    </dgm:pt>
    <dgm:pt modelId="{A3A3E9D5-516D-4BE7-A778-0DB0643E902C}" type="pres">
      <dgm:prSet presAssocID="{D4FA21A5-514A-41A6-B090-308DB903191D}" presName="parTx" presStyleLbl="revTx" presStyleIdx="5" presStyleCnt="7">
        <dgm:presLayoutVars>
          <dgm:chMax val="0"/>
          <dgm:chPref val="0"/>
        </dgm:presLayoutVars>
      </dgm:prSet>
      <dgm:spPr/>
    </dgm:pt>
    <dgm:pt modelId="{0605EF69-57B2-498C-9DD0-A4060C8379F8}" type="pres">
      <dgm:prSet presAssocID="{BE814F44-3E86-4C39-81F8-CF76EBBA155D}" presName="sibTrans" presStyleCnt="0"/>
      <dgm:spPr/>
    </dgm:pt>
    <dgm:pt modelId="{CDCB0327-0F60-4D20-AF67-51B53734BA4A}" type="pres">
      <dgm:prSet presAssocID="{9695E3F6-3F7E-4554-BA25-5AAD29CDAFD8}" presName="compNode" presStyleCnt="0"/>
      <dgm:spPr/>
    </dgm:pt>
    <dgm:pt modelId="{B6446B1F-EEC6-4CA3-8474-99484DAF5CCE}" type="pres">
      <dgm:prSet presAssocID="{9695E3F6-3F7E-4554-BA25-5AAD29CDAFD8}" presName="bgRect" presStyleLbl="bgShp" presStyleIdx="6" presStyleCnt="7"/>
      <dgm:spPr/>
    </dgm:pt>
    <dgm:pt modelId="{01D39A51-D2AF-4749-B975-79EB9557E565}" type="pres">
      <dgm:prSet presAssocID="{9695E3F6-3F7E-4554-BA25-5AAD29CDAFD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7F963F7-887F-445F-88DC-31BD1A0E69D2}" type="pres">
      <dgm:prSet presAssocID="{9695E3F6-3F7E-4554-BA25-5AAD29CDAFD8}" presName="spaceRect" presStyleCnt="0"/>
      <dgm:spPr/>
    </dgm:pt>
    <dgm:pt modelId="{61ECA2AA-CB43-458F-B90A-DADD339BDD77}" type="pres">
      <dgm:prSet presAssocID="{9695E3F6-3F7E-4554-BA25-5AAD29CDAFD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7986F13-7D8A-4F92-AAD5-BB63F1758CF9}" srcId="{7F3ACF98-1276-4230-BC29-13918A9B022F}" destId="{CB7B5180-4CF1-4365-ACED-64CA6F7D8390}" srcOrd="4" destOrd="0" parTransId="{BC3511AA-C2E9-40A9-AF71-05A4F1851476}" sibTransId="{5655931E-E98B-4184-976E-8DCDCE706A36}"/>
    <dgm:cxn modelId="{C90C641D-32E5-4B92-9040-E08A1F374F93}" srcId="{7F3ACF98-1276-4230-BC29-13918A9B022F}" destId="{D40C0FC6-D482-4AB2-B752-49885EEE66C8}" srcOrd="3" destOrd="0" parTransId="{F760B9F8-7BA2-4B27-8F0A-B79DBC39E4EF}" sibTransId="{D866668B-0886-47A9-B5DD-C5DDD032F329}"/>
    <dgm:cxn modelId="{E6C6B11D-B2B4-4D34-8536-1570A9B0E512}" type="presOf" srcId="{AA6FE40A-6209-4112-9644-B6A10C2EC679}" destId="{2179C5A1-3895-42D9-8612-14D2AEE2B78A}" srcOrd="0" destOrd="0" presId="urn:microsoft.com/office/officeart/2018/2/layout/IconVerticalSolidList"/>
    <dgm:cxn modelId="{03276F20-0874-47F2-A529-811455B7E32F}" type="presOf" srcId="{A21524A8-FA04-4061-9844-3A1AF14292FB}" destId="{DC8099CB-8D6B-4372-85C0-123E7D1D5FF8}" srcOrd="0" destOrd="0" presId="urn:microsoft.com/office/officeart/2018/2/layout/IconVerticalSolidList"/>
    <dgm:cxn modelId="{F2530439-375F-40D0-A070-E976D6C8AF58}" srcId="{7F3ACF98-1276-4230-BC29-13918A9B022F}" destId="{D4FA21A5-514A-41A6-B090-308DB903191D}" srcOrd="5" destOrd="0" parTransId="{8D9FFE30-3C39-464C-B27E-5569D19C442E}" sibTransId="{BE814F44-3E86-4C39-81F8-CF76EBBA155D}"/>
    <dgm:cxn modelId="{ECB48F3A-D85B-48AA-A39D-BDE38B49A6EF}" type="presOf" srcId="{CB7B5180-4CF1-4365-ACED-64CA6F7D8390}" destId="{11E1F20C-6BB5-4F77-9A2B-1A2E95938225}" srcOrd="0" destOrd="0" presId="urn:microsoft.com/office/officeart/2018/2/layout/IconVerticalSolidList"/>
    <dgm:cxn modelId="{8AF82A91-D207-41CC-913F-4D412E1D0216}" srcId="{7F3ACF98-1276-4230-BC29-13918A9B022F}" destId="{AA6FE40A-6209-4112-9644-B6A10C2EC679}" srcOrd="1" destOrd="0" parTransId="{D432D037-392E-4CC4-ACDB-543E961A1160}" sibTransId="{22EA5992-C544-49B2-BBBC-5BAA2D7C2347}"/>
    <dgm:cxn modelId="{272D0B96-E651-4C2F-A646-CD322BA1CDA4}" srcId="{7F3ACF98-1276-4230-BC29-13918A9B022F}" destId="{A21524A8-FA04-4061-9844-3A1AF14292FB}" srcOrd="0" destOrd="0" parTransId="{E6789B4C-8503-4A23-B4D0-4DA8FAB5401C}" sibTransId="{DBE03024-D8F9-41C6-93AE-EAC8A5DF1DC6}"/>
    <dgm:cxn modelId="{A9D160A0-646E-4AC8-A739-7CF8EE8B7AB8}" type="presOf" srcId="{7F3ACF98-1276-4230-BC29-13918A9B022F}" destId="{1834D0AE-1456-41A6-930C-0A3D970BF9A1}" srcOrd="0" destOrd="0" presId="urn:microsoft.com/office/officeart/2018/2/layout/IconVerticalSolidList"/>
    <dgm:cxn modelId="{146578A7-85FD-448B-A135-107DBBD78C5F}" srcId="{7F3ACF98-1276-4230-BC29-13918A9B022F}" destId="{2FEA5A57-E496-4DB1-A0FD-770BBD7ABE39}" srcOrd="2" destOrd="0" parTransId="{0D367EEF-A3A6-4771-BD6C-91C055B7B31A}" sibTransId="{DB9E7C12-82EF-4CCB-AC52-D6AAB9BDE4AC}"/>
    <dgm:cxn modelId="{9ADF11B6-0C18-4389-AD0B-561573730CD3}" type="presOf" srcId="{2FEA5A57-E496-4DB1-A0FD-770BBD7ABE39}" destId="{14D67691-3BC4-4F44-9A5E-B2CA0192A27C}" srcOrd="0" destOrd="0" presId="urn:microsoft.com/office/officeart/2018/2/layout/IconVerticalSolidList"/>
    <dgm:cxn modelId="{E1BC68BD-928F-4155-90F4-B05D271668D7}" srcId="{7F3ACF98-1276-4230-BC29-13918A9B022F}" destId="{9695E3F6-3F7E-4554-BA25-5AAD29CDAFD8}" srcOrd="6" destOrd="0" parTransId="{F1C5D2E0-6233-46DC-9BEA-9A4FCCBB898B}" sibTransId="{33705365-A3CA-496D-9CCA-1087AB312A4F}"/>
    <dgm:cxn modelId="{056826BE-B7BB-45AD-8CE0-7FEEF0D5F63D}" type="presOf" srcId="{9695E3F6-3F7E-4554-BA25-5AAD29CDAFD8}" destId="{61ECA2AA-CB43-458F-B90A-DADD339BDD77}" srcOrd="0" destOrd="0" presId="urn:microsoft.com/office/officeart/2018/2/layout/IconVerticalSolidList"/>
    <dgm:cxn modelId="{C1129BCA-1206-41EC-8E77-0DF2E0D2CDF8}" type="presOf" srcId="{D4FA21A5-514A-41A6-B090-308DB903191D}" destId="{A3A3E9D5-516D-4BE7-A778-0DB0643E902C}" srcOrd="0" destOrd="0" presId="urn:microsoft.com/office/officeart/2018/2/layout/IconVerticalSolidList"/>
    <dgm:cxn modelId="{FDB223F3-7E40-4F59-A612-BCFE101FAA5C}" type="presOf" srcId="{D40C0FC6-D482-4AB2-B752-49885EEE66C8}" destId="{8FB48479-A8DC-493B-897D-22A203CABEA0}" srcOrd="0" destOrd="0" presId="urn:microsoft.com/office/officeart/2018/2/layout/IconVerticalSolidList"/>
    <dgm:cxn modelId="{9EA58D6B-2665-4567-B86F-A09C13E217E7}" type="presParOf" srcId="{1834D0AE-1456-41A6-930C-0A3D970BF9A1}" destId="{02781466-AB60-4796-8FC3-7A3BB08DF68B}" srcOrd="0" destOrd="0" presId="urn:microsoft.com/office/officeart/2018/2/layout/IconVerticalSolidList"/>
    <dgm:cxn modelId="{39820AFA-2E01-488C-93BB-C71E73DBA38E}" type="presParOf" srcId="{02781466-AB60-4796-8FC3-7A3BB08DF68B}" destId="{6980633C-285A-4B67-8C32-6007A46E4B33}" srcOrd="0" destOrd="0" presId="urn:microsoft.com/office/officeart/2018/2/layout/IconVerticalSolidList"/>
    <dgm:cxn modelId="{3009B9FD-AA0B-4255-9DCF-5CB845708B8E}" type="presParOf" srcId="{02781466-AB60-4796-8FC3-7A3BB08DF68B}" destId="{392DFEA6-0F20-446F-B79B-6CD0F667B397}" srcOrd="1" destOrd="0" presId="urn:microsoft.com/office/officeart/2018/2/layout/IconVerticalSolidList"/>
    <dgm:cxn modelId="{CCF39B70-6A12-4ABD-84B1-6ADDFCB713EB}" type="presParOf" srcId="{02781466-AB60-4796-8FC3-7A3BB08DF68B}" destId="{C3907FF7-1D4F-470B-9F4E-ED00D40BB3FA}" srcOrd="2" destOrd="0" presId="urn:microsoft.com/office/officeart/2018/2/layout/IconVerticalSolidList"/>
    <dgm:cxn modelId="{42776561-CCF8-4929-AF1A-08C05C3A9171}" type="presParOf" srcId="{02781466-AB60-4796-8FC3-7A3BB08DF68B}" destId="{DC8099CB-8D6B-4372-85C0-123E7D1D5FF8}" srcOrd="3" destOrd="0" presId="urn:microsoft.com/office/officeart/2018/2/layout/IconVerticalSolidList"/>
    <dgm:cxn modelId="{94BDAAB2-7046-410E-8268-7154EEF9B2B9}" type="presParOf" srcId="{1834D0AE-1456-41A6-930C-0A3D970BF9A1}" destId="{F7C4ABE2-8DB2-4913-AAC7-3426CC0C2040}" srcOrd="1" destOrd="0" presId="urn:microsoft.com/office/officeart/2018/2/layout/IconVerticalSolidList"/>
    <dgm:cxn modelId="{0795478C-17EF-4628-BB6A-5392B6DE77E5}" type="presParOf" srcId="{1834D0AE-1456-41A6-930C-0A3D970BF9A1}" destId="{99852B16-39B9-498B-92BF-DDAB1571742E}" srcOrd="2" destOrd="0" presId="urn:microsoft.com/office/officeart/2018/2/layout/IconVerticalSolidList"/>
    <dgm:cxn modelId="{40B947AA-81E1-434F-A9BE-60200AF60125}" type="presParOf" srcId="{99852B16-39B9-498B-92BF-DDAB1571742E}" destId="{53F6D6FA-5A5E-42FE-89B7-1299CB50785E}" srcOrd="0" destOrd="0" presId="urn:microsoft.com/office/officeart/2018/2/layout/IconVerticalSolidList"/>
    <dgm:cxn modelId="{5375743D-F749-4852-BBA2-85D7895CF951}" type="presParOf" srcId="{99852B16-39B9-498B-92BF-DDAB1571742E}" destId="{68001A3F-D337-442C-9E0A-A1F97422DF0F}" srcOrd="1" destOrd="0" presId="urn:microsoft.com/office/officeart/2018/2/layout/IconVerticalSolidList"/>
    <dgm:cxn modelId="{02AF6A4B-B2DD-4316-9E55-C12B0FF83110}" type="presParOf" srcId="{99852B16-39B9-498B-92BF-DDAB1571742E}" destId="{A2D5CC9C-F1E9-4524-98B5-8C14E21B89B2}" srcOrd="2" destOrd="0" presId="urn:microsoft.com/office/officeart/2018/2/layout/IconVerticalSolidList"/>
    <dgm:cxn modelId="{DC63A6B5-E9CB-4957-9420-31ACEABB5F66}" type="presParOf" srcId="{99852B16-39B9-498B-92BF-DDAB1571742E}" destId="{2179C5A1-3895-42D9-8612-14D2AEE2B78A}" srcOrd="3" destOrd="0" presId="urn:microsoft.com/office/officeart/2018/2/layout/IconVerticalSolidList"/>
    <dgm:cxn modelId="{FF099EAF-2248-48D0-9E1B-06688DB1046C}" type="presParOf" srcId="{1834D0AE-1456-41A6-930C-0A3D970BF9A1}" destId="{E4EFED64-7875-4E04-AA14-E088047D134A}" srcOrd="3" destOrd="0" presId="urn:microsoft.com/office/officeart/2018/2/layout/IconVerticalSolidList"/>
    <dgm:cxn modelId="{B4CCC50D-8412-43E3-95FF-51E33A7B7A70}" type="presParOf" srcId="{1834D0AE-1456-41A6-930C-0A3D970BF9A1}" destId="{73673FB0-FC10-4EC3-B168-F72ED8BC86F1}" srcOrd="4" destOrd="0" presId="urn:microsoft.com/office/officeart/2018/2/layout/IconVerticalSolidList"/>
    <dgm:cxn modelId="{7E486DCF-74BF-4581-B7D3-D26C8D070887}" type="presParOf" srcId="{73673FB0-FC10-4EC3-B168-F72ED8BC86F1}" destId="{078EF854-7727-42CF-B798-DF3960C1455A}" srcOrd="0" destOrd="0" presId="urn:microsoft.com/office/officeart/2018/2/layout/IconVerticalSolidList"/>
    <dgm:cxn modelId="{5D0236E7-CFD7-4A23-92C3-ECA0D8A593C1}" type="presParOf" srcId="{73673FB0-FC10-4EC3-B168-F72ED8BC86F1}" destId="{CCEDEED6-355C-41F2-A1AA-61C49E7F5A19}" srcOrd="1" destOrd="0" presId="urn:microsoft.com/office/officeart/2018/2/layout/IconVerticalSolidList"/>
    <dgm:cxn modelId="{B3327946-B8AC-4B77-BEC8-D896D0240F96}" type="presParOf" srcId="{73673FB0-FC10-4EC3-B168-F72ED8BC86F1}" destId="{509F9B0B-A384-48D0-BB54-369C2661EF0B}" srcOrd="2" destOrd="0" presId="urn:microsoft.com/office/officeart/2018/2/layout/IconVerticalSolidList"/>
    <dgm:cxn modelId="{531FB843-FEE1-41C8-9722-9FB2A04011A9}" type="presParOf" srcId="{73673FB0-FC10-4EC3-B168-F72ED8BC86F1}" destId="{14D67691-3BC4-4F44-9A5E-B2CA0192A27C}" srcOrd="3" destOrd="0" presId="urn:microsoft.com/office/officeart/2018/2/layout/IconVerticalSolidList"/>
    <dgm:cxn modelId="{17EF5ADF-3747-4A10-9B0E-E8D7735169EB}" type="presParOf" srcId="{1834D0AE-1456-41A6-930C-0A3D970BF9A1}" destId="{0837D553-8092-4028-8730-D3AEB74801EE}" srcOrd="5" destOrd="0" presId="urn:microsoft.com/office/officeart/2018/2/layout/IconVerticalSolidList"/>
    <dgm:cxn modelId="{C891BCDB-3B5B-4452-A0AE-A069CC6AF14C}" type="presParOf" srcId="{1834D0AE-1456-41A6-930C-0A3D970BF9A1}" destId="{B9C0FB87-EC06-4761-95F7-4D4FE892F330}" srcOrd="6" destOrd="0" presId="urn:microsoft.com/office/officeart/2018/2/layout/IconVerticalSolidList"/>
    <dgm:cxn modelId="{6C8CFC5C-0157-4D86-9853-A3ABED70EB3C}" type="presParOf" srcId="{B9C0FB87-EC06-4761-95F7-4D4FE892F330}" destId="{EAD0E642-A82A-41AD-B9CB-E9424DE052EA}" srcOrd="0" destOrd="0" presId="urn:microsoft.com/office/officeart/2018/2/layout/IconVerticalSolidList"/>
    <dgm:cxn modelId="{7FEF5D1F-ACCE-4B09-8B83-CF90B828297F}" type="presParOf" srcId="{B9C0FB87-EC06-4761-95F7-4D4FE892F330}" destId="{537FE262-C1C6-437C-894D-06B9BCF7060A}" srcOrd="1" destOrd="0" presId="urn:microsoft.com/office/officeart/2018/2/layout/IconVerticalSolidList"/>
    <dgm:cxn modelId="{945E47D1-4E9D-4DD8-8052-0A45E6211FA3}" type="presParOf" srcId="{B9C0FB87-EC06-4761-95F7-4D4FE892F330}" destId="{896F6927-1080-411E-A3A5-10909BBD9539}" srcOrd="2" destOrd="0" presId="urn:microsoft.com/office/officeart/2018/2/layout/IconVerticalSolidList"/>
    <dgm:cxn modelId="{D4F8F3C2-D972-4097-86CB-6062D5A19D77}" type="presParOf" srcId="{B9C0FB87-EC06-4761-95F7-4D4FE892F330}" destId="{8FB48479-A8DC-493B-897D-22A203CABEA0}" srcOrd="3" destOrd="0" presId="urn:microsoft.com/office/officeart/2018/2/layout/IconVerticalSolidList"/>
    <dgm:cxn modelId="{59E9F361-F9DD-4C1A-AD11-223AF443A0B0}" type="presParOf" srcId="{1834D0AE-1456-41A6-930C-0A3D970BF9A1}" destId="{C52A3C00-0142-4ED3-9D9F-959E3383306B}" srcOrd="7" destOrd="0" presId="urn:microsoft.com/office/officeart/2018/2/layout/IconVerticalSolidList"/>
    <dgm:cxn modelId="{AB1CF930-756F-4C4D-B89E-C12DDDE7FD84}" type="presParOf" srcId="{1834D0AE-1456-41A6-930C-0A3D970BF9A1}" destId="{1A19D142-B1F8-40AD-ACB5-4C49A08FF0B8}" srcOrd="8" destOrd="0" presId="urn:microsoft.com/office/officeart/2018/2/layout/IconVerticalSolidList"/>
    <dgm:cxn modelId="{076B6883-CFF0-4197-B7A6-82D164DAE5C8}" type="presParOf" srcId="{1A19D142-B1F8-40AD-ACB5-4C49A08FF0B8}" destId="{E29422FB-656E-44ED-916D-D973D975CB5B}" srcOrd="0" destOrd="0" presId="urn:microsoft.com/office/officeart/2018/2/layout/IconVerticalSolidList"/>
    <dgm:cxn modelId="{27593ED1-BEF8-47D1-BF06-8EA88427EBCB}" type="presParOf" srcId="{1A19D142-B1F8-40AD-ACB5-4C49A08FF0B8}" destId="{2C42C428-1986-4A6E-BC69-C24601E20033}" srcOrd="1" destOrd="0" presId="urn:microsoft.com/office/officeart/2018/2/layout/IconVerticalSolidList"/>
    <dgm:cxn modelId="{347898D5-A2EA-4915-A64D-794CCF5BAFBA}" type="presParOf" srcId="{1A19D142-B1F8-40AD-ACB5-4C49A08FF0B8}" destId="{13556A05-01EE-4332-BE8E-14A568F06246}" srcOrd="2" destOrd="0" presId="urn:microsoft.com/office/officeart/2018/2/layout/IconVerticalSolidList"/>
    <dgm:cxn modelId="{CEF35B0C-D182-4D58-9ECA-705E49A323BC}" type="presParOf" srcId="{1A19D142-B1F8-40AD-ACB5-4C49A08FF0B8}" destId="{11E1F20C-6BB5-4F77-9A2B-1A2E95938225}" srcOrd="3" destOrd="0" presId="urn:microsoft.com/office/officeart/2018/2/layout/IconVerticalSolidList"/>
    <dgm:cxn modelId="{3214D323-E638-4593-9B65-59E70CCA44EC}" type="presParOf" srcId="{1834D0AE-1456-41A6-930C-0A3D970BF9A1}" destId="{C7839B49-321A-449E-B807-C2CA047B1876}" srcOrd="9" destOrd="0" presId="urn:microsoft.com/office/officeart/2018/2/layout/IconVerticalSolidList"/>
    <dgm:cxn modelId="{33CD652E-123D-4D32-B226-394F28BB7E8A}" type="presParOf" srcId="{1834D0AE-1456-41A6-930C-0A3D970BF9A1}" destId="{1DFB3D96-F045-434F-8D10-7387D33D2916}" srcOrd="10" destOrd="0" presId="urn:microsoft.com/office/officeart/2018/2/layout/IconVerticalSolidList"/>
    <dgm:cxn modelId="{58565B6B-C06D-479F-BB34-3E75CBC07080}" type="presParOf" srcId="{1DFB3D96-F045-434F-8D10-7387D33D2916}" destId="{73542DB7-4662-468A-8062-F1E5B3446891}" srcOrd="0" destOrd="0" presId="urn:microsoft.com/office/officeart/2018/2/layout/IconVerticalSolidList"/>
    <dgm:cxn modelId="{06DDA6E5-52FE-49DD-B8F8-54C01FA6BA37}" type="presParOf" srcId="{1DFB3D96-F045-434F-8D10-7387D33D2916}" destId="{AA65CBB3-FA35-4C7E-B6C5-EA482F50C1C3}" srcOrd="1" destOrd="0" presId="urn:microsoft.com/office/officeart/2018/2/layout/IconVerticalSolidList"/>
    <dgm:cxn modelId="{30A988C5-48CF-4634-945D-84F9707242FE}" type="presParOf" srcId="{1DFB3D96-F045-434F-8D10-7387D33D2916}" destId="{CDCC1CFA-D126-4A14-A561-85DE9090A258}" srcOrd="2" destOrd="0" presId="urn:microsoft.com/office/officeart/2018/2/layout/IconVerticalSolidList"/>
    <dgm:cxn modelId="{75C86906-74D1-4E59-AA1E-AC520885C640}" type="presParOf" srcId="{1DFB3D96-F045-434F-8D10-7387D33D2916}" destId="{A3A3E9D5-516D-4BE7-A778-0DB0643E902C}" srcOrd="3" destOrd="0" presId="urn:microsoft.com/office/officeart/2018/2/layout/IconVerticalSolidList"/>
    <dgm:cxn modelId="{1E203D38-6EF2-4A3B-8DB2-08B80A828B86}" type="presParOf" srcId="{1834D0AE-1456-41A6-930C-0A3D970BF9A1}" destId="{0605EF69-57B2-498C-9DD0-A4060C8379F8}" srcOrd="11" destOrd="0" presId="urn:microsoft.com/office/officeart/2018/2/layout/IconVerticalSolidList"/>
    <dgm:cxn modelId="{85E42FF5-1215-457E-9EE2-981E23B95D24}" type="presParOf" srcId="{1834D0AE-1456-41A6-930C-0A3D970BF9A1}" destId="{CDCB0327-0F60-4D20-AF67-51B53734BA4A}" srcOrd="12" destOrd="0" presId="urn:microsoft.com/office/officeart/2018/2/layout/IconVerticalSolidList"/>
    <dgm:cxn modelId="{C2D8A9E5-9614-457A-B5E5-FA9CB2DB3617}" type="presParOf" srcId="{CDCB0327-0F60-4D20-AF67-51B53734BA4A}" destId="{B6446B1F-EEC6-4CA3-8474-99484DAF5CCE}" srcOrd="0" destOrd="0" presId="urn:microsoft.com/office/officeart/2018/2/layout/IconVerticalSolidList"/>
    <dgm:cxn modelId="{F5A1197F-9E45-4E94-BD8D-FCD0C1BAE3A5}" type="presParOf" srcId="{CDCB0327-0F60-4D20-AF67-51B53734BA4A}" destId="{01D39A51-D2AF-4749-B975-79EB9557E565}" srcOrd="1" destOrd="0" presId="urn:microsoft.com/office/officeart/2018/2/layout/IconVerticalSolidList"/>
    <dgm:cxn modelId="{2E0B1C40-AC0E-4EC9-9F41-931D03EE8614}" type="presParOf" srcId="{CDCB0327-0F60-4D20-AF67-51B53734BA4A}" destId="{47F963F7-887F-445F-88DC-31BD1A0E69D2}" srcOrd="2" destOrd="0" presId="urn:microsoft.com/office/officeart/2018/2/layout/IconVerticalSolidList"/>
    <dgm:cxn modelId="{0C52761C-DBCD-4F9C-96B7-E68111DC4F8A}" type="presParOf" srcId="{CDCB0327-0F60-4D20-AF67-51B53734BA4A}" destId="{61ECA2AA-CB43-458F-B90A-DADD339BDD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7A4E2-159B-454A-A807-54D16A22FEE7}" type="doc">
      <dgm:prSet loTypeId="urn:microsoft.com/office/officeart/2005/8/layout/hierarchy3" loCatId="hierarchy" qsTypeId="urn:microsoft.com/office/officeart/2005/8/quickstyle/simple5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9F8C23E6-4359-43F3-81A2-A429AF7157E5}">
      <dgm:prSet/>
      <dgm:spPr/>
      <dgm:t>
        <a:bodyPr/>
        <a:lstStyle/>
        <a:p>
          <a:r>
            <a:rPr lang="en-US"/>
            <a:t>What are the benefits?</a:t>
          </a:r>
        </a:p>
      </dgm:t>
    </dgm:pt>
    <dgm:pt modelId="{30D70549-6582-4A8C-8579-F21E858CB13C}" type="parTrans" cxnId="{DFD80B47-9BA5-494C-BD62-9A6F8F688E9D}">
      <dgm:prSet/>
      <dgm:spPr/>
      <dgm:t>
        <a:bodyPr/>
        <a:lstStyle/>
        <a:p>
          <a:endParaRPr lang="en-US"/>
        </a:p>
      </dgm:t>
    </dgm:pt>
    <dgm:pt modelId="{43F4AA3B-1322-4E34-818B-15A01FC8BC5E}" type="sibTrans" cxnId="{DFD80B47-9BA5-494C-BD62-9A6F8F688E9D}">
      <dgm:prSet/>
      <dgm:spPr/>
      <dgm:t>
        <a:bodyPr/>
        <a:lstStyle/>
        <a:p>
          <a:endParaRPr lang="en-US"/>
        </a:p>
      </dgm:t>
    </dgm:pt>
    <dgm:pt modelId="{835C24AF-395E-4F8D-8814-8108338FEF7D}">
      <dgm:prSet/>
      <dgm:spPr/>
      <dgm:t>
        <a:bodyPr/>
        <a:lstStyle/>
        <a:p>
          <a:r>
            <a:rPr lang="en-US"/>
            <a:t>What are the use cases?</a:t>
          </a:r>
        </a:p>
      </dgm:t>
    </dgm:pt>
    <dgm:pt modelId="{D76DB7D2-389A-4AF2-9C9E-7EF9E7BEB2C9}" type="parTrans" cxnId="{EFDD964F-C53D-4085-A7CD-0B8359F254BF}">
      <dgm:prSet/>
      <dgm:spPr/>
      <dgm:t>
        <a:bodyPr/>
        <a:lstStyle/>
        <a:p>
          <a:endParaRPr lang="en-US"/>
        </a:p>
      </dgm:t>
    </dgm:pt>
    <dgm:pt modelId="{70795920-DFAE-4D62-8840-2C1565537010}" type="sibTrans" cxnId="{EFDD964F-C53D-4085-A7CD-0B8359F254BF}">
      <dgm:prSet/>
      <dgm:spPr/>
      <dgm:t>
        <a:bodyPr/>
        <a:lstStyle/>
        <a:p>
          <a:endParaRPr lang="en-US"/>
        </a:p>
      </dgm:t>
    </dgm:pt>
    <dgm:pt modelId="{66CC2E92-3552-4C21-BBFC-2B79E655A6D9}" type="pres">
      <dgm:prSet presAssocID="{D707A4E2-159B-454A-A807-54D16A22FEE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73D2B4-1740-4D9C-9858-7DBD348E31E5}" type="pres">
      <dgm:prSet presAssocID="{9F8C23E6-4359-43F3-81A2-A429AF7157E5}" presName="root" presStyleCnt="0"/>
      <dgm:spPr/>
    </dgm:pt>
    <dgm:pt modelId="{05A64A3F-A9F2-4D9C-B713-DC753DEC5992}" type="pres">
      <dgm:prSet presAssocID="{9F8C23E6-4359-43F3-81A2-A429AF7157E5}" presName="rootComposite" presStyleCnt="0"/>
      <dgm:spPr/>
    </dgm:pt>
    <dgm:pt modelId="{9185F889-914D-4199-906D-657723F9AEFD}" type="pres">
      <dgm:prSet presAssocID="{9F8C23E6-4359-43F3-81A2-A429AF7157E5}" presName="rootText" presStyleLbl="node1" presStyleIdx="0" presStyleCnt="2"/>
      <dgm:spPr/>
    </dgm:pt>
    <dgm:pt modelId="{98DB285E-BC8E-4620-9B0D-016EB5C91A37}" type="pres">
      <dgm:prSet presAssocID="{9F8C23E6-4359-43F3-81A2-A429AF7157E5}" presName="rootConnector" presStyleLbl="node1" presStyleIdx="0" presStyleCnt="2"/>
      <dgm:spPr/>
    </dgm:pt>
    <dgm:pt modelId="{9984DD79-E08F-43FE-9E04-1C546FC4CB23}" type="pres">
      <dgm:prSet presAssocID="{9F8C23E6-4359-43F3-81A2-A429AF7157E5}" presName="childShape" presStyleCnt="0"/>
      <dgm:spPr/>
    </dgm:pt>
    <dgm:pt modelId="{52702B9D-C37D-4952-BA8B-B8EE6B73BC16}" type="pres">
      <dgm:prSet presAssocID="{835C24AF-395E-4F8D-8814-8108338FEF7D}" presName="root" presStyleCnt="0"/>
      <dgm:spPr/>
    </dgm:pt>
    <dgm:pt modelId="{C78FE29B-2CEC-4DA4-8565-1B435397B3D7}" type="pres">
      <dgm:prSet presAssocID="{835C24AF-395E-4F8D-8814-8108338FEF7D}" presName="rootComposite" presStyleCnt="0"/>
      <dgm:spPr/>
    </dgm:pt>
    <dgm:pt modelId="{9BC3859A-32F3-4B10-8935-B7663A00B231}" type="pres">
      <dgm:prSet presAssocID="{835C24AF-395E-4F8D-8814-8108338FEF7D}" presName="rootText" presStyleLbl="node1" presStyleIdx="1" presStyleCnt="2"/>
      <dgm:spPr/>
    </dgm:pt>
    <dgm:pt modelId="{5796A2B9-71B5-443E-BE8E-9D71B98206A3}" type="pres">
      <dgm:prSet presAssocID="{835C24AF-395E-4F8D-8814-8108338FEF7D}" presName="rootConnector" presStyleLbl="node1" presStyleIdx="1" presStyleCnt="2"/>
      <dgm:spPr/>
    </dgm:pt>
    <dgm:pt modelId="{128BFA1D-8463-4D4F-B520-F16434C78D81}" type="pres">
      <dgm:prSet presAssocID="{835C24AF-395E-4F8D-8814-8108338FEF7D}" presName="childShape" presStyleCnt="0"/>
      <dgm:spPr/>
    </dgm:pt>
  </dgm:ptLst>
  <dgm:cxnLst>
    <dgm:cxn modelId="{C83B8734-53A7-4707-9026-F50ED2BA1613}" type="presOf" srcId="{9F8C23E6-4359-43F3-81A2-A429AF7157E5}" destId="{9185F889-914D-4199-906D-657723F9AEFD}" srcOrd="0" destOrd="0" presId="urn:microsoft.com/office/officeart/2005/8/layout/hierarchy3"/>
    <dgm:cxn modelId="{23AF4964-A87B-474E-8417-C4AB4C337A1F}" type="presOf" srcId="{835C24AF-395E-4F8D-8814-8108338FEF7D}" destId="{5796A2B9-71B5-443E-BE8E-9D71B98206A3}" srcOrd="1" destOrd="0" presId="urn:microsoft.com/office/officeart/2005/8/layout/hierarchy3"/>
    <dgm:cxn modelId="{CCE8CD66-697E-4D67-9612-9DA0DAE502F6}" type="presOf" srcId="{D707A4E2-159B-454A-A807-54D16A22FEE7}" destId="{66CC2E92-3552-4C21-BBFC-2B79E655A6D9}" srcOrd="0" destOrd="0" presId="urn:microsoft.com/office/officeart/2005/8/layout/hierarchy3"/>
    <dgm:cxn modelId="{DFD80B47-9BA5-494C-BD62-9A6F8F688E9D}" srcId="{D707A4E2-159B-454A-A807-54D16A22FEE7}" destId="{9F8C23E6-4359-43F3-81A2-A429AF7157E5}" srcOrd="0" destOrd="0" parTransId="{30D70549-6582-4A8C-8579-F21E858CB13C}" sibTransId="{43F4AA3B-1322-4E34-818B-15A01FC8BC5E}"/>
    <dgm:cxn modelId="{EFDD964F-C53D-4085-A7CD-0B8359F254BF}" srcId="{D707A4E2-159B-454A-A807-54D16A22FEE7}" destId="{835C24AF-395E-4F8D-8814-8108338FEF7D}" srcOrd="1" destOrd="0" parTransId="{D76DB7D2-389A-4AF2-9C9E-7EF9E7BEB2C9}" sibTransId="{70795920-DFAE-4D62-8840-2C1565537010}"/>
    <dgm:cxn modelId="{B6092D7B-7289-4A3D-8BB0-FC293EFE829C}" type="presOf" srcId="{835C24AF-395E-4F8D-8814-8108338FEF7D}" destId="{9BC3859A-32F3-4B10-8935-B7663A00B231}" srcOrd="0" destOrd="0" presId="urn:microsoft.com/office/officeart/2005/8/layout/hierarchy3"/>
    <dgm:cxn modelId="{388951D1-6C95-4312-8EF4-BA5C5FEFE7FF}" type="presOf" srcId="{9F8C23E6-4359-43F3-81A2-A429AF7157E5}" destId="{98DB285E-BC8E-4620-9B0D-016EB5C91A37}" srcOrd="1" destOrd="0" presId="urn:microsoft.com/office/officeart/2005/8/layout/hierarchy3"/>
    <dgm:cxn modelId="{0987C497-53AF-439E-8DB9-6DD57CA9EA73}" type="presParOf" srcId="{66CC2E92-3552-4C21-BBFC-2B79E655A6D9}" destId="{EF73D2B4-1740-4D9C-9858-7DBD348E31E5}" srcOrd="0" destOrd="0" presId="urn:microsoft.com/office/officeart/2005/8/layout/hierarchy3"/>
    <dgm:cxn modelId="{810C78B1-3152-4A43-983A-D36EDE59ED08}" type="presParOf" srcId="{EF73D2B4-1740-4D9C-9858-7DBD348E31E5}" destId="{05A64A3F-A9F2-4D9C-B713-DC753DEC5992}" srcOrd="0" destOrd="0" presId="urn:microsoft.com/office/officeart/2005/8/layout/hierarchy3"/>
    <dgm:cxn modelId="{CB7DCAEB-EA30-40CF-87C3-E41F49F2727A}" type="presParOf" srcId="{05A64A3F-A9F2-4D9C-B713-DC753DEC5992}" destId="{9185F889-914D-4199-906D-657723F9AEFD}" srcOrd="0" destOrd="0" presId="urn:microsoft.com/office/officeart/2005/8/layout/hierarchy3"/>
    <dgm:cxn modelId="{8885697E-7370-4816-ADB0-5E4C95079382}" type="presParOf" srcId="{05A64A3F-A9F2-4D9C-B713-DC753DEC5992}" destId="{98DB285E-BC8E-4620-9B0D-016EB5C91A37}" srcOrd="1" destOrd="0" presId="urn:microsoft.com/office/officeart/2005/8/layout/hierarchy3"/>
    <dgm:cxn modelId="{47B8D821-3B80-4525-8AB3-0A6CEA671AC0}" type="presParOf" srcId="{EF73D2B4-1740-4D9C-9858-7DBD348E31E5}" destId="{9984DD79-E08F-43FE-9E04-1C546FC4CB23}" srcOrd="1" destOrd="0" presId="urn:microsoft.com/office/officeart/2005/8/layout/hierarchy3"/>
    <dgm:cxn modelId="{2288F04E-68AA-4781-85EE-7E58C57170EF}" type="presParOf" srcId="{66CC2E92-3552-4C21-BBFC-2B79E655A6D9}" destId="{52702B9D-C37D-4952-BA8B-B8EE6B73BC16}" srcOrd="1" destOrd="0" presId="urn:microsoft.com/office/officeart/2005/8/layout/hierarchy3"/>
    <dgm:cxn modelId="{3A4BE0DE-F1AC-4C49-B60C-85335EC355CA}" type="presParOf" srcId="{52702B9D-C37D-4952-BA8B-B8EE6B73BC16}" destId="{C78FE29B-2CEC-4DA4-8565-1B435397B3D7}" srcOrd="0" destOrd="0" presId="urn:microsoft.com/office/officeart/2005/8/layout/hierarchy3"/>
    <dgm:cxn modelId="{E00543DA-6A12-47FC-A790-9845C16404AD}" type="presParOf" srcId="{C78FE29B-2CEC-4DA4-8565-1B435397B3D7}" destId="{9BC3859A-32F3-4B10-8935-B7663A00B231}" srcOrd="0" destOrd="0" presId="urn:microsoft.com/office/officeart/2005/8/layout/hierarchy3"/>
    <dgm:cxn modelId="{332B28FC-4A4B-413B-A986-AD7D309CD4E5}" type="presParOf" srcId="{C78FE29B-2CEC-4DA4-8565-1B435397B3D7}" destId="{5796A2B9-71B5-443E-BE8E-9D71B98206A3}" srcOrd="1" destOrd="0" presId="urn:microsoft.com/office/officeart/2005/8/layout/hierarchy3"/>
    <dgm:cxn modelId="{62B2A749-E412-4101-96A9-48B1814379FD}" type="presParOf" srcId="{52702B9D-C37D-4952-BA8B-B8EE6B73BC16}" destId="{128BFA1D-8463-4D4F-B520-F16434C78D8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77654-34B0-48BE-ABEA-B0FB9A2CE2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E5725B-E8AD-465B-AE07-700CA5C9D724}">
      <dgm:prSet/>
      <dgm:spPr/>
      <dgm:t>
        <a:bodyPr/>
        <a:lstStyle/>
        <a:p>
          <a:r>
            <a:rPr lang="en-US"/>
            <a:t>Radio signal transmitters need routine signal inspections.  </a:t>
          </a:r>
        </a:p>
      </dgm:t>
    </dgm:pt>
    <dgm:pt modelId="{8ADCB2DC-A62D-43E3-9BC5-F21CDD9CFD61}" type="parTrans" cxnId="{9FBE0AE1-FF6D-476F-AE49-F912A81961E0}">
      <dgm:prSet/>
      <dgm:spPr/>
      <dgm:t>
        <a:bodyPr/>
        <a:lstStyle/>
        <a:p>
          <a:endParaRPr lang="en-US"/>
        </a:p>
      </dgm:t>
    </dgm:pt>
    <dgm:pt modelId="{3CF862A8-0C1B-493B-8838-785939BC052C}" type="sibTrans" cxnId="{9FBE0AE1-FF6D-476F-AE49-F912A81961E0}">
      <dgm:prSet/>
      <dgm:spPr/>
      <dgm:t>
        <a:bodyPr/>
        <a:lstStyle/>
        <a:p>
          <a:endParaRPr lang="en-US"/>
        </a:p>
      </dgm:t>
    </dgm:pt>
    <dgm:pt modelId="{83E9E697-DAD0-4DC9-BF8D-F6BA834D9F8D}">
      <dgm:prSet/>
      <dgm:spPr/>
      <dgm:t>
        <a:bodyPr/>
        <a:lstStyle/>
        <a:p>
          <a:r>
            <a:rPr lang="en-US"/>
            <a:t>This routine check is carried out by flight inspection using a specially fitted aircraft </a:t>
          </a:r>
        </a:p>
      </dgm:t>
    </dgm:pt>
    <dgm:pt modelId="{8F9EAD09-C96A-4B78-B421-9F6E8531114B}" type="parTrans" cxnId="{49EDE4B0-4642-4452-BDD9-B87E908DBF94}">
      <dgm:prSet/>
      <dgm:spPr/>
      <dgm:t>
        <a:bodyPr/>
        <a:lstStyle/>
        <a:p>
          <a:endParaRPr lang="en-US"/>
        </a:p>
      </dgm:t>
    </dgm:pt>
    <dgm:pt modelId="{6027B621-66AF-477A-9795-36CA76EF8B21}" type="sibTrans" cxnId="{49EDE4B0-4642-4452-BDD9-B87E908DBF94}">
      <dgm:prSet/>
      <dgm:spPr/>
      <dgm:t>
        <a:bodyPr/>
        <a:lstStyle/>
        <a:p>
          <a:endParaRPr lang="en-US"/>
        </a:p>
      </dgm:t>
    </dgm:pt>
    <dgm:pt modelId="{75BA3548-D073-4DF1-8BCA-D2CE0C808769}">
      <dgm:prSet/>
      <dgm:spPr/>
      <dgm:t>
        <a:bodyPr/>
        <a:lstStyle/>
        <a:p>
          <a:r>
            <a:rPr lang="en-US"/>
            <a:t>Testing can instead be performed by a UAV</a:t>
          </a:r>
        </a:p>
      </dgm:t>
    </dgm:pt>
    <dgm:pt modelId="{5E1F4D3C-4635-4698-B26B-972AADB81795}" type="parTrans" cxnId="{A490E54F-7E84-4E40-8CCB-42AB0417B27D}">
      <dgm:prSet/>
      <dgm:spPr/>
      <dgm:t>
        <a:bodyPr/>
        <a:lstStyle/>
        <a:p>
          <a:endParaRPr lang="en-US"/>
        </a:p>
      </dgm:t>
    </dgm:pt>
    <dgm:pt modelId="{60FB4F52-0144-49BD-8368-8BB9310D6C64}" type="sibTrans" cxnId="{A490E54F-7E84-4E40-8CCB-42AB0417B27D}">
      <dgm:prSet/>
      <dgm:spPr/>
      <dgm:t>
        <a:bodyPr/>
        <a:lstStyle/>
        <a:p>
          <a:endParaRPr lang="en-US"/>
        </a:p>
      </dgm:t>
    </dgm:pt>
    <dgm:pt modelId="{E00CC986-A10D-4FE4-976E-E4F8C2082D5E}" type="pres">
      <dgm:prSet presAssocID="{2A777654-34B0-48BE-ABEA-B0FB9A2CE291}" presName="root" presStyleCnt="0">
        <dgm:presLayoutVars>
          <dgm:dir/>
          <dgm:resizeHandles val="exact"/>
        </dgm:presLayoutVars>
      </dgm:prSet>
      <dgm:spPr/>
    </dgm:pt>
    <dgm:pt modelId="{1489A68E-45E4-4259-A8B5-F33EF2C94A66}" type="pres">
      <dgm:prSet presAssocID="{6EE5725B-E8AD-465B-AE07-700CA5C9D724}" presName="compNode" presStyleCnt="0"/>
      <dgm:spPr/>
    </dgm:pt>
    <dgm:pt modelId="{F34CEEE6-EA09-4715-AF9F-1286C0C999CD}" type="pres">
      <dgm:prSet presAssocID="{6EE5725B-E8AD-465B-AE07-700CA5C9D724}" presName="bgRect" presStyleLbl="bgShp" presStyleIdx="0" presStyleCnt="3"/>
      <dgm:spPr/>
    </dgm:pt>
    <dgm:pt modelId="{E0AF2CF8-DE54-4737-8249-B3A70426E0CE}" type="pres">
      <dgm:prSet presAssocID="{6EE5725B-E8AD-465B-AE07-700CA5C9D7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E213781E-77E5-41A7-A7FF-20F559327153}" type="pres">
      <dgm:prSet presAssocID="{6EE5725B-E8AD-465B-AE07-700CA5C9D724}" presName="spaceRect" presStyleCnt="0"/>
      <dgm:spPr/>
    </dgm:pt>
    <dgm:pt modelId="{A587DC04-0A8C-4AD2-856B-E96348BF92C1}" type="pres">
      <dgm:prSet presAssocID="{6EE5725B-E8AD-465B-AE07-700CA5C9D724}" presName="parTx" presStyleLbl="revTx" presStyleIdx="0" presStyleCnt="3">
        <dgm:presLayoutVars>
          <dgm:chMax val="0"/>
          <dgm:chPref val="0"/>
        </dgm:presLayoutVars>
      </dgm:prSet>
      <dgm:spPr/>
    </dgm:pt>
    <dgm:pt modelId="{D8394C02-C0E9-4541-8671-548AF17EF501}" type="pres">
      <dgm:prSet presAssocID="{3CF862A8-0C1B-493B-8838-785939BC052C}" presName="sibTrans" presStyleCnt="0"/>
      <dgm:spPr/>
    </dgm:pt>
    <dgm:pt modelId="{1FC7988E-0D3E-4CE2-A587-0040E67C3771}" type="pres">
      <dgm:prSet presAssocID="{83E9E697-DAD0-4DC9-BF8D-F6BA834D9F8D}" presName="compNode" presStyleCnt="0"/>
      <dgm:spPr/>
    </dgm:pt>
    <dgm:pt modelId="{A4D7DAE8-1C9A-4FC5-95D1-4CA49DB75528}" type="pres">
      <dgm:prSet presAssocID="{83E9E697-DAD0-4DC9-BF8D-F6BA834D9F8D}" presName="bgRect" presStyleLbl="bgShp" presStyleIdx="1" presStyleCnt="3"/>
      <dgm:spPr/>
    </dgm:pt>
    <dgm:pt modelId="{9F69AC96-BF2D-41D6-94C6-6AA3B71B62C0}" type="pres">
      <dgm:prSet presAssocID="{83E9E697-DAD0-4DC9-BF8D-F6BA834D9F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1106589-FF43-4469-973A-4B362C49985C}" type="pres">
      <dgm:prSet presAssocID="{83E9E697-DAD0-4DC9-BF8D-F6BA834D9F8D}" presName="spaceRect" presStyleCnt="0"/>
      <dgm:spPr/>
    </dgm:pt>
    <dgm:pt modelId="{D137F1E1-A78B-499D-B80D-CE562DEADCB4}" type="pres">
      <dgm:prSet presAssocID="{83E9E697-DAD0-4DC9-BF8D-F6BA834D9F8D}" presName="parTx" presStyleLbl="revTx" presStyleIdx="1" presStyleCnt="3">
        <dgm:presLayoutVars>
          <dgm:chMax val="0"/>
          <dgm:chPref val="0"/>
        </dgm:presLayoutVars>
      </dgm:prSet>
      <dgm:spPr/>
    </dgm:pt>
    <dgm:pt modelId="{FC28F372-1314-410D-8206-D600636D204F}" type="pres">
      <dgm:prSet presAssocID="{6027B621-66AF-477A-9795-36CA76EF8B21}" presName="sibTrans" presStyleCnt="0"/>
      <dgm:spPr/>
    </dgm:pt>
    <dgm:pt modelId="{C3932853-DC14-4758-A03D-FA1387917402}" type="pres">
      <dgm:prSet presAssocID="{75BA3548-D073-4DF1-8BCA-D2CE0C808769}" presName="compNode" presStyleCnt="0"/>
      <dgm:spPr/>
    </dgm:pt>
    <dgm:pt modelId="{C4805021-52D7-485C-8AFA-8AFCA713DB7D}" type="pres">
      <dgm:prSet presAssocID="{75BA3548-D073-4DF1-8BCA-D2CE0C808769}" presName="bgRect" presStyleLbl="bgShp" presStyleIdx="2" presStyleCnt="3"/>
      <dgm:spPr/>
    </dgm:pt>
    <dgm:pt modelId="{39C954EA-CF21-486C-8998-F70630D49324}" type="pres">
      <dgm:prSet presAssocID="{75BA3548-D073-4DF1-8BCA-D2CE0C8087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A488EB-FA25-4D2A-A756-9F3F6C019727}" type="pres">
      <dgm:prSet presAssocID="{75BA3548-D073-4DF1-8BCA-D2CE0C808769}" presName="spaceRect" presStyleCnt="0"/>
      <dgm:spPr/>
    </dgm:pt>
    <dgm:pt modelId="{D0157E60-1490-4E73-B70E-905594A02B6C}" type="pres">
      <dgm:prSet presAssocID="{75BA3548-D073-4DF1-8BCA-D2CE0C8087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B83327-BFEB-4D8B-9BB3-28DF83C1DDA5}" type="presOf" srcId="{6EE5725B-E8AD-465B-AE07-700CA5C9D724}" destId="{A587DC04-0A8C-4AD2-856B-E96348BF92C1}" srcOrd="0" destOrd="0" presId="urn:microsoft.com/office/officeart/2018/2/layout/IconVerticalSolidList"/>
    <dgm:cxn modelId="{A490E54F-7E84-4E40-8CCB-42AB0417B27D}" srcId="{2A777654-34B0-48BE-ABEA-B0FB9A2CE291}" destId="{75BA3548-D073-4DF1-8BCA-D2CE0C808769}" srcOrd="2" destOrd="0" parTransId="{5E1F4D3C-4635-4698-B26B-972AADB81795}" sibTransId="{60FB4F52-0144-49BD-8368-8BB9310D6C64}"/>
    <dgm:cxn modelId="{49EDE4B0-4642-4452-BDD9-B87E908DBF94}" srcId="{2A777654-34B0-48BE-ABEA-B0FB9A2CE291}" destId="{83E9E697-DAD0-4DC9-BF8D-F6BA834D9F8D}" srcOrd="1" destOrd="0" parTransId="{8F9EAD09-C96A-4B78-B421-9F6E8531114B}" sibTransId="{6027B621-66AF-477A-9795-36CA76EF8B21}"/>
    <dgm:cxn modelId="{9FBE0AE1-FF6D-476F-AE49-F912A81961E0}" srcId="{2A777654-34B0-48BE-ABEA-B0FB9A2CE291}" destId="{6EE5725B-E8AD-465B-AE07-700CA5C9D724}" srcOrd="0" destOrd="0" parTransId="{8ADCB2DC-A62D-43E3-9BC5-F21CDD9CFD61}" sibTransId="{3CF862A8-0C1B-493B-8838-785939BC052C}"/>
    <dgm:cxn modelId="{4780E9E4-33F2-4FF2-B38C-2C29F06F5563}" type="presOf" srcId="{75BA3548-D073-4DF1-8BCA-D2CE0C808769}" destId="{D0157E60-1490-4E73-B70E-905594A02B6C}" srcOrd="0" destOrd="0" presId="urn:microsoft.com/office/officeart/2018/2/layout/IconVerticalSolidList"/>
    <dgm:cxn modelId="{459215E5-ADE4-4832-B2A4-E8653321F949}" type="presOf" srcId="{2A777654-34B0-48BE-ABEA-B0FB9A2CE291}" destId="{E00CC986-A10D-4FE4-976E-E4F8C2082D5E}" srcOrd="0" destOrd="0" presId="urn:microsoft.com/office/officeart/2018/2/layout/IconVerticalSolidList"/>
    <dgm:cxn modelId="{7BC701EB-7F2B-4E57-8498-798A46481998}" type="presOf" srcId="{83E9E697-DAD0-4DC9-BF8D-F6BA834D9F8D}" destId="{D137F1E1-A78B-499D-B80D-CE562DEADCB4}" srcOrd="0" destOrd="0" presId="urn:microsoft.com/office/officeart/2018/2/layout/IconVerticalSolidList"/>
    <dgm:cxn modelId="{2F876823-9A87-480A-A233-5EE577AFA0A8}" type="presParOf" srcId="{E00CC986-A10D-4FE4-976E-E4F8C2082D5E}" destId="{1489A68E-45E4-4259-A8B5-F33EF2C94A66}" srcOrd="0" destOrd="0" presId="urn:microsoft.com/office/officeart/2018/2/layout/IconVerticalSolidList"/>
    <dgm:cxn modelId="{E7831218-C152-4792-94BE-F29B49B444A9}" type="presParOf" srcId="{1489A68E-45E4-4259-A8B5-F33EF2C94A66}" destId="{F34CEEE6-EA09-4715-AF9F-1286C0C999CD}" srcOrd="0" destOrd="0" presId="urn:microsoft.com/office/officeart/2018/2/layout/IconVerticalSolidList"/>
    <dgm:cxn modelId="{6AAF7E4F-D1F8-4111-93F4-CFA7693E9765}" type="presParOf" srcId="{1489A68E-45E4-4259-A8B5-F33EF2C94A66}" destId="{E0AF2CF8-DE54-4737-8249-B3A70426E0CE}" srcOrd="1" destOrd="0" presId="urn:microsoft.com/office/officeart/2018/2/layout/IconVerticalSolidList"/>
    <dgm:cxn modelId="{DCE83516-7FF3-4603-BA3D-D567A120BFBF}" type="presParOf" srcId="{1489A68E-45E4-4259-A8B5-F33EF2C94A66}" destId="{E213781E-77E5-41A7-A7FF-20F559327153}" srcOrd="2" destOrd="0" presId="urn:microsoft.com/office/officeart/2018/2/layout/IconVerticalSolidList"/>
    <dgm:cxn modelId="{BD9E8D73-B358-40CF-8BA5-C5245B22F7BF}" type="presParOf" srcId="{1489A68E-45E4-4259-A8B5-F33EF2C94A66}" destId="{A587DC04-0A8C-4AD2-856B-E96348BF92C1}" srcOrd="3" destOrd="0" presId="urn:microsoft.com/office/officeart/2018/2/layout/IconVerticalSolidList"/>
    <dgm:cxn modelId="{B5531EC0-3701-42A8-A0CA-67D2760EE8A5}" type="presParOf" srcId="{E00CC986-A10D-4FE4-976E-E4F8C2082D5E}" destId="{D8394C02-C0E9-4541-8671-548AF17EF501}" srcOrd="1" destOrd="0" presId="urn:microsoft.com/office/officeart/2018/2/layout/IconVerticalSolidList"/>
    <dgm:cxn modelId="{C9F046E3-E270-4AE2-8A43-F3B1CF43AFB9}" type="presParOf" srcId="{E00CC986-A10D-4FE4-976E-E4F8C2082D5E}" destId="{1FC7988E-0D3E-4CE2-A587-0040E67C3771}" srcOrd="2" destOrd="0" presId="urn:microsoft.com/office/officeart/2018/2/layout/IconVerticalSolidList"/>
    <dgm:cxn modelId="{708712AE-71ED-47A1-946A-1B7975874EAE}" type="presParOf" srcId="{1FC7988E-0D3E-4CE2-A587-0040E67C3771}" destId="{A4D7DAE8-1C9A-4FC5-95D1-4CA49DB75528}" srcOrd="0" destOrd="0" presId="urn:microsoft.com/office/officeart/2018/2/layout/IconVerticalSolidList"/>
    <dgm:cxn modelId="{2128C435-7AF9-4C1A-A593-40DF47F06132}" type="presParOf" srcId="{1FC7988E-0D3E-4CE2-A587-0040E67C3771}" destId="{9F69AC96-BF2D-41D6-94C6-6AA3B71B62C0}" srcOrd="1" destOrd="0" presId="urn:microsoft.com/office/officeart/2018/2/layout/IconVerticalSolidList"/>
    <dgm:cxn modelId="{4492DDFB-9BDF-4743-BCBA-32FF6FDD4583}" type="presParOf" srcId="{1FC7988E-0D3E-4CE2-A587-0040E67C3771}" destId="{E1106589-FF43-4469-973A-4B362C49985C}" srcOrd="2" destOrd="0" presId="urn:microsoft.com/office/officeart/2018/2/layout/IconVerticalSolidList"/>
    <dgm:cxn modelId="{EA83A6C7-7758-48C4-827E-83853FD2B06E}" type="presParOf" srcId="{1FC7988E-0D3E-4CE2-A587-0040E67C3771}" destId="{D137F1E1-A78B-499D-B80D-CE562DEADCB4}" srcOrd="3" destOrd="0" presId="urn:microsoft.com/office/officeart/2018/2/layout/IconVerticalSolidList"/>
    <dgm:cxn modelId="{796DD330-8F23-4FCB-A265-3F2374DF701D}" type="presParOf" srcId="{E00CC986-A10D-4FE4-976E-E4F8C2082D5E}" destId="{FC28F372-1314-410D-8206-D600636D204F}" srcOrd="3" destOrd="0" presId="urn:microsoft.com/office/officeart/2018/2/layout/IconVerticalSolidList"/>
    <dgm:cxn modelId="{B45E4C94-92D8-400F-8558-F824D2B8ECFD}" type="presParOf" srcId="{E00CC986-A10D-4FE4-976E-E4F8C2082D5E}" destId="{C3932853-DC14-4758-A03D-FA1387917402}" srcOrd="4" destOrd="0" presId="urn:microsoft.com/office/officeart/2018/2/layout/IconVerticalSolidList"/>
    <dgm:cxn modelId="{84501969-AA7F-4956-A967-5471D3CE7E14}" type="presParOf" srcId="{C3932853-DC14-4758-A03D-FA1387917402}" destId="{C4805021-52D7-485C-8AFA-8AFCA713DB7D}" srcOrd="0" destOrd="0" presId="urn:microsoft.com/office/officeart/2018/2/layout/IconVerticalSolidList"/>
    <dgm:cxn modelId="{BF332C61-8233-4B8A-8D73-D751566E9CAE}" type="presParOf" srcId="{C3932853-DC14-4758-A03D-FA1387917402}" destId="{39C954EA-CF21-486C-8998-F70630D49324}" srcOrd="1" destOrd="0" presId="urn:microsoft.com/office/officeart/2018/2/layout/IconVerticalSolidList"/>
    <dgm:cxn modelId="{695CF9C1-3F28-4D11-9F1D-ACC6116D9E35}" type="presParOf" srcId="{C3932853-DC14-4758-A03D-FA1387917402}" destId="{6CA488EB-FA25-4D2A-A756-9F3F6C019727}" srcOrd="2" destOrd="0" presId="urn:microsoft.com/office/officeart/2018/2/layout/IconVerticalSolidList"/>
    <dgm:cxn modelId="{79EDEABB-85D8-4100-8090-AEE86A4C5631}" type="presParOf" srcId="{C3932853-DC14-4758-A03D-FA1387917402}" destId="{D0157E60-1490-4E73-B70E-905594A02B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9BBC53-3FB0-4D6D-B534-3556BDCE7D1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1430EA65-F02B-4615-ADA1-6AE840F307AF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Localizer emits 90 Hz  and 150 Hz  tones, amplitude modulated</a:t>
          </a:r>
          <a:endParaRPr lang="en-US"/>
        </a:p>
      </dgm:t>
    </dgm:pt>
    <dgm:pt modelId="{AB520E41-C6C5-43DD-8915-3F3097BEF054}" type="parTrans" cxnId="{4ED34358-FFC0-4660-A301-DC1624AF7D85}">
      <dgm:prSet/>
      <dgm:spPr/>
    </dgm:pt>
    <dgm:pt modelId="{AB250803-2BE0-4B05-9341-E47FCEEFBB73}" type="sibTrans" cxnId="{4ED34358-FFC0-4660-A301-DC1624AF7D85}">
      <dgm:prSet/>
      <dgm:spPr/>
    </dgm:pt>
    <dgm:pt modelId="{F81C3C49-DFAC-42FE-81E7-5F3CBD878638}">
      <dgm:prSet phldr="0"/>
      <dgm:spPr/>
      <dgm:t>
        <a:bodyPr/>
        <a:lstStyle/>
        <a:p>
          <a:pPr rtl="0"/>
          <a:r>
            <a:rPr lang="en-US"/>
            <a:t>Modulation Depth: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 between 0 and 0.2 for both tones. </a:t>
          </a:r>
        </a:p>
      </dgm:t>
    </dgm:pt>
    <dgm:pt modelId="{F25B7BC6-3EB7-4DAC-A36D-0B411D50232C}" type="parTrans" cxnId="{6E926A2A-4FBB-4516-AA9D-1BB16502A52C}">
      <dgm:prSet/>
      <dgm:spPr/>
    </dgm:pt>
    <dgm:pt modelId="{9EE66EF4-A114-49E3-AD96-D00C99F7E7E8}" type="sibTrans" cxnId="{6E926A2A-4FBB-4516-AA9D-1BB16502A52C}">
      <dgm:prSet/>
      <dgm:spPr/>
    </dgm:pt>
    <dgm:pt modelId="{4E608CAC-56C2-40F7-BE5B-2A89ECBEAA01}">
      <dgm:prSet phldr="0"/>
      <dgm:spPr/>
      <dgm:t>
        <a:bodyPr/>
        <a:lstStyle/>
        <a:p>
          <a:pPr rtl="0"/>
          <a:r>
            <a:rPr lang="en-US"/>
            <a:t>Carrier Signal: </a:t>
          </a:r>
          <a:r>
            <a:rPr lang="en-US">
              <a:latin typeface="Calibri"/>
              <a:cs typeface="Calibri"/>
            </a:rPr>
            <a:t>108.10-111.95 MHz [40 ch]</a:t>
          </a:r>
          <a:endParaRPr lang="en-US"/>
        </a:p>
      </dgm:t>
    </dgm:pt>
    <dgm:pt modelId="{F5C17E09-CDEA-48D6-9749-B4F15B28E581}" type="parTrans" cxnId="{0A99E2FB-6909-474E-814A-EDDF400C500B}">
      <dgm:prSet/>
      <dgm:spPr/>
    </dgm:pt>
    <dgm:pt modelId="{337A2114-5CBC-42B4-8E95-06153A377AB5}" type="sibTrans" cxnId="{0A99E2FB-6909-474E-814A-EDDF400C500B}">
      <dgm:prSet/>
      <dgm:spPr/>
    </dgm:pt>
    <dgm:pt modelId="{21DBC604-4ACA-45C1-81DA-2E55610B51C8}" type="pres">
      <dgm:prSet presAssocID="{AE9BBC53-3FB0-4D6D-B534-3556BDCE7D1A}" presName="CompostProcess" presStyleCnt="0">
        <dgm:presLayoutVars>
          <dgm:dir/>
          <dgm:resizeHandles val="exact"/>
        </dgm:presLayoutVars>
      </dgm:prSet>
      <dgm:spPr/>
    </dgm:pt>
    <dgm:pt modelId="{35227B53-11D2-4845-ABFA-8EC59AD28B7C}" type="pres">
      <dgm:prSet presAssocID="{AE9BBC53-3FB0-4D6D-B534-3556BDCE7D1A}" presName="arrow" presStyleLbl="bgShp" presStyleIdx="0" presStyleCnt="1"/>
      <dgm:spPr/>
    </dgm:pt>
    <dgm:pt modelId="{F7615E5A-6066-46C1-A511-87A8AD0BBAC0}" type="pres">
      <dgm:prSet presAssocID="{AE9BBC53-3FB0-4D6D-B534-3556BDCE7D1A}" presName="linearProcess" presStyleCnt="0"/>
      <dgm:spPr/>
    </dgm:pt>
    <dgm:pt modelId="{D6FCE4F2-9E6B-46C7-BC99-8BBDE8B48AA3}" type="pres">
      <dgm:prSet presAssocID="{1430EA65-F02B-4615-ADA1-6AE840F307AF}" presName="textNode" presStyleLbl="node1" presStyleIdx="0" presStyleCnt="3">
        <dgm:presLayoutVars>
          <dgm:bulletEnabled val="1"/>
        </dgm:presLayoutVars>
      </dgm:prSet>
      <dgm:spPr/>
    </dgm:pt>
    <dgm:pt modelId="{D3BEF320-339A-41D2-A639-B1CFB62B0227}" type="pres">
      <dgm:prSet presAssocID="{AB250803-2BE0-4B05-9341-E47FCEEFBB73}" presName="sibTrans" presStyleCnt="0"/>
      <dgm:spPr/>
    </dgm:pt>
    <dgm:pt modelId="{EE1F5FC1-BCA2-4DE7-9B44-8C65504C18DD}" type="pres">
      <dgm:prSet presAssocID="{F81C3C49-DFAC-42FE-81E7-5F3CBD878638}" presName="textNode" presStyleLbl="node1" presStyleIdx="1" presStyleCnt="3">
        <dgm:presLayoutVars>
          <dgm:bulletEnabled val="1"/>
        </dgm:presLayoutVars>
      </dgm:prSet>
      <dgm:spPr/>
    </dgm:pt>
    <dgm:pt modelId="{D997D7ED-4217-4B9E-9831-90CF1725C477}" type="pres">
      <dgm:prSet presAssocID="{9EE66EF4-A114-49E3-AD96-D00C99F7E7E8}" presName="sibTrans" presStyleCnt="0"/>
      <dgm:spPr/>
    </dgm:pt>
    <dgm:pt modelId="{65CF9B82-C61B-473C-A470-DD3FBB49CD78}" type="pres">
      <dgm:prSet presAssocID="{4E608CAC-56C2-40F7-BE5B-2A89ECBEAA0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850AE0E-3CB4-4A4C-AFA6-DF4391710AE9}" type="presOf" srcId="{1430EA65-F02B-4615-ADA1-6AE840F307AF}" destId="{D6FCE4F2-9E6B-46C7-BC99-8BBDE8B48AA3}" srcOrd="0" destOrd="0" presId="urn:microsoft.com/office/officeart/2005/8/layout/hProcess9"/>
    <dgm:cxn modelId="{6E926A2A-4FBB-4516-AA9D-1BB16502A52C}" srcId="{AE9BBC53-3FB0-4D6D-B534-3556BDCE7D1A}" destId="{F81C3C49-DFAC-42FE-81E7-5F3CBD878638}" srcOrd="1" destOrd="0" parTransId="{F25B7BC6-3EB7-4DAC-A36D-0B411D50232C}" sibTransId="{9EE66EF4-A114-49E3-AD96-D00C99F7E7E8}"/>
    <dgm:cxn modelId="{9FFCD33E-E8B9-4250-B890-806FAEA3666A}" type="presOf" srcId="{F81C3C49-DFAC-42FE-81E7-5F3CBD878638}" destId="{EE1F5FC1-BCA2-4DE7-9B44-8C65504C18DD}" srcOrd="0" destOrd="0" presId="urn:microsoft.com/office/officeart/2005/8/layout/hProcess9"/>
    <dgm:cxn modelId="{4ED34358-FFC0-4660-A301-DC1624AF7D85}" srcId="{AE9BBC53-3FB0-4D6D-B534-3556BDCE7D1A}" destId="{1430EA65-F02B-4615-ADA1-6AE840F307AF}" srcOrd="0" destOrd="0" parTransId="{AB520E41-C6C5-43DD-8915-3F3097BEF054}" sibTransId="{AB250803-2BE0-4B05-9341-E47FCEEFBB73}"/>
    <dgm:cxn modelId="{9E1A3ED6-2F11-4BAB-849F-2116750F40D9}" type="presOf" srcId="{AE9BBC53-3FB0-4D6D-B534-3556BDCE7D1A}" destId="{21DBC604-4ACA-45C1-81DA-2E55610B51C8}" srcOrd="0" destOrd="0" presId="urn:microsoft.com/office/officeart/2005/8/layout/hProcess9"/>
    <dgm:cxn modelId="{533F9AD8-7E5D-45F5-8726-6D87335C6002}" type="presOf" srcId="{4E608CAC-56C2-40F7-BE5B-2A89ECBEAA01}" destId="{65CF9B82-C61B-473C-A470-DD3FBB49CD78}" srcOrd="0" destOrd="0" presId="urn:microsoft.com/office/officeart/2005/8/layout/hProcess9"/>
    <dgm:cxn modelId="{0A99E2FB-6909-474E-814A-EDDF400C500B}" srcId="{AE9BBC53-3FB0-4D6D-B534-3556BDCE7D1A}" destId="{4E608CAC-56C2-40F7-BE5B-2A89ECBEAA01}" srcOrd="2" destOrd="0" parTransId="{F5C17E09-CDEA-48D6-9749-B4F15B28E581}" sibTransId="{337A2114-5CBC-42B4-8E95-06153A377AB5}"/>
    <dgm:cxn modelId="{88853677-ADEF-41C0-BDC1-8A485F980CC3}" type="presParOf" srcId="{21DBC604-4ACA-45C1-81DA-2E55610B51C8}" destId="{35227B53-11D2-4845-ABFA-8EC59AD28B7C}" srcOrd="0" destOrd="0" presId="urn:microsoft.com/office/officeart/2005/8/layout/hProcess9"/>
    <dgm:cxn modelId="{56922CF0-4DE8-43D8-97A8-897289768ACD}" type="presParOf" srcId="{21DBC604-4ACA-45C1-81DA-2E55610B51C8}" destId="{F7615E5A-6066-46C1-A511-87A8AD0BBAC0}" srcOrd="1" destOrd="0" presId="urn:microsoft.com/office/officeart/2005/8/layout/hProcess9"/>
    <dgm:cxn modelId="{52EF9D43-6966-41FE-85F1-E3B9C3DDD650}" type="presParOf" srcId="{F7615E5A-6066-46C1-A511-87A8AD0BBAC0}" destId="{D6FCE4F2-9E6B-46C7-BC99-8BBDE8B48AA3}" srcOrd="0" destOrd="0" presId="urn:microsoft.com/office/officeart/2005/8/layout/hProcess9"/>
    <dgm:cxn modelId="{37929D0C-1152-4F30-A03B-84EDB86198F9}" type="presParOf" srcId="{F7615E5A-6066-46C1-A511-87A8AD0BBAC0}" destId="{D3BEF320-339A-41D2-A639-B1CFB62B0227}" srcOrd="1" destOrd="0" presId="urn:microsoft.com/office/officeart/2005/8/layout/hProcess9"/>
    <dgm:cxn modelId="{AB16B71D-181C-428C-96E8-00CC8DF1E026}" type="presParOf" srcId="{F7615E5A-6066-46C1-A511-87A8AD0BBAC0}" destId="{EE1F5FC1-BCA2-4DE7-9B44-8C65504C18DD}" srcOrd="2" destOrd="0" presId="urn:microsoft.com/office/officeart/2005/8/layout/hProcess9"/>
    <dgm:cxn modelId="{50FEDEFE-2E1D-45F5-ACEB-E8CE4E73B48B}" type="presParOf" srcId="{F7615E5A-6066-46C1-A511-87A8AD0BBAC0}" destId="{D997D7ED-4217-4B9E-9831-90CF1725C477}" srcOrd="3" destOrd="0" presId="urn:microsoft.com/office/officeart/2005/8/layout/hProcess9"/>
    <dgm:cxn modelId="{2083D86C-3E07-4753-8423-55DEB6071711}" type="presParOf" srcId="{F7615E5A-6066-46C1-A511-87A8AD0BBAC0}" destId="{65CF9B82-C61B-473C-A470-DD3FBB49CD7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20E676-87BF-447F-932D-08073C7A5E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FD507C2B-912C-422D-BD3E-F1422E7D9E9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Analysis with Real Data </a:t>
          </a:r>
        </a:p>
      </dgm:t>
    </dgm:pt>
    <dgm:pt modelId="{5FFE1FF4-7436-4EF7-9612-7B0563AA4F41}" type="parTrans" cxnId="{A806A560-F1DD-4BBC-8089-F8474A35FDA6}">
      <dgm:prSet/>
      <dgm:spPr/>
    </dgm:pt>
    <dgm:pt modelId="{4B96910E-BB32-4EE2-81B2-F610195C1667}" type="sibTrans" cxnId="{A806A560-F1DD-4BBC-8089-F8474A35FDA6}">
      <dgm:prSet/>
      <dgm:spPr/>
    </dgm:pt>
    <dgm:pt modelId="{6A3D418F-5793-494B-936A-E8BC41EE9C9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Connection with  USRP Hardware for Off the Air Signal Analysis </a:t>
          </a:r>
        </a:p>
      </dgm:t>
    </dgm:pt>
    <dgm:pt modelId="{B1B8B210-12DB-40AD-80AD-6487EEE3564B}" type="parTrans" cxnId="{9CBC6445-0094-4A36-B5EB-3DE4F3C14EDB}">
      <dgm:prSet/>
      <dgm:spPr/>
    </dgm:pt>
    <dgm:pt modelId="{FDDB653D-FDA1-433C-9E71-07976934CE52}" type="sibTrans" cxnId="{9CBC6445-0094-4A36-B5EB-3DE4F3C14EDB}">
      <dgm:prSet/>
      <dgm:spPr/>
    </dgm:pt>
    <dgm:pt modelId="{D4973AC2-7778-4567-B6BE-04E382E26B2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program on FPGA for real time mobile analysis</a:t>
          </a:r>
        </a:p>
      </dgm:t>
    </dgm:pt>
    <dgm:pt modelId="{32006485-29C6-42B2-956F-34B0F69E3327}" type="parTrans" cxnId="{2A9C3765-DB96-4961-8132-8DFAB00C8E16}">
      <dgm:prSet/>
      <dgm:spPr/>
    </dgm:pt>
    <dgm:pt modelId="{BEA69FD5-45E5-4222-9848-3A45B4C1D74C}" type="sibTrans" cxnId="{2A9C3765-DB96-4961-8132-8DFAB00C8E16}">
      <dgm:prSet/>
      <dgm:spPr/>
    </dgm:pt>
    <dgm:pt modelId="{2CD1BB89-BE9A-4664-A2D2-92CC0257B6F0}" type="pres">
      <dgm:prSet presAssocID="{6320E676-87BF-447F-932D-08073C7A5E15}" presName="root" presStyleCnt="0">
        <dgm:presLayoutVars>
          <dgm:dir/>
          <dgm:resizeHandles val="exact"/>
        </dgm:presLayoutVars>
      </dgm:prSet>
      <dgm:spPr/>
    </dgm:pt>
    <dgm:pt modelId="{43DCF9F3-A502-446F-8CD9-B2C240FBD1F9}" type="pres">
      <dgm:prSet presAssocID="{FD507C2B-912C-422D-BD3E-F1422E7D9E96}" presName="compNode" presStyleCnt="0"/>
      <dgm:spPr/>
    </dgm:pt>
    <dgm:pt modelId="{A98A62C4-6B8E-4E14-BE52-B5E2A13D30F2}" type="pres">
      <dgm:prSet presAssocID="{FD507C2B-912C-422D-BD3E-F1422E7D9E96}" presName="bgRect" presStyleLbl="bgShp" presStyleIdx="0" presStyleCnt="3"/>
      <dgm:spPr/>
    </dgm:pt>
    <dgm:pt modelId="{66760B07-E5A9-4B1A-9775-79197A4EFA9D}" type="pres">
      <dgm:prSet presAssocID="{FD507C2B-912C-422D-BD3E-F1422E7D9E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3B3418-5638-42FB-9C94-5EBA713BAD72}" type="pres">
      <dgm:prSet presAssocID="{FD507C2B-912C-422D-BD3E-F1422E7D9E96}" presName="spaceRect" presStyleCnt="0"/>
      <dgm:spPr/>
    </dgm:pt>
    <dgm:pt modelId="{D24A63D0-304F-4FD2-8ADC-7510F4BDED6D}" type="pres">
      <dgm:prSet presAssocID="{FD507C2B-912C-422D-BD3E-F1422E7D9E96}" presName="parTx" presStyleLbl="revTx" presStyleIdx="0" presStyleCnt="3">
        <dgm:presLayoutVars>
          <dgm:chMax val="0"/>
          <dgm:chPref val="0"/>
        </dgm:presLayoutVars>
      </dgm:prSet>
      <dgm:spPr/>
    </dgm:pt>
    <dgm:pt modelId="{D91BD063-4087-4F46-AF88-8A5F50827E37}" type="pres">
      <dgm:prSet presAssocID="{4B96910E-BB32-4EE2-81B2-F610195C1667}" presName="sibTrans" presStyleCnt="0"/>
      <dgm:spPr/>
    </dgm:pt>
    <dgm:pt modelId="{99E495BF-5AC4-463D-AC55-A8F5EDAD2648}" type="pres">
      <dgm:prSet presAssocID="{6A3D418F-5793-494B-936A-E8BC41EE9C9F}" presName="compNode" presStyleCnt="0"/>
      <dgm:spPr/>
    </dgm:pt>
    <dgm:pt modelId="{BD5BBB03-B955-446A-A697-C57003D3AEAB}" type="pres">
      <dgm:prSet presAssocID="{6A3D418F-5793-494B-936A-E8BC41EE9C9F}" presName="bgRect" presStyleLbl="bgShp" presStyleIdx="1" presStyleCnt="3"/>
      <dgm:spPr/>
    </dgm:pt>
    <dgm:pt modelId="{5C563DE3-40CD-4015-9C07-E58AB8689D89}" type="pres">
      <dgm:prSet presAssocID="{6A3D418F-5793-494B-936A-E8BC41EE9C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76DACB6-AFCA-44DD-BA7E-63C4925577EB}" type="pres">
      <dgm:prSet presAssocID="{6A3D418F-5793-494B-936A-E8BC41EE9C9F}" presName="spaceRect" presStyleCnt="0"/>
      <dgm:spPr/>
    </dgm:pt>
    <dgm:pt modelId="{1E69FA48-7768-4463-8E17-5BE301C8C33D}" type="pres">
      <dgm:prSet presAssocID="{6A3D418F-5793-494B-936A-E8BC41EE9C9F}" presName="parTx" presStyleLbl="revTx" presStyleIdx="1" presStyleCnt="3">
        <dgm:presLayoutVars>
          <dgm:chMax val="0"/>
          <dgm:chPref val="0"/>
        </dgm:presLayoutVars>
      </dgm:prSet>
      <dgm:spPr/>
    </dgm:pt>
    <dgm:pt modelId="{6042119A-F696-4C60-B737-BAFA14D3D406}" type="pres">
      <dgm:prSet presAssocID="{FDDB653D-FDA1-433C-9E71-07976934CE52}" presName="sibTrans" presStyleCnt="0"/>
      <dgm:spPr/>
    </dgm:pt>
    <dgm:pt modelId="{9352F1DE-4225-466E-B0F4-9A40EFC915EE}" type="pres">
      <dgm:prSet presAssocID="{D4973AC2-7778-4567-B6BE-04E382E26B29}" presName="compNode" presStyleCnt="0"/>
      <dgm:spPr/>
    </dgm:pt>
    <dgm:pt modelId="{4FCDC889-6033-43D2-BA08-F259DD124753}" type="pres">
      <dgm:prSet presAssocID="{D4973AC2-7778-4567-B6BE-04E382E26B29}" presName="bgRect" presStyleLbl="bgShp" presStyleIdx="2" presStyleCnt="3"/>
      <dgm:spPr/>
    </dgm:pt>
    <dgm:pt modelId="{6F6815C1-EE2C-446F-AA57-042480203A89}" type="pres">
      <dgm:prSet presAssocID="{D4973AC2-7778-4567-B6BE-04E382E26B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7DCDD69-21D4-444B-B29C-B4C5E195A2D5}" type="pres">
      <dgm:prSet presAssocID="{D4973AC2-7778-4567-B6BE-04E382E26B29}" presName="spaceRect" presStyleCnt="0"/>
      <dgm:spPr/>
    </dgm:pt>
    <dgm:pt modelId="{E6D704B5-BC85-4124-8A2C-49014C4AA105}" type="pres">
      <dgm:prSet presAssocID="{D4973AC2-7778-4567-B6BE-04E382E26B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026507-0F37-4D0E-95CB-C1392C8E0A26}" type="presOf" srcId="{FD507C2B-912C-422D-BD3E-F1422E7D9E96}" destId="{D24A63D0-304F-4FD2-8ADC-7510F4BDED6D}" srcOrd="0" destOrd="0" presId="urn:microsoft.com/office/officeart/2018/2/layout/IconVerticalSolidList"/>
    <dgm:cxn modelId="{AB524133-1E2E-4E57-9154-4BC0803777EE}" type="presOf" srcId="{D4973AC2-7778-4567-B6BE-04E382E26B29}" destId="{E6D704B5-BC85-4124-8A2C-49014C4AA105}" srcOrd="0" destOrd="0" presId="urn:microsoft.com/office/officeart/2018/2/layout/IconVerticalSolidList"/>
    <dgm:cxn modelId="{A806A560-F1DD-4BBC-8089-F8474A35FDA6}" srcId="{6320E676-87BF-447F-932D-08073C7A5E15}" destId="{FD507C2B-912C-422D-BD3E-F1422E7D9E96}" srcOrd="0" destOrd="0" parTransId="{5FFE1FF4-7436-4EF7-9612-7B0563AA4F41}" sibTransId="{4B96910E-BB32-4EE2-81B2-F610195C1667}"/>
    <dgm:cxn modelId="{2A9C3765-DB96-4961-8132-8DFAB00C8E16}" srcId="{6320E676-87BF-447F-932D-08073C7A5E15}" destId="{D4973AC2-7778-4567-B6BE-04E382E26B29}" srcOrd="2" destOrd="0" parTransId="{32006485-29C6-42B2-956F-34B0F69E3327}" sibTransId="{BEA69FD5-45E5-4222-9848-3A45B4C1D74C}"/>
    <dgm:cxn modelId="{9CBC6445-0094-4A36-B5EB-3DE4F3C14EDB}" srcId="{6320E676-87BF-447F-932D-08073C7A5E15}" destId="{6A3D418F-5793-494B-936A-E8BC41EE9C9F}" srcOrd="1" destOrd="0" parTransId="{B1B8B210-12DB-40AD-80AD-6487EEE3564B}" sibTransId="{FDDB653D-FDA1-433C-9E71-07976934CE52}"/>
    <dgm:cxn modelId="{1F3C55CB-BA8D-4783-B6D5-AD7D091DD8C8}" type="presOf" srcId="{6320E676-87BF-447F-932D-08073C7A5E15}" destId="{2CD1BB89-BE9A-4664-A2D2-92CC0257B6F0}" srcOrd="0" destOrd="0" presId="urn:microsoft.com/office/officeart/2018/2/layout/IconVerticalSolidList"/>
    <dgm:cxn modelId="{D55C80EE-4C8D-4AB9-A8EB-0B3CFD2CD93C}" type="presOf" srcId="{6A3D418F-5793-494B-936A-E8BC41EE9C9F}" destId="{1E69FA48-7768-4463-8E17-5BE301C8C33D}" srcOrd="0" destOrd="0" presId="urn:microsoft.com/office/officeart/2018/2/layout/IconVerticalSolidList"/>
    <dgm:cxn modelId="{18A61368-12AD-401A-BB89-92FF6BD3E615}" type="presParOf" srcId="{2CD1BB89-BE9A-4664-A2D2-92CC0257B6F0}" destId="{43DCF9F3-A502-446F-8CD9-B2C240FBD1F9}" srcOrd="0" destOrd="0" presId="urn:microsoft.com/office/officeart/2018/2/layout/IconVerticalSolidList"/>
    <dgm:cxn modelId="{E2B94203-C88E-4849-B066-3CB26ABA660F}" type="presParOf" srcId="{43DCF9F3-A502-446F-8CD9-B2C240FBD1F9}" destId="{A98A62C4-6B8E-4E14-BE52-B5E2A13D30F2}" srcOrd="0" destOrd="0" presId="urn:microsoft.com/office/officeart/2018/2/layout/IconVerticalSolidList"/>
    <dgm:cxn modelId="{9C8ED971-1E73-4240-A1EE-CB19C2E10062}" type="presParOf" srcId="{43DCF9F3-A502-446F-8CD9-B2C240FBD1F9}" destId="{66760B07-E5A9-4B1A-9775-79197A4EFA9D}" srcOrd="1" destOrd="0" presId="urn:microsoft.com/office/officeart/2018/2/layout/IconVerticalSolidList"/>
    <dgm:cxn modelId="{A18B9159-2A6B-483A-92A5-216B07607BD1}" type="presParOf" srcId="{43DCF9F3-A502-446F-8CD9-B2C240FBD1F9}" destId="{E03B3418-5638-42FB-9C94-5EBA713BAD72}" srcOrd="2" destOrd="0" presId="urn:microsoft.com/office/officeart/2018/2/layout/IconVerticalSolidList"/>
    <dgm:cxn modelId="{0BBC0D65-816E-41F5-A3DC-16E4E5FAEA36}" type="presParOf" srcId="{43DCF9F3-A502-446F-8CD9-B2C240FBD1F9}" destId="{D24A63D0-304F-4FD2-8ADC-7510F4BDED6D}" srcOrd="3" destOrd="0" presId="urn:microsoft.com/office/officeart/2018/2/layout/IconVerticalSolidList"/>
    <dgm:cxn modelId="{16C688DC-AE74-43C0-98D3-EE56CBF68CB4}" type="presParOf" srcId="{2CD1BB89-BE9A-4664-A2D2-92CC0257B6F0}" destId="{D91BD063-4087-4F46-AF88-8A5F50827E37}" srcOrd="1" destOrd="0" presId="urn:microsoft.com/office/officeart/2018/2/layout/IconVerticalSolidList"/>
    <dgm:cxn modelId="{58C32F82-C35B-4C00-889B-7F909F2CDC9F}" type="presParOf" srcId="{2CD1BB89-BE9A-4664-A2D2-92CC0257B6F0}" destId="{99E495BF-5AC4-463D-AC55-A8F5EDAD2648}" srcOrd="2" destOrd="0" presId="urn:microsoft.com/office/officeart/2018/2/layout/IconVerticalSolidList"/>
    <dgm:cxn modelId="{20FAF7B0-049C-4738-AD61-756178C6105C}" type="presParOf" srcId="{99E495BF-5AC4-463D-AC55-A8F5EDAD2648}" destId="{BD5BBB03-B955-446A-A697-C57003D3AEAB}" srcOrd="0" destOrd="0" presId="urn:microsoft.com/office/officeart/2018/2/layout/IconVerticalSolidList"/>
    <dgm:cxn modelId="{A4E28505-A66E-4D46-B8C8-FFC38528517D}" type="presParOf" srcId="{99E495BF-5AC4-463D-AC55-A8F5EDAD2648}" destId="{5C563DE3-40CD-4015-9C07-E58AB8689D89}" srcOrd="1" destOrd="0" presId="urn:microsoft.com/office/officeart/2018/2/layout/IconVerticalSolidList"/>
    <dgm:cxn modelId="{DE50AA00-5937-4718-A43B-B96A9CF0C45A}" type="presParOf" srcId="{99E495BF-5AC4-463D-AC55-A8F5EDAD2648}" destId="{576DACB6-AFCA-44DD-BA7E-63C4925577EB}" srcOrd="2" destOrd="0" presId="urn:microsoft.com/office/officeart/2018/2/layout/IconVerticalSolidList"/>
    <dgm:cxn modelId="{550ED780-2731-416A-8B09-D6400479C3DF}" type="presParOf" srcId="{99E495BF-5AC4-463D-AC55-A8F5EDAD2648}" destId="{1E69FA48-7768-4463-8E17-5BE301C8C33D}" srcOrd="3" destOrd="0" presId="urn:microsoft.com/office/officeart/2018/2/layout/IconVerticalSolidList"/>
    <dgm:cxn modelId="{11B01BA3-BDFF-432E-9B36-426E0AFD170A}" type="presParOf" srcId="{2CD1BB89-BE9A-4664-A2D2-92CC0257B6F0}" destId="{6042119A-F696-4C60-B737-BAFA14D3D406}" srcOrd="3" destOrd="0" presId="urn:microsoft.com/office/officeart/2018/2/layout/IconVerticalSolidList"/>
    <dgm:cxn modelId="{E62D1916-0179-4869-909D-EC6AD285A44C}" type="presParOf" srcId="{2CD1BB89-BE9A-4664-A2D2-92CC0257B6F0}" destId="{9352F1DE-4225-466E-B0F4-9A40EFC915EE}" srcOrd="4" destOrd="0" presId="urn:microsoft.com/office/officeart/2018/2/layout/IconVerticalSolidList"/>
    <dgm:cxn modelId="{86CEB6E0-35F6-4181-9B03-929561306970}" type="presParOf" srcId="{9352F1DE-4225-466E-B0F4-9A40EFC915EE}" destId="{4FCDC889-6033-43D2-BA08-F259DD124753}" srcOrd="0" destOrd="0" presId="urn:microsoft.com/office/officeart/2018/2/layout/IconVerticalSolidList"/>
    <dgm:cxn modelId="{8CF0AE2A-14CE-4995-9A50-A6033136ED59}" type="presParOf" srcId="{9352F1DE-4225-466E-B0F4-9A40EFC915EE}" destId="{6F6815C1-EE2C-446F-AA57-042480203A89}" srcOrd="1" destOrd="0" presId="urn:microsoft.com/office/officeart/2018/2/layout/IconVerticalSolidList"/>
    <dgm:cxn modelId="{8B9747C7-2373-418B-909F-823A8CA8458C}" type="presParOf" srcId="{9352F1DE-4225-466E-B0F4-9A40EFC915EE}" destId="{47DCDD69-21D4-444B-B29C-B4C5E195A2D5}" srcOrd="2" destOrd="0" presId="urn:microsoft.com/office/officeart/2018/2/layout/IconVerticalSolidList"/>
    <dgm:cxn modelId="{2E00D231-539F-4738-8652-3A0915984A55}" type="presParOf" srcId="{9352F1DE-4225-466E-B0F4-9A40EFC915EE}" destId="{E6D704B5-BC85-4124-8A2C-49014C4AA1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633C-285A-4B67-8C32-6007A46E4B33}">
      <dsp:nvSpPr>
        <dsp:cNvPr id="0" name=""/>
        <dsp:cNvSpPr/>
      </dsp:nvSpPr>
      <dsp:spPr>
        <a:xfrm>
          <a:off x="0" y="545"/>
          <a:ext cx="7077241" cy="750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DFEA6-0F20-446F-B79B-6CD0F667B397}">
      <dsp:nvSpPr>
        <dsp:cNvPr id="0" name=""/>
        <dsp:cNvSpPr/>
      </dsp:nvSpPr>
      <dsp:spPr>
        <a:xfrm>
          <a:off x="226948" y="169349"/>
          <a:ext cx="412633" cy="412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099CB-8D6B-4372-85C0-123E7D1D5FF8}">
      <dsp:nvSpPr>
        <dsp:cNvPr id="0" name=""/>
        <dsp:cNvSpPr/>
      </dsp:nvSpPr>
      <dsp:spPr>
        <a:xfrm>
          <a:off x="866530" y="545"/>
          <a:ext cx="6210710" cy="75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1" tIns="79401" rIns="79401" bIns="79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 the fundamentals of Software Defined Radio </a:t>
          </a:r>
        </a:p>
      </dsp:txBody>
      <dsp:txXfrm>
        <a:off x="866530" y="545"/>
        <a:ext cx="6210710" cy="750243"/>
      </dsp:txXfrm>
    </dsp:sp>
    <dsp:sp modelId="{53F6D6FA-5A5E-42FE-89B7-1299CB50785E}">
      <dsp:nvSpPr>
        <dsp:cNvPr id="0" name=""/>
        <dsp:cNvSpPr/>
      </dsp:nvSpPr>
      <dsp:spPr>
        <a:xfrm>
          <a:off x="0" y="938348"/>
          <a:ext cx="7077241" cy="750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01A3F-D337-442C-9E0A-A1F97422DF0F}">
      <dsp:nvSpPr>
        <dsp:cNvPr id="0" name=""/>
        <dsp:cNvSpPr/>
      </dsp:nvSpPr>
      <dsp:spPr>
        <a:xfrm>
          <a:off x="226948" y="1107153"/>
          <a:ext cx="412633" cy="412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9C5A1-3895-42D9-8612-14D2AEE2B78A}">
      <dsp:nvSpPr>
        <dsp:cNvPr id="0" name=""/>
        <dsp:cNvSpPr/>
      </dsp:nvSpPr>
      <dsp:spPr>
        <a:xfrm>
          <a:off x="866530" y="938348"/>
          <a:ext cx="6210710" cy="75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1" tIns="79401" rIns="79401" bIns="79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 about Instrument Landing Systems </a:t>
          </a:r>
        </a:p>
      </dsp:txBody>
      <dsp:txXfrm>
        <a:off x="866530" y="938348"/>
        <a:ext cx="6210710" cy="750243"/>
      </dsp:txXfrm>
    </dsp:sp>
    <dsp:sp modelId="{078EF854-7727-42CF-B798-DF3960C1455A}">
      <dsp:nvSpPr>
        <dsp:cNvPr id="0" name=""/>
        <dsp:cNvSpPr/>
      </dsp:nvSpPr>
      <dsp:spPr>
        <a:xfrm>
          <a:off x="0" y="1876152"/>
          <a:ext cx="7077241" cy="750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DEED6-355C-41F2-A1AA-61C49E7F5A19}">
      <dsp:nvSpPr>
        <dsp:cNvPr id="0" name=""/>
        <dsp:cNvSpPr/>
      </dsp:nvSpPr>
      <dsp:spPr>
        <a:xfrm>
          <a:off x="226948" y="2044957"/>
          <a:ext cx="412633" cy="412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67691-3BC4-4F44-9A5E-B2CA0192A27C}">
      <dsp:nvSpPr>
        <dsp:cNvPr id="0" name=""/>
        <dsp:cNvSpPr/>
      </dsp:nvSpPr>
      <dsp:spPr>
        <a:xfrm>
          <a:off x="866530" y="1876152"/>
          <a:ext cx="6210710" cy="75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1" tIns="79401" rIns="79401" bIns="79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Realize the need for SDR </a:t>
          </a:r>
          <a:r>
            <a:rPr lang="en-US" sz="1600" kern="1200" dirty="0">
              <a:latin typeface="Calibri Light" panose="020F0302020204030204"/>
            </a:rPr>
            <a:t>Receivers</a:t>
          </a:r>
          <a:r>
            <a:rPr lang="en-US" sz="1600" kern="1200" dirty="0"/>
            <a:t> for ILS Systems </a:t>
          </a:r>
        </a:p>
      </dsp:txBody>
      <dsp:txXfrm>
        <a:off x="866530" y="1876152"/>
        <a:ext cx="6210710" cy="750243"/>
      </dsp:txXfrm>
    </dsp:sp>
    <dsp:sp modelId="{EAD0E642-A82A-41AD-B9CB-E9424DE052EA}">
      <dsp:nvSpPr>
        <dsp:cNvPr id="0" name=""/>
        <dsp:cNvSpPr/>
      </dsp:nvSpPr>
      <dsp:spPr>
        <a:xfrm>
          <a:off x="0" y="2813956"/>
          <a:ext cx="7077241" cy="750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FE262-C1C6-437C-894D-06B9BCF7060A}">
      <dsp:nvSpPr>
        <dsp:cNvPr id="0" name=""/>
        <dsp:cNvSpPr/>
      </dsp:nvSpPr>
      <dsp:spPr>
        <a:xfrm>
          <a:off x="226948" y="2982761"/>
          <a:ext cx="412633" cy="4126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48479-A8DC-493B-897D-22A203CABEA0}">
      <dsp:nvSpPr>
        <dsp:cNvPr id="0" name=""/>
        <dsp:cNvSpPr/>
      </dsp:nvSpPr>
      <dsp:spPr>
        <a:xfrm>
          <a:off x="866530" y="2813956"/>
          <a:ext cx="6210710" cy="75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1" tIns="79401" rIns="79401" bIns="79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 ILS </a:t>
          </a:r>
          <a:r>
            <a:rPr lang="en-US" sz="1600" kern="1200" dirty="0">
              <a:latin typeface="Calibri Light" panose="020F0302020204030204"/>
            </a:rPr>
            <a:t>Localizers</a:t>
          </a:r>
          <a:r>
            <a:rPr lang="en-US" sz="1600" kern="1200" dirty="0"/>
            <a:t> in depth</a:t>
          </a:r>
        </a:p>
      </dsp:txBody>
      <dsp:txXfrm>
        <a:off x="866530" y="2813956"/>
        <a:ext cx="6210710" cy="750243"/>
      </dsp:txXfrm>
    </dsp:sp>
    <dsp:sp modelId="{E29422FB-656E-44ED-916D-D973D975CB5B}">
      <dsp:nvSpPr>
        <dsp:cNvPr id="0" name=""/>
        <dsp:cNvSpPr/>
      </dsp:nvSpPr>
      <dsp:spPr>
        <a:xfrm>
          <a:off x="0" y="3751760"/>
          <a:ext cx="7077241" cy="750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2C428-1986-4A6E-BC69-C24601E20033}">
      <dsp:nvSpPr>
        <dsp:cNvPr id="0" name=""/>
        <dsp:cNvSpPr/>
      </dsp:nvSpPr>
      <dsp:spPr>
        <a:xfrm>
          <a:off x="226948" y="3920565"/>
          <a:ext cx="412633" cy="4126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1F20C-6BB5-4F77-9A2B-1A2E95938225}">
      <dsp:nvSpPr>
        <dsp:cNvPr id="0" name=""/>
        <dsp:cNvSpPr/>
      </dsp:nvSpPr>
      <dsp:spPr>
        <a:xfrm>
          <a:off x="866530" y="3751760"/>
          <a:ext cx="6210710" cy="75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1" tIns="79401" rIns="79401" bIns="79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Analyse</a:t>
          </a:r>
          <a:r>
            <a:rPr lang="en-US" sz="1600" kern="1200" dirty="0"/>
            <a:t> different </a:t>
          </a:r>
          <a:r>
            <a:rPr lang="en-US" sz="1600" kern="1200" dirty="0">
              <a:latin typeface="Calibri Light" panose="020F0302020204030204"/>
            </a:rPr>
            <a:t>receiver</a:t>
          </a:r>
          <a:r>
            <a:rPr lang="en-US" sz="1600" kern="1200" dirty="0"/>
            <a:t> setups  </a:t>
          </a:r>
        </a:p>
      </dsp:txBody>
      <dsp:txXfrm>
        <a:off x="866530" y="3751760"/>
        <a:ext cx="6210710" cy="750243"/>
      </dsp:txXfrm>
    </dsp:sp>
    <dsp:sp modelId="{73542DB7-4662-468A-8062-F1E5B3446891}">
      <dsp:nvSpPr>
        <dsp:cNvPr id="0" name=""/>
        <dsp:cNvSpPr/>
      </dsp:nvSpPr>
      <dsp:spPr>
        <a:xfrm>
          <a:off x="0" y="4689564"/>
          <a:ext cx="7077241" cy="750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5CBB3-FA35-4C7E-B6C5-EA482F50C1C3}">
      <dsp:nvSpPr>
        <dsp:cNvPr id="0" name=""/>
        <dsp:cNvSpPr/>
      </dsp:nvSpPr>
      <dsp:spPr>
        <a:xfrm>
          <a:off x="226948" y="4858369"/>
          <a:ext cx="412633" cy="4126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3E9D5-516D-4BE7-A778-0DB0643E902C}">
      <dsp:nvSpPr>
        <dsp:cNvPr id="0" name=""/>
        <dsp:cNvSpPr/>
      </dsp:nvSpPr>
      <dsp:spPr>
        <a:xfrm>
          <a:off x="866530" y="4689564"/>
          <a:ext cx="6210710" cy="75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1" tIns="79401" rIns="79401" bIns="79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Demonstrate</a:t>
          </a:r>
          <a:r>
            <a:rPr lang="en-US" sz="1600" kern="1200" dirty="0"/>
            <a:t> </a:t>
          </a:r>
          <a:r>
            <a:rPr lang="en-US" sz="1600" kern="1200" dirty="0">
              <a:latin typeface="Calibri Light" panose="020F0302020204030204"/>
            </a:rPr>
            <a:t>Receiver</a:t>
          </a:r>
          <a:r>
            <a:rPr lang="en-US" sz="1600" kern="1200" dirty="0"/>
            <a:t> Setup</a:t>
          </a:r>
        </a:p>
      </dsp:txBody>
      <dsp:txXfrm>
        <a:off x="866530" y="4689564"/>
        <a:ext cx="6210710" cy="750243"/>
      </dsp:txXfrm>
    </dsp:sp>
    <dsp:sp modelId="{B6446B1F-EEC6-4CA3-8474-99484DAF5CCE}">
      <dsp:nvSpPr>
        <dsp:cNvPr id="0" name=""/>
        <dsp:cNvSpPr/>
      </dsp:nvSpPr>
      <dsp:spPr>
        <a:xfrm>
          <a:off x="0" y="5627368"/>
          <a:ext cx="7077241" cy="750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9A51-D2AF-4749-B975-79EB9557E565}">
      <dsp:nvSpPr>
        <dsp:cNvPr id="0" name=""/>
        <dsp:cNvSpPr/>
      </dsp:nvSpPr>
      <dsp:spPr>
        <a:xfrm>
          <a:off x="226948" y="5796173"/>
          <a:ext cx="412633" cy="41263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CA2AA-CB43-458F-B90A-DADD339BDD77}">
      <dsp:nvSpPr>
        <dsp:cNvPr id="0" name=""/>
        <dsp:cNvSpPr/>
      </dsp:nvSpPr>
      <dsp:spPr>
        <a:xfrm>
          <a:off x="866530" y="5627368"/>
          <a:ext cx="6210710" cy="75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01" tIns="79401" rIns="79401" bIns="79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 the future roadmap for this project </a:t>
          </a:r>
        </a:p>
      </dsp:txBody>
      <dsp:txXfrm>
        <a:off x="866530" y="5627368"/>
        <a:ext cx="6210710" cy="750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5F889-914D-4199-906D-657723F9AEFD}">
      <dsp:nvSpPr>
        <dsp:cNvPr id="0" name=""/>
        <dsp:cNvSpPr/>
      </dsp:nvSpPr>
      <dsp:spPr>
        <a:xfrm>
          <a:off x="648" y="1097599"/>
          <a:ext cx="2361442" cy="1180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are the benefits?</a:t>
          </a:r>
        </a:p>
      </dsp:txBody>
      <dsp:txXfrm>
        <a:off x="35230" y="1132181"/>
        <a:ext cx="2292278" cy="1111557"/>
      </dsp:txXfrm>
    </dsp:sp>
    <dsp:sp modelId="{9BC3859A-32F3-4B10-8935-B7663A00B231}">
      <dsp:nvSpPr>
        <dsp:cNvPr id="0" name=""/>
        <dsp:cNvSpPr/>
      </dsp:nvSpPr>
      <dsp:spPr>
        <a:xfrm>
          <a:off x="2952451" y="1097599"/>
          <a:ext cx="2361442" cy="1180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are the use cases?</a:t>
          </a:r>
        </a:p>
      </dsp:txBody>
      <dsp:txXfrm>
        <a:off x="2987033" y="1132181"/>
        <a:ext cx="2292278" cy="1111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CEEE6-EA09-4715-AF9F-1286C0C999CD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F2CF8-DE54-4737-8249-B3A70426E0CE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7DC04-0A8C-4AD2-856B-E96348BF92C1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Radio signal transmitters need routine signal inspections.  </a:t>
          </a:r>
        </a:p>
      </dsp:txBody>
      <dsp:txXfrm>
        <a:off x="1866111" y="690"/>
        <a:ext cx="4382288" cy="1615680"/>
      </dsp:txXfrm>
    </dsp:sp>
    <dsp:sp modelId="{A4D7DAE8-1C9A-4FC5-95D1-4CA49DB75528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9AC96-BF2D-41D6-94C6-6AA3B71B62C0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7F1E1-A78B-499D-B80D-CE562DEADCB4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routine check is carried out by flight inspection using a specially fitted aircraft </a:t>
          </a:r>
        </a:p>
      </dsp:txBody>
      <dsp:txXfrm>
        <a:off x="1866111" y="2020291"/>
        <a:ext cx="4382288" cy="1615680"/>
      </dsp:txXfrm>
    </dsp:sp>
    <dsp:sp modelId="{C4805021-52D7-485C-8AFA-8AFCA713DB7D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954EA-CF21-486C-8998-F70630D49324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57E60-1490-4E73-B70E-905594A02B6C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 can instead be performed by a UAV</a:t>
          </a:r>
        </a:p>
      </dsp:txBody>
      <dsp:txXfrm>
        <a:off x="1866111" y="4039891"/>
        <a:ext cx="4382288" cy="1615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27B53-11D2-4845-ABFA-8EC59AD28B7C}">
      <dsp:nvSpPr>
        <dsp:cNvPr id="0" name=""/>
        <dsp:cNvSpPr/>
      </dsp:nvSpPr>
      <dsp:spPr>
        <a:xfrm>
          <a:off x="630972" y="0"/>
          <a:ext cx="7151020" cy="53465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E4F2-9E6B-46C7-BC99-8BBDE8B48AA3}">
      <dsp:nvSpPr>
        <dsp:cNvPr id="0" name=""/>
        <dsp:cNvSpPr/>
      </dsp:nvSpPr>
      <dsp:spPr>
        <a:xfrm>
          <a:off x="285087" y="1603961"/>
          <a:ext cx="2523889" cy="21386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/>
              <a:cs typeface="Calibri"/>
            </a:rPr>
            <a:t>Localizer emits 90 Hz  and 150 Hz  tones, amplitude modulated</a:t>
          </a:r>
          <a:endParaRPr lang="en-US" sz="2400" kern="1200"/>
        </a:p>
      </dsp:txBody>
      <dsp:txXfrm>
        <a:off x="389486" y="1708360"/>
        <a:ext cx="2315091" cy="1929817"/>
      </dsp:txXfrm>
    </dsp:sp>
    <dsp:sp modelId="{EE1F5FC1-BCA2-4DE7-9B44-8C65504C18DD}">
      <dsp:nvSpPr>
        <dsp:cNvPr id="0" name=""/>
        <dsp:cNvSpPr/>
      </dsp:nvSpPr>
      <dsp:spPr>
        <a:xfrm>
          <a:off x="2944537" y="1603961"/>
          <a:ext cx="2523889" cy="21386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Modulation Depth:</a:t>
          </a:r>
          <a:r>
            <a:rPr lang="en-US" sz="2400" kern="1200">
              <a:latin typeface="Calibri Light" panose="020F0302020204030204"/>
            </a:rPr>
            <a:t> </a:t>
          </a:r>
          <a:r>
            <a:rPr lang="en-US" sz="2400" kern="1200"/>
            <a:t> between 0 and 0.2 for both tones. </a:t>
          </a:r>
        </a:p>
      </dsp:txBody>
      <dsp:txXfrm>
        <a:off x="3048936" y="1708360"/>
        <a:ext cx="2315091" cy="1929817"/>
      </dsp:txXfrm>
    </dsp:sp>
    <dsp:sp modelId="{65CF9B82-C61B-473C-A470-DD3FBB49CD78}">
      <dsp:nvSpPr>
        <dsp:cNvPr id="0" name=""/>
        <dsp:cNvSpPr/>
      </dsp:nvSpPr>
      <dsp:spPr>
        <a:xfrm>
          <a:off x="5603987" y="1603961"/>
          <a:ext cx="2523889" cy="21386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Carrier Signal: </a:t>
          </a:r>
          <a:r>
            <a:rPr lang="en-US" sz="2400" kern="1200">
              <a:latin typeface="Calibri"/>
              <a:cs typeface="Calibri"/>
            </a:rPr>
            <a:t>108.10-111.95 MHz [40 ch]</a:t>
          </a:r>
          <a:endParaRPr lang="en-US" sz="2400" kern="1200"/>
        </a:p>
      </dsp:txBody>
      <dsp:txXfrm>
        <a:off x="5708386" y="1708360"/>
        <a:ext cx="2315091" cy="1929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A62C4-6B8E-4E14-BE52-B5E2A13D30F2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60B07-E5A9-4B1A-9775-79197A4EFA9D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63D0-304F-4FD2-8ADC-7510F4BDED6D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Analysis with Real Data </a:t>
          </a:r>
        </a:p>
      </dsp:txBody>
      <dsp:txXfrm>
        <a:off x="1559290" y="576"/>
        <a:ext cx="4185394" cy="1350034"/>
      </dsp:txXfrm>
    </dsp:sp>
    <dsp:sp modelId="{BD5BBB03-B955-446A-A697-C57003D3AEAB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63DE3-40CD-4015-9C07-E58AB8689D89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9FA48-7768-4463-8E17-5BE301C8C33D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Connection with  USRP Hardware for Off the Air Signal Analysis </a:t>
          </a:r>
        </a:p>
      </dsp:txBody>
      <dsp:txXfrm>
        <a:off x="1559290" y="1688120"/>
        <a:ext cx="4185394" cy="1350034"/>
      </dsp:txXfrm>
    </dsp:sp>
    <dsp:sp modelId="{4FCDC889-6033-43D2-BA08-F259DD124753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815C1-EE2C-446F-AA57-042480203A89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704B5-BC85-4124-8A2C-49014C4AA105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program on FPGA for real time mobile analysis</a:t>
          </a:r>
        </a:p>
      </dsp:txBody>
      <dsp:txXfrm>
        <a:off x="1559290" y="3375664"/>
        <a:ext cx="4185394" cy="135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twa.ninja/entry/20m-dipole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>
                <a:cs typeface="Calibri Light"/>
              </a:rPr>
              <a:t>Implementation of ILS Localizer Receiver using SDR</a:t>
            </a:r>
            <a:endParaRPr lang="en-US" sz="6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"/>
              </a:rPr>
              <a:t>Aditya Saggar</a:t>
            </a:r>
          </a:p>
          <a:p>
            <a:r>
              <a:rPr lang="en-US" dirty="0">
                <a:cs typeface="Calibri"/>
              </a:rPr>
              <a:t>Sardar Vallabhbhai National Institute of Technology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20E7A-7804-4531-A5E3-1AFA70E6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Objectives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EAD6C2-FF38-4AB6-B972-EFA74DF34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872213"/>
              </p:ext>
            </p:extLst>
          </p:nvPr>
        </p:nvGraphicFramePr>
        <p:xfrm>
          <a:off x="4981074" y="194010"/>
          <a:ext cx="7077241" cy="6378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0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2F20-9486-4064-93FD-C62AA839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67548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Software </a:t>
            </a:r>
            <a:r>
              <a:rPr lang="en-US" dirty="0">
                <a:cs typeface="Calibri Light"/>
              </a:rPr>
              <a:t>Defined Radio 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FF9037-AFD6-4788-9A04-EAABF2A15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968" r="21968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A37D3C-E26E-4C27-AE0F-72ABA980E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605083"/>
              </p:ext>
            </p:extLst>
          </p:nvPr>
        </p:nvGraphicFramePr>
        <p:xfrm>
          <a:off x="775368" y="3575755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D179FA-7184-43E3-AFAA-8D60C05EC8A7}"/>
              </a:ext>
            </a:extLst>
          </p:cNvPr>
          <p:cNvSpPr txBox="1"/>
          <p:nvPr/>
        </p:nvSpPr>
        <p:spPr>
          <a:xfrm>
            <a:off x="6750050" y="5654675"/>
            <a:ext cx="544195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471B17-F5E4-44F7-97B2-6B50D69E6890}"/>
              </a:ext>
            </a:extLst>
          </p:cNvPr>
          <p:cNvSpPr txBox="1"/>
          <p:nvPr/>
        </p:nvSpPr>
        <p:spPr>
          <a:xfrm>
            <a:off x="767348" y="2505243"/>
            <a:ext cx="532330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Software Defined Radios refer to </a:t>
            </a:r>
            <a:r>
              <a:rPr lang="en-US" sz="2400">
                <a:ea typeface="+mn-lt"/>
                <a:cs typeface="+mn-lt"/>
              </a:rPr>
              <a:t>communication systems in which some</a:t>
            </a:r>
            <a:r>
              <a:rPr lang="en-US" sz="2400" dirty="0">
                <a:ea typeface="+mn-lt"/>
                <a:cs typeface="+mn-lt"/>
              </a:rPr>
              <a:t> of the physical layer functions are defined in software. 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15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9485CA-E480-4530-BF9E-E22246D1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35" y="4760132"/>
            <a:ext cx="5093596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A Brief Overview of Instrument Landing Systems </a:t>
            </a:r>
          </a:p>
        </p:txBody>
      </p:sp>
      <p:pic>
        <p:nvPicPr>
          <p:cNvPr id="4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AE90919F-4E4B-4B3B-8A43-D38F010FF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66" b="2471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F260D-E6B9-4868-BADC-346CECC43F6B}"/>
              </a:ext>
            </a:extLst>
          </p:cNvPr>
          <p:cNvSpPr txBox="1"/>
          <p:nvPr/>
        </p:nvSpPr>
        <p:spPr>
          <a:xfrm>
            <a:off x="6801548" y="4607240"/>
            <a:ext cx="5173613" cy="23050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8000"/>
              <a:t>Why use the  Instrument Landing System?</a:t>
            </a:r>
            <a:endParaRPr lang="en-US" sz="8000">
              <a:cs typeface="Calibri" panose="020F050202020403020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6400" dirty="0">
              <a:cs typeface="Calibri" panose="020F0502020204030204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8000"/>
              <a:t>Components : </a:t>
            </a:r>
            <a:endParaRPr lang="en-US" sz="8000">
              <a:cs typeface="Calibri"/>
            </a:endParaRPr>
          </a:p>
          <a:p>
            <a:pPr marL="285750" indent="-228600">
              <a:lnSpc>
                <a:spcPct val="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/>
              <a:t>Localiser </a:t>
            </a:r>
            <a:endParaRPr lang="en-US" sz="8000">
              <a:cs typeface="Calibri"/>
            </a:endParaRPr>
          </a:p>
          <a:p>
            <a:pPr marL="285750" indent="-228600">
              <a:lnSpc>
                <a:spcPct val="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/>
              <a:t>Glideslope</a:t>
            </a:r>
            <a:endParaRPr lang="en-US" sz="8000">
              <a:cs typeface="Calibri"/>
            </a:endParaRPr>
          </a:p>
          <a:p>
            <a:pPr marL="285750" indent="-228600">
              <a:lnSpc>
                <a:spcPct val="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/>
              <a:t>Marker Beacons </a:t>
            </a:r>
            <a:endParaRPr lang="en-US" sz="8000" dirty="0">
              <a:cs typeface="Calibri"/>
            </a:endParaRPr>
          </a:p>
          <a:p>
            <a:pPr indent="-228600">
              <a:lnSpc>
                <a:spcPct val="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400" dirty="0">
              <a:cs typeface="Calibri"/>
            </a:endParaRP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8000"/>
              <a:t>What is the working principle?</a:t>
            </a:r>
            <a:endParaRPr lang="en-US" sz="8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87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0D57-A16D-4235-A4E1-82B928F9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Need for Software Defined ILS Receivers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0A3E11-40E4-4583-A5EE-D364AC63E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52579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99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0474A-A2D4-4385-B949-09A55B71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69" y="-1910816"/>
            <a:ext cx="10368243" cy="5577367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Instrument Landing System: Localizer</a:t>
            </a:r>
            <a:endParaRPr lang="en-US" sz="520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A905F92-D603-4548-A183-779E61A9A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465003"/>
              </p:ext>
            </p:extLst>
          </p:nvPr>
        </p:nvGraphicFramePr>
        <p:xfrm>
          <a:off x="1743973" y="1511787"/>
          <a:ext cx="8412965" cy="534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19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A74D490-83FC-450A-A58E-7D9C1235E0F9}"/>
              </a:ext>
            </a:extLst>
          </p:cNvPr>
          <p:cNvSpPr txBox="1"/>
          <p:nvPr/>
        </p:nvSpPr>
        <p:spPr>
          <a:xfrm>
            <a:off x="4775200" y="3733800"/>
            <a:ext cx="6769100" cy="63500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u="sng">
                <a:solidFill>
                  <a:schemeClr val="bg1">
                    <a:lumMod val="95000"/>
                    <a:lumOff val="5000"/>
                  </a:schemeClr>
                </a:solidFill>
                <a:cs typeface="Calibri"/>
              </a:rPr>
              <a:t>Discrete Frequency Domain Implementation 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80DB15AD-EA51-4A8B-AF52-6C56F88431EE}"/>
              </a:ext>
            </a:extLst>
          </p:cNvPr>
          <p:cNvSpPr txBox="1"/>
          <p:nvPr/>
        </p:nvSpPr>
        <p:spPr>
          <a:xfrm>
            <a:off x="4775200" y="5552056"/>
            <a:ext cx="6769100" cy="6328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000" dirty="0">
                <a:cs typeface="Calibri"/>
              </a:rPr>
              <a:t>Discrete Frequency  Domain Approach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[</a:t>
            </a:r>
            <a:r>
              <a:rPr lang="en-US" sz="2000" dirty="0" err="1">
                <a:ea typeface="+mn-lt"/>
                <a:cs typeface="+mn-lt"/>
              </a:rPr>
              <a:t>Leosrisook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Chanan,</a:t>
            </a:r>
            <a:r>
              <a:rPr lang="en-US" sz="2000" dirty="0" err="1"/>
              <a:t>An</a:t>
            </a:r>
            <a:r>
              <a:rPr lang="en-US" sz="2000" dirty="0"/>
              <a:t> implementation of portable ILS Localizer signal receiver using SDR.</a:t>
            </a:r>
            <a:r>
              <a:rPr lang="en-US" sz="2000" dirty="0">
                <a:ea typeface="+mn-lt"/>
                <a:cs typeface="+mn-lt"/>
              </a:rPr>
              <a:t>IEEE, 2014.</a:t>
            </a:r>
            <a:r>
              <a:rPr lang="en-US" sz="2000" dirty="0"/>
              <a:t>]</a:t>
            </a:r>
            <a:endParaRPr lang="en-US" sz="20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0C001-BB58-4F9E-AA04-9013D595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76" y="1967266"/>
            <a:ext cx="3060220" cy="279167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Statement: How can we design a ILS localizer receiver in software?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7C21-F268-4972-8270-30AA57D8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635000"/>
            <a:ext cx="6769100" cy="30226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</a:t>
            </a:r>
            <a:r>
              <a:rPr lang="en-US" dirty="0" err="1">
                <a:cs typeface="Calibri"/>
              </a:rPr>
              <a:t>GNURadio</a:t>
            </a:r>
            <a:r>
              <a:rPr lang="en-US" dirty="0">
                <a:cs typeface="Calibri"/>
              </a:rPr>
              <a:t>- Open Source SDR software: Modular, Flowgraph oriented</a:t>
            </a:r>
          </a:p>
          <a:p>
            <a:r>
              <a:rPr lang="en-US" u="sng" dirty="0">
                <a:cs typeface="Calibri"/>
              </a:rPr>
              <a:t>ILS Signal parameters</a:t>
            </a:r>
            <a:r>
              <a:rPr lang="en-US" dirty="0">
                <a:cs typeface="Calibri"/>
              </a:rPr>
              <a:t> –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Sum of Depth of Modulation (Always 0.4)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Difference of Depth of Modulation (0.0-0.4)</a:t>
            </a:r>
          </a:p>
          <a:p>
            <a:pPr marL="3657600" lvl="8" indent="0">
              <a:buNone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9" name="Picture 13" descr="Diagram&#10;&#10;Description automatically generated">
            <a:extLst>
              <a:ext uri="{FF2B5EF4-FFF2-40B4-BE49-F238E27FC236}">
                <a16:creationId xmlns:a16="http://schemas.microsoft.com/office/drawing/2014/main" id="{9CA20E3B-EF3D-477D-B9D7-2D841488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75" y="3574388"/>
            <a:ext cx="7689009" cy="169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79C-95B1-4978-9020-1FFF2B56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445" y="16384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Three Different Test Scenarios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80D84E0-A914-43FC-B6A2-6EBEB71D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294" y="1193022"/>
            <a:ext cx="8527676" cy="5271487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F76CBC-2795-4B9C-902C-6B3CF831FE02}"/>
              </a:ext>
            </a:extLst>
          </p:cNvPr>
          <p:cNvCxnSpPr/>
          <p:nvPr/>
        </p:nvCxnSpPr>
        <p:spPr>
          <a:xfrm flipV="1">
            <a:off x="2432649" y="1643332"/>
            <a:ext cx="1216324" cy="1457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928B3C-CB12-4FE3-B88B-525CB27DE366}"/>
              </a:ext>
            </a:extLst>
          </p:cNvPr>
          <p:cNvCxnSpPr>
            <a:cxnSpLocks/>
          </p:cNvCxnSpPr>
          <p:nvPr/>
        </p:nvCxnSpPr>
        <p:spPr>
          <a:xfrm flipV="1">
            <a:off x="5667555" y="1528312"/>
            <a:ext cx="8626" cy="13716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C5E84D-AFCA-4D4D-A5D8-072CA96D3DD6}"/>
              </a:ext>
            </a:extLst>
          </p:cNvPr>
          <p:cNvCxnSpPr>
            <a:cxnSpLocks/>
          </p:cNvCxnSpPr>
          <p:nvPr/>
        </p:nvCxnSpPr>
        <p:spPr>
          <a:xfrm flipH="1" flipV="1">
            <a:off x="8120333" y="1542691"/>
            <a:ext cx="911524" cy="1472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03864C-F99C-4C36-A163-E8C95C1F036D}"/>
              </a:ext>
            </a:extLst>
          </p:cNvPr>
          <p:cNvSpPr txBox="1"/>
          <p:nvPr/>
        </p:nvSpPr>
        <p:spPr>
          <a:xfrm>
            <a:off x="10129388" y="63625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[Rhode &amp; Schwarz]</a:t>
            </a:r>
          </a:p>
        </p:txBody>
      </p:sp>
    </p:spTree>
    <p:extLst>
      <p:ext uri="{BB962C8B-B14F-4D97-AF65-F5344CB8AC3E}">
        <p14:creationId xmlns:p14="http://schemas.microsoft.com/office/powerpoint/2010/main" val="2961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308EF4-5F68-47F2-A170-9981AB04EC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7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067A8-B773-48E8-9000-763B623B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Future Roadmap 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50B2BF-76A7-42F6-89A6-E308D097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17968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AF9C5-256F-4FAF-B8EB-0B04349CE3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100DDF42-9382-42B5-B167-AF8581210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84416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72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C5822008763439CA00D0A126569BE" ma:contentTypeVersion="2" ma:contentTypeDescription="Create a new document." ma:contentTypeScope="" ma:versionID="b9ab936cd385b39088803858d3076fc3">
  <xsd:schema xmlns:xsd="http://www.w3.org/2001/XMLSchema" xmlns:xs="http://www.w3.org/2001/XMLSchema" xmlns:p="http://schemas.microsoft.com/office/2006/metadata/properties" xmlns:ns2="cd4f70d3-0213-401e-9819-2b07cc1f8210" targetNamespace="http://schemas.microsoft.com/office/2006/metadata/properties" ma:root="true" ma:fieldsID="4f20f3310130610105dd8d8fefd6668a" ns2:_="">
    <xsd:import namespace="cd4f70d3-0213-401e-9819-2b07cc1f8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f70d3-0213-401e-9819-2b07cc1f8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680CC2-FFBA-411E-984E-E3B2E41500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5CBF44-0BB8-4414-B8D5-E3999F2BB2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C70650-0ECC-4783-B5CE-D27B73B74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4f70d3-0213-401e-9819-2b07cc1f8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Implementation of ILS Localizer Receiver using SDR</vt:lpstr>
      <vt:lpstr>Objectives </vt:lpstr>
      <vt:lpstr>Software Defined Radio </vt:lpstr>
      <vt:lpstr>A Brief Overview of Instrument Landing Systems </vt:lpstr>
      <vt:lpstr>Need for Software Defined ILS Receivers</vt:lpstr>
      <vt:lpstr>Instrument Landing System: Localizer</vt:lpstr>
      <vt:lpstr>Problem Statement: How can we design a ILS localizer receiver in software?  </vt:lpstr>
      <vt:lpstr>Three Different Test Scenarios</vt:lpstr>
      <vt:lpstr>Future Roadmap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721</cp:revision>
  <dcterms:created xsi:type="dcterms:W3CDTF">2020-11-19T04:48:00Z</dcterms:created>
  <dcterms:modified xsi:type="dcterms:W3CDTF">2020-11-19T11:25:33Z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0x0101000C6C5822008763439CA00D0A126569BE</vt:lpwstr>
  </property>
</Properties>
</file>