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7: using "not"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075"/>
          </a:xfrm>
        </p:spPr>
        <p:txBody>
          <a:bodyPr/>
          <a:lstStyle/>
          <a:p>
            <a:r>
              <a:rPr lang="en-US" dirty="0" smtClean="0"/>
              <a:t>Below is the input.</a:t>
            </a:r>
          </a:p>
          <a:p>
            <a:r>
              <a:rPr lang="en-US" dirty="0" smtClean="0"/>
              <a:t>The input contains a title followed by one or more lines.</a:t>
            </a:r>
          </a:p>
          <a:p>
            <a:r>
              <a:rPr lang="en-US" dirty="0" smtClean="0"/>
              <a:t>Discard newlines.</a:t>
            </a:r>
          </a:p>
          <a:p>
            <a:r>
              <a:rPr lang="en-US" dirty="0" smtClean="0"/>
              <a:t>Name the start </a:t>
            </a:r>
            <a:r>
              <a:rPr lang="en-US" dirty="0" smtClean="0"/>
              <a:t>rule: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See the next slide for what the parse tree should look like.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68400" y="5029200"/>
            <a:ext cx="7226300" cy="12003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Gettysburg Address</a:t>
            </a:r>
          </a:p>
          <a:p>
            <a:r>
              <a:rPr lang="en-US" dirty="0" smtClean="0"/>
              <a:t>Four score and seven years ago our fathers brought forth on this continent, </a:t>
            </a:r>
          </a:p>
          <a:p>
            <a:r>
              <a:rPr lang="en-US" dirty="0" smtClean="0"/>
              <a:t>a new nation, conceived in Liberty, and dedicated to the proposition that </a:t>
            </a:r>
          </a:p>
          <a:p>
            <a:r>
              <a:rPr lang="en-US" dirty="0" smtClean="0"/>
              <a:t>all men are created equal.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400" y="4659868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4" t="5466" r="935" b="62267"/>
          <a:stretch/>
        </p:blipFill>
        <p:spPr>
          <a:xfrm>
            <a:off x="685800" y="1308100"/>
            <a:ext cx="11074400" cy="15367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5800" y="938768"/>
            <a:ext cx="20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(parse tree)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17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7: using "not"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3</cp:revision>
  <dcterms:created xsi:type="dcterms:W3CDTF">2015-06-04T21:06:53Z</dcterms:created>
  <dcterms:modified xsi:type="dcterms:W3CDTF">2015-09-24T19:59:29Z</dcterms:modified>
</cp:coreProperties>
</file>