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12: a delimiter that may also be part of a value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46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Below is the input</a:t>
            </a:r>
            <a:r>
              <a:rPr lang="en-US" dirty="0" smtClean="0"/>
              <a:t>. It contains a series of surnames, separated by dot (.)</a:t>
            </a:r>
            <a:endParaRPr lang="en-US" dirty="0" smtClean="0"/>
          </a:p>
          <a:p>
            <a:r>
              <a:rPr lang="en-US" dirty="0" smtClean="0"/>
              <a:t>Some surnames contain a dot, such as St. Laurent. To identify that the dot is not a separator, precede it with a backslash, e.g</a:t>
            </a:r>
            <a:r>
              <a:rPr lang="en-US" dirty="0"/>
              <a:t>., St\. Laurent</a:t>
            </a:r>
            <a:endParaRPr lang="en-US" dirty="0" smtClean="0"/>
          </a:p>
          <a:p>
            <a:r>
              <a:rPr lang="en-US" dirty="0" smtClean="0"/>
              <a:t>Discard </a:t>
            </a:r>
            <a:r>
              <a:rPr lang="en-US" dirty="0" smtClean="0"/>
              <a:t>the dot separator .</a:t>
            </a:r>
            <a:endParaRPr lang="en-US" dirty="0" smtClean="0"/>
          </a:p>
          <a:p>
            <a:r>
              <a:rPr lang="en-US" dirty="0" smtClean="0"/>
              <a:t>Name the start rule: </a:t>
            </a:r>
            <a:r>
              <a:rPr lang="en-US" dirty="0" smtClean="0"/>
              <a:t>surnames.</a:t>
            </a:r>
          </a:p>
          <a:p>
            <a:r>
              <a:rPr lang="en-US" dirty="0" smtClean="0"/>
              <a:t>The next slide shows the desired parse tree.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92200" y="4869577"/>
            <a:ext cx="344170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Jones.Smith.St</a:t>
            </a:r>
            <a:r>
              <a:rPr lang="en-US" dirty="0" smtClean="0"/>
              <a:t>\. </a:t>
            </a:r>
            <a:r>
              <a:rPr lang="en-US" dirty="0" err="1" smtClean="0"/>
              <a:t>Laurent.Johnson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200" y="4500245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44" t="5733" r="6444" b="79333"/>
          <a:stretch/>
        </p:blipFill>
        <p:spPr>
          <a:xfrm>
            <a:off x="2163354" y="1869440"/>
            <a:ext cx="8023225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12: a delimiter that may also be part of a value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10</cp:revision>
  <dcterms:created xsi:type="dcterms:W3CDTF">2015-06-04T21:06:53Z</dcterms:created>
  <dcterms:modified xsi:type="dcterms:W3CDTF">2015-06-17T21:40:00Z</dcterms:modified>
</cp:coreProperties>
</file>