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13: using the 'more' lexer command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Below is the input. It contains a </a:t>
            </a:r>
            <a:r>
              <a:rPr lang="en-US" dirty="0" smtClean="0"/>
              <a:t>currency symbol followed by digits and optionally a decimal point and more digits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currency symbol may be one of these: €, $, ¥, or £</a:t>
            </a:r>
            <a:endParaRPr lang="en-US" dirty="0" smtClean="0"/>
          </a:p>
          <a:p>
            <a:r>
              <a:rPr lang="en-US" dirty="0" smtClean="0"/>
              <a:t>The parse tree should show the currency symbol separate from the amount.</a:t>
            </a:r>
          </a:p>
          <a:p>
            <a:r>
              <a:rPr lang="en-US" dirty="0" smtClean="0"/>
              <a:t>You are to use the 'more' lexer command to read the amount. Stop reading once you've gotten to the newline.</a:t>
            </a:r>
          </a:p>
          <a:p>
            <a:r>
              <a:rPr lang="en-US" dirty="0" smtClean="0"/>
              <a:t>The desired parse tree is shown on the next slide.</a:t>
            </a:r>
          </a:p>
          <a:p>
            <a:r>
              <a:rPr lang="en-US" dirty="0" smtClean="0"/>
              <a:t>Name the start rule</a:t>
            </a:r>
            <a:r>
              <a:rPr lang="en-US" smtClean="0"/>
              <a:t>: money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17600" y="5352177"/>
            <a:ext cx="3441700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en-US" dirty="0" smtClean="0"/>
              <a:t>19.95</a:t>
            </a:r>
          </a:p>
          <a:p>
            <a:endParaRPr lang="en-US" dirty="0" err="1"/>
          </a:p>
        </p:txBody>
      </p:sp>
      <p:sp>
        <p:nvSpPr>
          <p:cNvPr id="7" name="TextBox 6"/>
          <p:cNvSpPr txBox="1"/>
          <p:nvPr/>
        </p:nvSpPr>
        <p:spPr>
          <a:xfrm>
            <a:off x="1117600" y="4982845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667" t="5466" r="39778" b="70000"/>
          <a:stretch/>
        </p:blipFill>
        <p:spPr>
          <a:xfrm>
            <a:off x="3937000" y="1320800"/>
            <a:ext cx="31623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13: using the 'more' lexer command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14</cp:revision>
  <dcterms:created xsi:type="dcterms:W3CDTF">2015-06-04T21:06:53Z</dcterms:created>
  <dcterms:modified xsi:type="dcterms:W3CDTF">2015-06-18T20:47:29Z</dcterms:modified>
</cp:coreProperties>
</file>