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1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5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2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1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D043C-D64E-4A71-AC7D-F3A50ECA08C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14: using non-greedy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5775"/>
          </a:xfrm>
        </p:spPr>
        <p:txBody>
          <a:bodyPr>
            <a:normAutofit/>
          </a:bodyPr>
          <a:lstStyle/>
          <a:p>
            <a:r>
              <a:rPr lang="en-US" dirty="0" smtClean="0"/>
              <a:t>Below is the input. It contains multiple sentences, ending in a period.</a:t>
            </a:r>
          </a:p>
          <a:p>
            <a:r>
              <a:rPr lang="en-US" dirty="0" smtClean="0"/>
              <a:t>Parse the input into sentences</a:t>
            </a:r>
            <a:r>
              <a:rPr lang="en-US" dirty="0" smtClean="0"/>
              <a:t>.</a:t>
            </a:r>
          </a:p>
          <a:p>
            <a:r>
              <a:rPr lang="en-US" smtClean="0"/>
              <a:t>Discard newlines.</a:t>
            </a:r>
            <a:endParaRPr lang="en-US" dirty="0" smtClean="0"/>
          </a:p>
          <a:p>
            <a:r>
              <a:rPr lang="en-US" dirty="0" smtClean="0"/>
              <a:t>The desired parse tree is shown on the next slide.</a:t>
            </a:r>
          </a:p>
          <a:p>
            <a:r>
              <a:rPr lang="en-US" dirty="0" smtClean="0"/>
              <a:t>Name the start rule: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7600" y="5352177"/>
            <a:ext cx="3441700" cy="3693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Hello, World. It's a beautiful day.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7600" y="4982845"/>
            <a:ext cx="10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775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667" t="5733" r="17333" b="70267"/>
          <a:stretch/>
        </p:blipFill>
        <p:spPr>
          <a:xfrm>
            <a:off x="3441700" y="1841500"/>
            <a:ext cx="505968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8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Lab 14: using non-greedy operators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7: using "not"</dc:title>
  <dc:creator>Costello, Roger L.</dc:creator>
  <cp:lastModifiedBy>Costello, Roger L.</cp:lastModifiedBy>
  <cp:revision>16</cp:revision>
  <dcterms:created xsi:type="dcterms:W3CDTF">2015-06-04T21:06:53Z</dcterms:created>
  <dcterms:modified xsi:type="dcterms:W3CDTF">2015-06-22T20:41:55Z</dcterms:modified>
</cp:coreProperties>
</file>