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1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5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1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2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2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4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6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1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8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D043C-D64E-4A71-AC7D-F3A50ECA08C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15: fuzzy parsing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5775"/>
          </a:xfrm>
        </p:spPr>
        <p:txBody>
          <a:bodyPr>
            <a:normAutofit/>
          </a:bodyPr>
          <a:lstStyle/>
          <a:p>
            <a:r>
              <a:rPr lang="en-US" dirty="0" smtClean="0"/>
              <a:t>Below is the input. </a:t>
            </a:r>
            <a:endParaRPr lang="en-US" dirty="0" smtClean="0"/>
          </a:p>
          <a:p>
            <a:r>
              <a:rPr lang="en-US" dirty="0" smtClean="0"/>
              <a:t>We only want the zip codes</a:t>
            </a:r>
            <a:r>
              <a:rPr lang="en-US" dirty="0" smtClean="0"/>
              <a:t>. Discard everything else.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desired parse tree is shown on the next slide.</a:t>
            </a:r>
          </a:p>
          <a:p>
            <a:r>
              <a:rPr lang="en-US" dirty="0" smtClean="0"/>
              <a:t>Name the start rule: </a:t>
            </a:r>
            <a:r>
              <a:rPr lang="en-US" dirty="0" err="1" smtClean="0"/>
              <a:t>zipcodes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016000" y="4285377"/>
            <a:ext cx="3441700" cy="21236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Mark,McWhorter,4460 Stuart </a:t>
            </a:r>
            <a:r>
              <a:rPr lang="en-US" sz="1200" dirty="0" err="1"/>
              <a:t>Street,Marion</a:t>
            </a:r>
            <a:r>
              <a:rPr lang="en-US" sz="1200" dirty="0"/>
              <a:t> Center,PA,15759</a:t>
            </a:r>
          </a:p>
          <a:p>
            <a:r>
              <a:rPr lang="en-US" sz="1200" dirty="0"/>
              <a:t>Monica,Apodaca,258 Oliver </a:t>
            </a:r>
            <a:r>
              <a:rPr lang="en-US" sz="1200" dirty="0" err="1"/>
              <a:t>Street,Fort</a:t>
            </a:r>
            <a:r>
              <a:rPr lang="en-US" sz="1200" dirty="0"/>
              <a:t> Worth,TX,76118</a:t>
            </a:r>
          </a:p>
          <a:p>
            <a:r>
              <a:rPr lang="en-US" sz="1200" dirty="0"/>
              <a:t>Kenisha,Le,1579 Olen Thomas Drive,Charlie,TX,76377</a:t>
            </a:r>
          </a:p>
          <a:p>
            <a:r>
              <a:rPr lang="en-US" sz="1200" dirty="0"/>
              <a:t>Dustin,Edwards,2249 Ingram Road,Greensboro,NC,27401</a:t>
            </a:r>
          </a:p>
          <a:p>
            <a:r>
              <a:rPr lang="en-US" sz="1200" dirty="0"/>
              <a:t>Ruth,Heath,988 Davisson Street,Fairmont,IN,46928</a:t>
            </a:r>
          </a:p>
          <a:p>
            <a:r>
              <a:rPr lang="en-US" sz="1200" dirty="0"/>
              <a:t>Christin,Dehart,515 Ash </a:t>
            </a:r>
            <a:r>
              <a:rPr lang="en-US" sz="1200" dirty="0" err="1"/>
              <a:t>Avenue,Saint</a:t>
            </a:r>
            <a:r>
              <a:rPr lang="en-US" sz="1200" dirty="0"/>
              <a:t> Louis,MO,63108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16000" y="3916045"/>
            <a:ext cx="101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775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8016" t="5999" r="14611" b="69734"/>
          <a:stretch/>
        </p:blipFill>
        <p:spPr>
          <a:xfrm>
            <a:off x="2120899" y="1600200"/>
            <a:ext cx="7571016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8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Lab 15: fuzzy parsing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7: using "not"</dc:title>
  <dc:creator>Costello, Roger L.</dc:creator>
  <cp:lastModifiedBy>Costello, Roger L.</cp:lastModifiedBy>
  <cp:revision>18</cp:revision>
  <dcterms:created xsi:type="dcterms:W3CDTF">2015-06-04T21:06:53Z</dcterms:created>
  <dcterms:modified xsi:type="dcterms:W3CDTF">2015-06-24T21:00:18Z</dcterms:modified>
</cp:coreProperties>
</file>