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043C-D64E-4A71-AC7D-F3A50ECA08C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A4B3C-E99B-4354-8607-BC3DC012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16: using the tokens section and type lexer command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5775"/>
          </a:xfrm>
        </p:spPr>
        <p:txBody>
          <a:bodyPr>
            <a:normAutofit/>
          </a:bodyPr>
          <a:lstStyle/>
          <a:p>
            <a:r>
              <a:rPr lang="en-US" dirty="0" smtClean="0"/>
              <a:t>Below is the input. </a:t>
            </a:r>
          </a:p>
          <a:p>
            <a:r>
              <a:rPr lang="en-US" dirty="0" smtClean="0"/>
              <a:t>You are to treat each string to be of type CLASSIFICATION.</a:t>
            </a:r>
            <a:endParaRPr lang="en-US" dirty="0" smtClean="0"/>
          </a:p>
          <a:p>
            <a:r>
              <a:rPr lang="en-US" dirty="0" smtClean="0"/>
              <a:t>The desired parse tree is shown on the next slide.</a:t>
            </a:r>
          </a:p>
          <a:p>
            <a:r>
              <a:rPr lang="en-US" dirty="0" smtClean="0"/>
              <a:t>Name the start rule: </a:t>
            </a:r>
            <a:r>
              <a:rPr lang="en-US" dirty="0" smtClean="0"/>
              <a:t>classifications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16000" y="4285377"/>
            <a:ext cx="3441700" cy="3693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secret Secret S E C R E T s-e-c-r-e-t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6000" y="3916045"/>
            <a:ext cx="10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input.txt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5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511" t="5200" r="9949" b="68400"/>
          <a:stretch/>
        </p:blipFill>
        <p:spPr>
          <a:xfrm>
            <a:off x="1770379" y="1935480"/>
            <a:ext cx="88751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16: using the tokens section and type lexer command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using "not"</dc:title>
  <dc:creator>Costello, Roger L.</dc:creator>
  <cp:lastModifiedBy>Costello, Roger L.</cp:lastModifiedBy>
  <cp:revision>20</cp:revision>
  <dcterms:created xsi:type="dcterms:W3CDTF">2015-06-04T21:06:53Z</dcterms:created>
  <dcterms:modified xsi:type="dcterms:W3CDTF">2015-06-25T20:27:06Z</dcterms:modified>
</cp:coreProperties>
</file>