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2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1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5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1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0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2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2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2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4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6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1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8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D043C-D64E-4A71-AC7D-F3A50ECA08CC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17: using </a:t>
            </a:r>
            <a:r>
              <a:rPr lang="en-US" dirty="0"/>
              <a:t>\uXXXX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5775"/>
          </a:xfrm>
        </p:spPr>
        <p:txBody>
          <a:bodyPr>
            <a:normAutofit/>
          </a:bodyPr>
          <a:lstStyle/>
          <a:p>
            <a:r>
              <a:rPr lang="en-US" dirty="0" smtClean="0"/>
              <a:t>Below is the input. It contains names.</a:t>
            </a:r>
          </a:p>
          <a:p>
            <a:r>
              <a:rPr lang="en-US" dirty="0" smtClean="0"/>
              <a:t>Assume the names consist of </a:t>
            </a:r>
            <a:r>
              <a:rPr lang="en-US" dirty="0" smtClean="0"/>
              <a:t>characters </a:t>
            </a:r>
            <a:r>
              <a:rPr lang="en-US" dirty="0" smtClean="0"/>
              <a:t>in the range hex 41 to 7a, a0 to </a:t>
            </a:r>
            <a:r>
              <a:rPr lang="en-US" dirty="0" err="1" smtClean="0"/>
              <a:t>ff</a:t>
            </a:r>
            <a:endParaRPr lang="en-US" dirty="0" smtClean="0"/>
          </a:p>
          <a:p>
            <a:r>
              <a:rPr lang="en-US" dirty="0" smtClean="0"/>
              <a:t>The desired parse tree is shown on the next slide. (Noticed how messed up it is)</a:t>
            </a:r>
          </a:p>
          <a:p>
            <a:r>
              <a:rPr lang="en-US" dirty="0" smtClean="0"/>
              <a:t>Name the start rule: names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3300" y="5355669"/>
            <a:ext cx="3441700" cy="3693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Müller Garçon Pérez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3300" y="4986337"/>
            <a:ext cx="101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input.txt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775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4444" t="5466" r="18444" b="69734"/>
          <a:stretch/>
        </p:blipFill>
        <p:spPr>
          <a:xfrm>
            <a:off x="3251199" y="1600200"/>
            <a:ext cx="4805789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8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Lab 17: using \uXXXX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7: using "not"</dc:title>
  <dc:creator>Costello, Roger L.</dc:creator>
  <cp:lastModifiedBy>Costello, Roger L.</cp:lastModifiedBy>
  <cp:revision>23</cp:revision>
  <dcterms:created xsi:type="dcterms:W3CDTF">2015-06-04T21:06:53Z</dcterms:created>
  <dcterms:modified xsi:type="dcterms:W3CDTF">2015-09-25T20:07:42Z</dcterms:modified>
</cp:coreProperties>
</file>