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75" d="100"/>
          <a:sy n="75" d="100"/>
        </p:scale>
        <p:origin x="20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D043C-D64E-4A71-AC7D-F3A50ECA08CC}" type="datetimeFigureOut">
              <a:rPr lang="en-US" smtClean="0"/>
              <a:t>6/30/2015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A4B3C-E99B-4354-8607-BC3DC0127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710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D043C-D64E-4A71-AC7D-F3A50ECA08CC}" type="datetimeFigureOut">
              <a:rPr lang="en-US" smtClean="0"/>
              <a:t>6/30/2015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A4B3C-E99B-4354-8607-BC3DC0127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758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D043C-D64E-4A71-AC7D-F3A50ECA08CC}" type="datetimeFigureOut">
              <a:rPr lang="en-US" smtClean="0"/>
              <a:t>6/30/2015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A4B3C-E99B-4354-8607-BC3DC0127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013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D043C-D64E-4A71-AC7D-F3A50ECA08CC}" type="datetimeFigureOut">
              <a:rPr lang="en-US" smtClean="0"/>
              <a:t>6/30/2015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A4B3C-E99B-4354-8607-BC3DC0127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603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D043C-D64E-4A71-AC7D-F3A50ECA08CC}" type="datetimeFigureOut">
              <a:rPr lang="en-US" smtClean="0"/>
              <a:t>6/30/2015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A4B3C-E99B-4354-8607-BC3DC0127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427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D043C-D64E-4A71-AC7D-F3A50ECA08CC}" type="datetimeFigureOut">
              <a:rPr lang="en-US" smtClean="0"/>
              <a:t>6/30/2015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A4B3C-E99B-4354-8607-BC3DC0127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324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D043C-D64E-4A71-AC7D-F3A50ECA08CC}" type="datetimeFigureOut">
              <a:rPr lang="en-US" smtClean="0"/>
              <a:t>6/30/2015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A4B3C-E99B-4354-8607-BC3DC0127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728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D043C-D64E-4A71-AC7D-F3A50ECA08CC}" type="datetimeFigureOut">
              <a:rPr lang="en-US" smtClean="0"/>
              <a:t>6/30/2015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A4B3C-E99B-4354-8607-BC3DC0127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345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D043C-D64E-4A71-AC7D-F3A50ECA08CC}" type="datetimeFigureOut">
              <a:rPr lang="en-US" smtClean="0"/>
              <a:t>6/30/2015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A4B3C-E99B-4354-8607-BC3DC0127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862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D043C-D64E-4A71-AC7D-F3A50ECA08CC}" type="datetimeFigureOut">
              <a:rPr lang="en-US" smtClean="0"/>
              <a:t>6/30/2015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A4B3C-E99B-4354-8607-BC3DC0127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110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D043C-D64E-4A71-AC7D-F3A50ECA08CC}" type="datetimeFigureOut">
              <a:rPr lang="en-US" smtClean="0"/>
              <a:t>6/30/2015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A4B3C-E99B-4354-8607-BC3DC0127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289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1D043C-D64E-4A71-AC7D-F3A50ECA08CC}" type="datetimeFigureOut">
              <a:rPr lang="en-US" smtClean="0"/>
              <a:t>6/30/2015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0A4B3C-E99B-4354-8607-BC3DC0127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09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</a:t>
            </a:r>
            <a:r>
              <a:rPr lang="en-US" dirty="0" smtClean="0"/>
              <a:t>18: using dot (.) in the parser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025775"/>
          </a:xfrm>
        </p:spPr>
        <p:txBody>
          <a:bodyPr>
            <a:normAutofit/>
          </a:bodyPr>
          <a:lstStyle/>
          <a:p>
            <a:r>
              <a:rPr lang="en-US" dirty="0" smtClean="0"/>
              <a:t>Below is the input. It contains </a:t>
            </a:r>
            <a:r>
              <a:rPr lang="en-US" dirty="0" smtClean="0"/>
              <a:t>names, integers, </a:t>
            </a:r>
            <a:r>
              <a:rPr lang="en-US" dirty="0" err="1" smtClean="0"/>
              <a:t>booleans</a:t>
            </a:r>
            <a:r>
              <a:rPr lang="en-US" dirty="0" smtClean="0"/>
              <a:t>, and decimals.</a:t>
            </a:r>
            <a:endParaRPr lang="en-US" dirty="0" smtClean="0"/>
          </a:p>
          <a:p>
            <a:r>
              <a:rPr lang="en-US" dirty="0" smtClean="0"/>
              <a:t>Tokenize the input </a:t>
            </a:r>
            <a:r>
              <a:rPr lang="en-US" dirty="0"/>
              <a:t>into names, integers, </a:t>
            </a:r>
            <a:r>
              <a:rPr lang="en-US" dirty="0" err="1"/>
              <a:t>booleans</a:t>
            </a:r>
            <a:r>
              <a:rPr lang="en-US" dirty="0"/>
              <a:t>, and decimals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parser is to accept everything.</a:t>
            </a:r>
            <a:endParaRPr lang="en-US" dirty="0" smtClean="0"/>
          </a:p>
          <a:p>
            <a:r>
              <a:rPr lang="en-US" dirty="0" smtClean="0"/>
              <a:t>The desired parse tree is shown on the next slide. </a:t>
            </a:r>
            <a:endParaRPr lang="en-US" dirty="0" smtClean="0"/>
          </a:p>
          <a:p>
            <a:r>
              <a:rPr lang="en-US" dirty="0" smtClean="0"/>
              <a:t>Name </a:t>
            </a:r>
            <a:r>
              <a:rPr lang="en-US" dirty="0" smtClean="0"/>
              <a:t>the start rule: </a:t>
            </a:r>
            <a:r>
              <a:rPr lang="en-US" dirty="0" smtClean="0"/>
              <a:t>everything</a:t>
            </a:r>
            <a:endParaRPr lang="en-US" dirty="0" smtClean="0"/>
          </a:p>
        </p:txBody>
      </p:sp>
      <p:sp>
        <p:nvSpPr>
          <p:cNvPr id="6" name="Rectangle 5"/>
          <p:cNvSpPr/>
          <p:nvPr/>
        </p:nvSpPr>
        <p:spPr>
          <a:xfrm>
            <a:off x="1003300" y="5355669"/>
            <a:ext cx="3441700" cy="36933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pt-BR" dirty="0"/>
              <a:t>John 98 true 12.1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03300" y="4986337"/>
            <a:ext cx="1012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input.txt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1775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34889" t="5200" r="26000" b="79600"/>
          <a:stretch/>
        </p:blipFill>
        <p:spPr>
          <a:xfrm>
            <a:off x="2971800" y="1943100"/>
            <a:ext cx="6470316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3864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67</Words>
  <Application>Microsoft Office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Lab 18: using dot (.) in the parser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7: using "not"</dc:title>
  <dc:creator>Costello, Roger L.</dc:creator>
  <cp:lastModifiedBy>Costello, Roger L.</cp:lastModifiedBy>
  <cp:revision>24</cp:revision>
  <dcterms:created xsi:type="dcterms:W3CDTF">2015-06-04T21:06:53Z</dcterms:created>
  <dcterms:modified xsi:type="dcterms:W3CDTF">2015-06-30T20:02:31Z</dcterms:modified>
</cp:coreProperties>
</file>