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19: IPFIX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9075"/>
          </a:xfrm>
        </p:spPr>
        <p:txBody>
          <a:bodyPr>
            <a:normAutofit/>
          </a:bodyPr>
          <a:lstStyle/>
          <a:p>
            <a:r>
              <a:rPr lang="en-US" dirty="0" smtClean="0"/>
              <a:t>IPFIX </a:t>
            </a:r>
            <a:r>
              <a:rPr lang="en-US" dirty="0"/>
              <a:t>= </a:t>
            </a:r>
            <a:r>
              <a:rPr lang="en-US" dirty="0" smtClean="0"/>
              <a:t>IP Flow Information </a:t>
            </a:r>
            <a:r>
              <a:rPr lang="en-US" dirty="0" err="1" smtClean="0"/>
              <a:t>eXchange</a:t>
            </a:r>
            <a:endParaRPr lang="en-US" dirty="0"/>
          </a:p>
          <a:p>
            <a:r>
              <a:rPr lang="en-US" dirty="0"/>
              <a:t>It's a binary data format</a:t>
            </a:r>
          </a:p>
          <a:p>
            <a:r>
              <a:rPr lang="en-US" dirty="0"/>
              <a:t>It is used to record information about data that flows through network devices (e.g., routers)</a:t>
            </a:r>
          </a:p>
          <a:p>
            <a:r>
              <a:rPr lang="en-US" dirty="0" smtClean="0"/>
              <a:t>Version Number: </a:t>
            </a:r>
            <a:r>
              <a:rPr lang="en-US" dirty="0"/>
              <a:t>the first </a:t>
            </a:r>
            <a:r>
              <a:rPr lang="en-US" dirty="0" smtClean="0"/>
              <a:t>2 </a:t>
            </a:r>
            <a:r>
              <a:rPr lang="en-US" dirty="0"/>
              <a:t>bytes of the file must be hex </a:t>
            </a:r>
            <a:r>
              <a:rPr lang="en-US" dirty="0" smtClean="0"/>
              <a:t>0A</a:t>
            </a:r>
          </a:p>
          <a:p>
            <a:r>
              <a:rPr lang="en-US" dirty="0" smtClean="0"/>
              <a:t>Check that the first 2 bytes are x0A</a:t>
            </a:r>
            <a:r>
              <a:rPr lang="en-US" smtClean="0"/>
              <a:t>, discard the rest</a:t>
            </a:r>
            <a:endParaRPr lang="en-US" dirty="0"/>
          </a:p>
          <a:p>
            <a:r>
              <a:rPr lang="en-US" dirty="0" smtClean="0"/>
              <a:t>Name the start rule: </a:t>
            </a:r>
            <a:r>
              <a:rPr lang="en-US" dirty="0" err="1" smtClean="0"/>
              <a:t>ipfix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19: IPFIX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27</cp:revision>
  <dcterms:created xsi:type="dcterms:W3CDTF">2015-06-04T21:06:53Z</dcterms:created>
  <dcterms:modified xsi:type="dcterms:W3CDTF">2015-09-25T20:10:41Z</dcterms:modified>
</cp:coreProperties>
</file>