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20: CSV with escape characters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0500" y="148244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input file contains </a:t>
            </a:r>
            <a:r>
              <a:rPr lang="en-US" dirty="0"/>
              <a:t>comma-separated-values (CSV). </a:t>
            </a:r>
            <a:r>
              <a:rPr lang="en-US" dirty="0" smtClean="0"/>
              <a:t>Each </a:t>
            </a:r>
            <a:r>
              <a:rPr lang="en-US" dirty="0"/>
              <a:t>field may contain a comma, provided the comma is escaped by a backslash. Here's an example:</a:t>
            </a:r>
          </a:p>
          <a:p>
            <a:endParaRPr lang="en-US" dirty="0"/>
          </a:p>
          <a:p>
            <a:r>
              <a:rPr lang="en-US" dirty="0" smtClean="0"/>
              <a:t>	Mark and </a:t>
            </a:r>
            <a:r>
              <a:rPr lang="en-US" dirty="0"/>
              <a:t>Sally, </a:t>
            </a:r>
            <a:r>
              <a:rPr lang="en-US" dirty="0" smtClean="0"/>
              <a:t>"Drive </a:t>
            </a:r>
            <a:r>
              <a:rPr lang="en-US" dirty="0"/>
              <a:t>to </a:t>
            </a:r>
            <a:r>
              <a:rPr lang="en-US" dirty="0" smtClean="0"/>
              <a:t>NYC", </a:t>
            </a:r>
            <a:r>
              <a:rPr lang="en-US" dirty="0"/>
              <a:t>Hello\, </a:t>
            </a:r>
            <a:r>
              <a:rPr lang="en-US" dirty="0" smtClean="0"/>
              <a:t>World</a:t>
            </a:r>
          </a:p>
          <a:p>
            <a:endParaRPr lang="en-US" dirty="0"/>
          </a:p>
          <a:p>
            <a:r>
              <a:rPr lang="en-US" dirty="0"/>
              <a:t>That 1-line CSV contains </a:t>
            </a:r>
            <a:r>
              <a:rPr lang="en-US" dirty="0" smtClean="0"/>
              <a:t>these three </a:t>
            </a:r>
            <a:r>
              <a:rPr lang="en-US" dirty="0"/>
              <a:t>fields:</a:t>
            </a:r>
          </a:p>
          <a:p>
            <a:endParaRPr lang="en-US" dirty="0"/>
          </a:p>
          <a:p>
            <a:r>
              <a:rPr lang="en-US" dirty="0" smtClean="0"/>
              <a:t>	1</a:t>
            </a:r>
            <a:r>
              <a:rPr lang="en-US" dirty="0"/>
              <a:t>. Mark and Sally</a:t>
            </a:r>
          </a:p>
          <a:p>
            <a:r>
              <a:rPr lang="en-US" dirty="0" smtClean="0"/>
              <a:t>	2</a:t>
            </a:r>
            <a:r>
              <a:rPr lang="en-US" dirty="0"/>
              <a:t>. "Drive to NYC</a:t>
            </a:r>
            <a:r>
              <a:rPr lang="en-US" dirty="0" smtClean="0"/>
              <a:t>"</a:t>
            </a:r>
          </a:p>
          <a:p>
            <a:r>
              <a:rPr lang="en-US" dirty="0" smtClean="0"/>
              <a:t>	3. Hello, </a:t>
            </a:r>
            <a:r>
              <a:rPr lang="en-US" dirty="0"/>
              <a:t>World</a:t>
            </a:r>
          </a:p>
          <a:p>
            <a:endParaRPr lang="en-US" dirty="0"/>
          </a:p>
          <a:p>
            <a:r>
              <a:rPr lang="en-US" dirty="0"/>
              <a:t>Fields may also contain a backslash, provided it is escaped by a backslash. Here's an example:</a:t>
            </a:r>
          </a:p>
          <a:p>
            <a:endParaRPr lang="en-US" dirty="0"/>
          </a:p>
          <a:p>
            <a:r>
              <a:rPr lang="en-US" dirty="0"/>
              <a:t>	 John\\Sally, "Drive to NYC", Hello\, </a:t>
            </a:r>
            <a:r>
              <a:rPr lang="en-US" dirty="0" smtClean="0"/>
              <a:t>World</a:t>
            </a:r>
          </a:p>
          <a:p>
            <a:endParaRPr lang="en-US" dirty="0"/>
          </a:p>
          <a:p>
            <a:r>
              <a:rPr lang="en-US" dirty="0"/>
              <a:t>That 1-line CSV contains </a:t>
            </a:r>
            <a:r>
              <a:rPr lang="en-US" dirty="0" smtClean="0"/>
              <a:t>these three </a:t>
            </a:r>
            <a:r>
              <a:rPr lang="en-US" dirty="0"/>
              <a:t>fields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7700" y="6376094"/>
            <a:ext cx="141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0600" y="43333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1. </a:t>
            </a:r>
            <a:r>
              <a:rPr lang="en-US" dirty="0" smtClean="0"/>
              <a:t>Mark\Sally</a:t>
            </a:r>
            <a:endParaRPr lang="en-US" dirty="0"/>
          </a:p>
          <a:p>
            <a:r>
              <a:rPr lang="en-US" dirty="0"/>
              <a:t>	2. "Drive to NYC"</a:t>
            </a:r>
          </a:p>
          <a:p>
            <a:r>
              <a:rPr lang="en-US" dirty="0"/>
              <a:t>	3. Hello, World</a:t>
            </a:r>
          </a:p>
          <a:p>
            <a:endParaRPr lang="en-US" dirty="0"/>
          </a:p>
          <a:p>
            <a:r>
              <a:rPr lang="en-US" dirty="0"/>
              <a:t>Fields may </a:t>
            </a:r>
            <a:r>
              <a:rPr lang="en-US" dirty="0" smtClean="0"/>
              <a:t>continue onto the next line, </a:t>
            </a:r>
            <a:r>
              <a:rPr lang="en-US" dirty="0"/>
              <a:t>provided </a:t>
            </a:r>
            <a:r>
              <a:rPr lang="en-US" dirty="0" smtClean="0"/>
              <a:t>the newline character </a:t>
            </a:r>
            <a:r>
              <a:rPr lang="en-US" dirty="0"/>
              <a:t>is escaped by a backslash. Here's an example:</a:t>
            </a:r>
          </a:p>
          <a:p>
            <a:endParaRPr lang="en-US" dirty="0"/>
          </a:p>
          <a:p>
            <a:r>
              <a:rPr lang="en-US" dirty="0"/>
              <a:t>	John\\Sally, "Drive to NYC", Hello\, World, This is\</a:t>
            </a:r>
          </a:p>
          <a:p>
            <a:r>
              <a:rPr lang="en-US" dirty="0" smtClean="0"/>
              <a:t>	a </a:t>
            </a:r>
            <a:r>
              <a:rPr lang="en-US" dirty="0"/>
              <a:t>long string</a:t>
            </a:r>
          </a:p>
          <a:p>
            <a:endParaRPr lang="en-US" dirty="0"/>
          </a:p>
          <a:p>
            <a:r>
              <a:rPr lang="en-US" dirty="0"/>
              <a:t>That 1-line CSV contains </a:t>
            </a:r>
            <a:r>
              <a:rPr lang="en-US" dirty="0" smtClean="0"/>
              <a:t>these four </a:t>
            </a:r>
            <a:r>
              <a:rPr lang="en-US" dirty="0"/>
              <a:t>fields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	1. Mark\Sally</a:t>
            </a:r>
          </a:p>
          <a:p>
            <a:r>
              <a:rPr lang="en-US" dirty="0"/>
              <a:t>	2. "Drive to NYC"</a:t>
            </a:r>
          </a:p>
          <a:p>
            <a:r>
              <a:rPr lang="en-US" dirty="0"/>
              <a:t>	3. Hello, </a:t>
            </a:r>
            <a:r>
              <a:rPr lang="en-US" dirty="0" smtClean="0"/>
              <a:t>World</a:t>
            </a:r>
          </a:p>
          <a:p>
            <a:r>
              <a:rPr lang="en-US" dirty="0"/>
              <a:t>	</a:t>
            </a:r>
            <a:r>
              <a:rPr lang="en-US" dirty="0" smtClean="0"/>
              <a:t>4. This is a long string</a:t>
            </a:r>
          </a:p>
          <a:p>
            <a:endParaRPr lang="en-US" dirty="0"/>
          </a:p>
          <a:p>
            <a:r>
              <a:rPr lang="en-US" dirty="0" smtClean="0"/>
              <a:t>The parse tree is shown on the next slide</a:t>
            </a:r>
            <a:r>
              <a:rPr lang="en-US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92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79" t="5733" r="23042" b="50534"/>
          <a:stretch/>
        </p:blipFill>
        <p:spPr>
          <a:xfrm>
            <a:off x="1333500" y="330200"/>
            <a:ext cx="8611297" cy="3848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3482" y="5067300"/>
            <a:ext cx="890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give you a running start, in this folder is a partially completed MyLexer.g4 and MyParser.g4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9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54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Lab 20: CSV with escape characters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34</cp:revision>
  <dcterms:created xsi:type="dcterms:W3CDTF">2015-06-04T21:06:53Z</dcterms:created>
  <dcterms:modified xsi:type="dcterms:W3CDTF">2015-08-20T11:36:45Z</dcterms:modified>
</cp:coreProperties>
</file>