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21: </a:t>
            </a:r>
            <a:r>
              <a:rPr lang="en-US" dirty="0" smtClean="0"/>
              <a:t>CSV with escape </a:t>
            </a:r>
            <a:r>
              <a:rPr lang="en-US" dirty="0" smtClean="0"/>
              <a:t>characters, version2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0500" y="148244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input file contains </a:t>
            </a:r>
            <a:r>
              <a:rPr lang="en-US" dirty="0"/>
              <a:t>comma-separated-values (CSV). </a:t>
            </a:r>
            <a:r>
              <a:rPr lang="en-US" dirty="0" smtClean="0"/>
              <a:t>Each </a:t>
            </a:r>
            <a:r>
              <a:rPr lang="en-US" dirty="0"/>
              <a:t>field may contain a comma, provided the </a:t>
            </a:r>
            <a:r>
              <a:rPr lang="en-US" dirty="0" smtClean="0"/>
              <a:t>entire field </a:t>
            </a:r>
            <a:r>
              <a:rPr lang="en-US" dirty="0"/>
              <a:t>is </a:t>
            </a:r>
            <a:r>
              <a:rPr lang="en-US" dirty="0" smtClean="0"/>
              <a:t>wrapped in quotes. </a:t>
            </a:r>
            <a:r>
              <a:rPr lang="en-US" dirty="0"/>
              <a:t>Here's an example:</a:t>
            </a:r>
          </a:p>
          <a:p>
            <a:endParaRPr lang="en-US" dirty="0"/>
          </a:p>
          <a:p>
            <a:r>
              <a:rPr lang="en-US" dirty="0" smtClean="0"/>
              <a:t>	Mark and </a:t>
            </a:r>
            <a:r>
              <a:rPr lang="en-US" dirty="0"/>
              <a:t>Sally, </a:t>
            </a:r>
            <a:r>
              <a:rPr lang="en-US" dirty="0"/>
              <a:t>"Hello, World"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That 1-line CSV contains </a:t>
            </a:r>
            <a:r>
              <a:rPr lang="en-US" dirty="0" smtClean="0"/>
              <a:t>these </a:t>
            </a:r>
            <a:r>
              <a:rPr lang="en-US" dirty="0" smtClean="0"/>
              <a:t>two </a:t>
            </a:r>
            <a:r>
              <a:rPr lang="en-US" dirty="0"/>
              <a:t>fields:</a:t>
            </a:r>
          </a:p>
          <a:p>
            <a:endParaRPr lang="en-US" dirty="0"/>
          </a:p>
          <a:p>
            <a:r>
              <a:rPr lang="en-US" dirty="0" smtClean="0"/>
              <a:t>	1</a:t>
            </a:r>
            <a:r>
              <a:rPr lang="en-US" dirty="0"/>
              <a:t>. Mark and Sally</a:t>
            </a:r>
          </a:p>
          <a:p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/>
              <a:t>Hello,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Fields may also contain </a:t>
            </a:r>
            <a:r>
              <a:rPr lang="en-US" dirty="0" smtClean="0"/>
              <a:t>quotes, </a:t>
            </a:r>
            <a:r>
              <a:rPr lang="en-US" dirty="0"/>
              <a:t>provided </a:t>
            </a:r>
            <a:r>
              <a:rPr lang="en-US" dirty="0" smtClean="0"/>
              <a:t>they are escaped </a:t>
            </a:r>
            <a:r>
              <a:rPr lang="en-US" dirty="0"/>
              <a:t>by a </a:t>
            </a:r>
            <a:r>
              <a:rPr lang="en-US" dirty="0" smtClean="0"/>
              <a:t>quote. </a:t>
            </a:r>
            <a:r>
              <a:rPr lang="en-US" dirty="0"/>
              <a:t>Here's an example: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/>
              <a:t>He said ""Hi"" to the passers-by, "Hello, World"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That 1-line CSV contains </a:t>
            </a:r>
            <a:r>
              <a:rPr lang="en-US" dirty="0" smtClean="0"/>
              <a:t>these </a:t>
            </a:r>
            <a:r>
              <a:rPr lang="en-US" dirty="0" smtClean="0"/>
              <a:t>two </a:t>
            </a:r>
            <a:r>
              <a:rPr lang="en-US" dirty="0"/>
              <a:t>fields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500" y="6376094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600" y="43333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1. </a:t>
            </a:r>
            <a:r>
              <a:rPr lang="en-US" dirty="0"/>
              <a:t>He said </a:t>
            </a:r>
            <a:r>
              <a:rPr lang="en-US" dirty="0" smtClean="0"/>
              <a:t>"</a:t>
            </a:r>
            <a:r>
              <a:rPr lang="en-US" dirty="0"/>
              <a:t>Hi</a:t>
            </a:r>
            <a:r>
              <a:rPr lang="en-US" dirty="0" smtClean="0"/>
              <a:t>" </a:t>
            </a:r>
            <a:r>
              <a:rPr lang="en-US" dirty="0"/>
              <a:t>to the passers-by</a:t>
            </a:r>
            <a:endParaRPr lang="en-US" dirty="0"/>
          </a:p>
          <a:p>
            <a:r>
              <a:rPr lang="en-US" dirty="0"/>
              <a:t>	2. </a:t>
            </a:r>
            <a:r>
              <a:rPr lang="en-US" dirty="0"/>
              <a:t>Hello, World</a:t>
            </a:r>
            <a:endParaRPr lang="en-US" dirty="0"/>
          </a:p>
          <a:p>
            <a:endParaRPr lang="en-US" dirty="0"/>
          </a:p>
          <a:p>
            <a:r>
              <a:rPr lang="en-US" dirty="0"/>
              <a:t>Fields may </a:t>
            </a:r>
            <a:r>
              <a:rPr lang="en-US" dirty="0" smtClean="0"/>
              <a:t>not continue </a:t>
            </a:r>
            <a:r>
              <a:rPr lang="en-US" dirty="0" smtClean="0"/>
              <a:t>onto the next </a:t>
            </a:r>
            <a:r>
              <a:rPr lang="en-US" dirty="0" smtClean="0"/>
              <a:t>line (no continuation lines).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parse tree is shown on the next slide. </a:t>
            </a:r>
          </a:p>
          <a:p>
            <a:endParaRPr lang="en-US" dirty="0"/>
          </a:p>
          <a:p>
            <a:r>
              <a:rPr lang="en-US" dirty="0" smtClean="0"/>
              <a:t>Name the start rule: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25" t="5466" r="37760" b="50534"/>
          <a:stretch/>
        </p:blipFill>
        <p:spPr>
          <a:xfrm>
            <a:off x="2349500" y="1358900"/>
            <a:ext cx="6588221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9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Lab 21: CSV with escape characters, version2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36</cp:revision>
  <dcterms:created xsi:type="dcterms:W3CDTF">2015-06-04T21:06:53Z</dcterms:created>
  <dcterms:modified xsi:type="dcterms:W3CDTF">2015-08-20T11:39:48Z</dcterms:modified>
</cp:coreProperties>
</file>