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40"/>
  </p:normalViewPr>
  <p:slideViewPr>
    <p:cSldViewPr snapToGrid="0" snapToObjects="1">
      <p:cViewPr>
        <p:scale>
          <a:sx n="99" d="100"/>
          <a:sy n="99" d="100"/>
        </p:scale>
        <p:origin x="10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rdanburns/Downloads/police_deaths_in_americ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rdanburns/Downloads/police_deaths_in_americ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rdanburns/Downloads/police_deaths_in_americ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Denver</a:t>
            </a:r>
            <a:r>
              <a:rPr lang="en-US" baseline="0"/>
              <a:t> Crime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Murders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Sheet1!$B$1:$N$1</c:f>
            </c:multiLvlStrRef>
          </c:cat>
          <c:val>
            <c:numRef>
              <c:f>Sheet1!$B$2:$N$2</c:f>
            </c:numRef>
          </c:val>
          <c:smooth val="0"/>
          <c:extLst>
            <c:ext xmlns:c16="http://schemas.microsoft.com/office/drawing/2014/chart" uri="{C3380CC4-5D6E-409C-BE32-E72D297353CC}">
              <c16:uniqueId val="{00000000-1001-6B48-988D-FE5225A3477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Rapes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Sheet1!$B$1:$N$1</c:f>
            </c:multiLvlStrRef>
          </c:cat>
          <c:val>
            <c:numRef>
              <c:f>Sheet1!$B$3:$N$3</c:f>
            </c:numRef>
          </c:val>
          <c:smooth val="0"/>
          <c:extLst>
            <c:ext xmlns:c16="http://schemas.microsoft.com/office/drawing/2014/chart" uri="{C3380CC4-5D6E-409C-BE32-E72D297353CC}">
              <c16:uniqueId val="{00000001-1001-6B48-988D-FE5225A3477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Robberies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Sheet1!$B$1:$N$1</c:f>
            </c:multiLvlStrRef>
          </c:cat>
          <c:val>
            <c:numRef>
              <c:f>Sheet1!$B$4:$N$4</c:f>
            </c:numRef>
          </c:val>
          <c:smooth val="0"/>
          <c:extLst>
            <c:ext xmlns:c16="http://schemas.microsoft.com/office/drawing/2014/chart" uri="{C3380CC4-5D6E-409C-BE32-E72D297353CC}">
              <c16:uniqueId val="{00000002-1001-6B48-988D-FE5225A3477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Assaults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Sheet1!$B$1:$N$1</c:f>
            </c:multiLvlStrRef>
          </c:cat>
          <c:val>
            <c:numRef>
              <c:f>Sheet1!$B$5:$N$5</c:f>
            </c:numRef>
          </c:val>
          <c:smooth val="0"/>
          <c:extLst>
            <c:ext xmlns:c16="http://schemas.microsoft.com/office/drawing/2014/chart" uri="{C3380CC4-5D6E-409C-BE32-E72D297353CC}">
              <c16:uniqueId val="{00000003-1001-6B48-988D-FE5225A3477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Burglaries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Sheet1!$B$1:$N$1</c:f>
            </c:multiLvlStrRef>
          </c:cat>
          <c:val>
            <c:numRef>
              <c:f>Sheet1!$B$6:$N$6</c:f>
            </c:numRef>
          </c:val>
          <c:smooth val="0"/>
          <c:extLst>
            <c:ext xmlns:c16="http://schemas.microsoft.com/office/drawing/2014/chart" uri="{C3380CC4-5D6E-409C-BE32-E72D297353CC}">
              <c16:uniqueId val="{00000004-1001-6B48-988D-FE5225A3477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Thefts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Sheet1!$B$1:$N$1</c:f>
            </c:multiLvlStrRef>
          </c:cat>
          <c:val>
            <c:numRef>
              <c:f>Sheet1!$B$7:$N$7</c:f>
            </c:numRef>
          </c:val>
          <c:smooth val="0"/>
          <c:extLst>
            <c:ext xmlns:c16="http://schemas.microsoft.com/office/drawing/2014/chart" uri="{C3380CC4-5D6E-409C-BE32-E72D297353CC}">
              <c16:uniqueId val="{00000005-1001-6B48-988D-FE5225A3477F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Auto thefts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Sheet1!$B$1:$N$1</c:f>
            </c:multiLvlStrRef>
          </c:cat>
          <c:val>
            <c:numRef>
              <c:f>Sheet1!$B$8:$N$8</c:f>
            </c:numRef>
          </c:val>
          <c:smooth val="0"/>
          <c:extLst>
            <c:ext xmlns:c16="http://schemas.microsoft.com/office/drawing/2014/chart" uri="{C3380CC4-5D6E-409C-BE32-E72D297353CC}">
              <c16:uniqueId val="{00000006-1001-6B48-988D-FE5225A3477F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Arson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Sheet1!$B$1:$N$1</c:f>
            </c:multiLvlStrRef>
          </c:cat>
          <c:val>
            <c:numRef>
              <c:f>Sheet1!$B$9:$N$9</c:f>
            </c:numRef>
          </c:val>
          <c:smooth val="0"/>
          <c:extLst>
            <c:ext xmlns:c16="http://schemas.microsoft.com/office/drawing/2014/chart" uri="{C3380CC4-5D6E-409C-BE32-E72D297353CC}">
              <c16:uniqueId val="{00000007-1001-6B48-988D-FE5225A34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101391"/>
        <c:axId val="398103039"/>
      </c:lineChart>
      <c:catAx>
        <c:axId val="39810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03039"/>
        <c:crosses val="autoZero"/>
        <c:auto val="1"/>
        <c:lblAlgn val="ctr"/>
        <c:lblOffset val="100"/>
        <c:noMultiLvlLbl val="0"/>
      </c:catAx>
      <c:valAx>
        <c:axId val="39810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0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Officer Deaths per State</a:t>
            </a:r>
          </a:p>
        </c:rich>
      </c:tx>
      <c:layout>
        <c:manualLayout>
          <c:xMode val="edge"/>
          <c:yMode val="edge"/>
          <c:x val="0.25780554861284677"/>
          <c:y val="0.273743016759776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092112798572011E-2"/>
          <c:y val="0.32073564128506282"/>
          <c:w val="0.66298086895598951"/>
          <c:h val="0.37718236337776212"/>
        </c:manualLayout>
      </c:layout>
      <c:barChart>
        <c:barDir val="col"/>
        <c:grouping val="clustered"/>
        <c:varyColors val="0"/>
        <c:ser>
          <c:idx val="0"/>
          <c:order val="0"/>
          <c:tx>
            <c:v>Number of Officer Deaths</c:v>
          </c:tx>
          <c:spPr>
            <a:solidFill>
              <a:srgbClr val="4472C4"/>
            </a:solidFill>
            <a:ln>
              <a:solidFill>
                <a:srgbClr val="4472C4"/>
              </a:solidFill>
              <a:prstDash val="solid"/>
            </a:ln>
            <a:effectLst/>
          </c:spPr>
          <c:invertIfNegative val="0"/>
          <c:cat>
            <c:strRef>
              <c:f>Sheet1!$A$3:$A$59</c:f>
              <c:strCache>
                <c:ptCount val="57"/>
                <c:pt idx="0">
                  <c:v>American Samoa</c:v>
                </c:pt>
                <c:pt idx="1">
                  <c:v>Northern Mariana Islands</c:v>
                </c:pt>
                <c:pt idx="2">
                  <c:v>Panama</c:v>
                </c:pt>
                <c:pt idx="3">
                  <c:v>Guam</c:v>
                </c:pt>
                <c:pt idx="4">
                  <c:v>U.S. Virgin Islands</c:v>
                </c:pt>
                <c:pt idx="5">
                  <c:v>Vermont</c:v>
                </c:pt>
                <c:pt idx="6">
                  <c:v>Delaware</c:v>
                </c:pt>
                <c:pt idx="7">
                  <c:v>New Hampshire</c:v>
                </c:pt>
                <c:pt idx="8">
                  <c:v>Alaska</c:v>
                </c:pt>
                <c:pt idx="9">
                  <c:v>Rhode Island</c:v>
                </c:pt>
                <c:pt idx="10">
                  <c:v>South Dakota</c:v>
                </c:pt>
                <c:pt idx="11">
                  <c:v>North Dakota</c:v>
                </c:pt>
                <c:pt idx="12">
                  <c:v>Hawaii</c:v>
                </c:pt>
                <c:pt idx="13">
                  <c:v>Wyoming</c:v>
                </c:pt>
                <c:pt idx="14">
                  <c:v>Idaho</c:v>
                </c:pt>
                <c:pt idx="15">
                  <c:v>Maine</c:v>
                </c:pt>
                <c:pt idx="16">
                  <c:v>Nebraska</c:v>
                </c:pt>
                <c:pt idx="17">
                  <c:v>Montana</c:v>
                </c:pt>
                <c:pt idx="18">
                  <c:v>District of Columbia</c:v>
                </c:pt>
                <c:pt idx="19">
                  <c:v>Nevada</c:v>
                </c:pt>
                <c:pt idx="20">
                  <c:v>Utah</c:v>
                </c:pt>
                <c:pt idx="21">
                  <c:v>Connecticut</c:v>
                </c:pt>
                <c:pt idx="22">
                  <c:v>New Mexico</c:v>
                </c:pt>
                <c:pt idx="23">
                  <c:v>Oregon</c:v>
                </c:pt>
                <c:pt idx="24">
                  <c:v>Iowa</c:v>
                </c:pt>
                <c:pt idx="25">
                  <c:v>West Virginia</c:v>
                </c:pt>
                <c:pt idx="26">
                  <c:v>Minnesota</c:v>
                </c:pt>
                <c:pt idx="27">
                  <c:v>Kansas</c:v>
                </c:pt>
                <c:pt idx="28">
                  <c:v>Wisconsin</c:v>
                </c:pt>
                <c:pt idx="29">
                  <c:v>Arizona</c:v>
                </c:pt>
                <c:pt idx="30">
                  <c:v>Washington</c:v>
                </c:pt>
                <c:pt idx="31">
                  <c:v>Mississippi</c:v>
                </c:pt>
                <c:pt idx="32">
                  <c:v>Arkansas</c:v>
                </c:pt>
                <c:pt idx="33">
                  <c:v>Colorado</c:v>
                </c:pt>
                <c:pt idx="34">
                  <c:v>Maryland</c:v>
                </c:pt>
                <c:pt idx="35">
                  <c:v>Puerto Rico</c:v>
                </c:pt>
                <c:pt idx="36">
                  <c:v>Massachusetts</c:v>
                </c:pt>
                <c:pt idx="37">
                  <c:v>South Carolina</c:v>
                </c:pt>
                <c:pt idx="38">
                  <c:v>Indiana</c:v>
                </c:pt>
                <c:pt idx="39">
                  <c:v>New Jersey</c:v>
                </c:pt>
                <c:pt idx="40">
                  <c:v>Oklahoma</c:v>
                </c:pt>
                <c:pt idx="41">
                  <c:v>Virginia</c:v>
                </c:pt>
                <c:pt idx="42">
                  <c:v>Louisiana</c:v>
                </c:pt>
                <c:pt idx="43">
                  <c:v>Alabama</c:v>
                </c:pt>
                <c:pt idx="44">
                  <c:v>North Carolina</c:v>
                </c:pt>
                <c:pt idx="45">
                  <c:v>Michigan</c:v>
                </c:pt>
                <c:pt idx="46">
                  <c:v>Missouri</c:v>
                </c:pt>
                <c:pt idx="47">
                  <c:v>Tennessee</c:v>
                </c:pt>
                <c:pt idx="48">
                  <c:v>Georgia</c:v>
                </c:pt>
                <c:pt idx="49">
                  <c:v>Ohio</c:v>
                </c:pt>
                <c:pt idx="50">
                  <c:v>Kentucky</c:v>
                </c:pt>
                <c:pt idx="51">
                  <c:v>Florida</c:v>
                </c:pt>
                <c:pt idx="52">
                  <c:v>Pennsylvania</c:v>
                </c:pt>
                <c:pt idx="53">
                  <c:v>Illinois</c:v>
                </c:pt>
                <c:pt idx="54">
                  <c:v>California</c:v>
                </c:pt>
                <c:pt idx="55">
                  <c:v>New York</c:v>
                </c:pt>
                <c:pt idx="56">
                  <c:v>Texas</c:v>
                </c:pt>
              </c:strCache>
            </c:strRef>
          </c:cat>
          <c:val>
            <c:numRef>
              <c:f>Sheet1!$B$3:$B$59</c:f>
              <c:numCache>
                <c:formatCode>General</c:formatCode>
                <c:ptCount val="5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14</c:v>
                </c:pt>
                <c:pt idx="4">
                  <c:v>14</c:v>
                </c:pt>
                <c:pt idx="5">
                  <c:v>30</c:v>
                </c:pt>
                <c:pt idx="6">
                  <c:v>48</c:v>
                </c:pt>
                <c:pt idx="7">
                  <c:v>51</c:v>
                </c:pt>
                <c:pt idx="8">
                  <c:v>51</c:v>
                </c:pt>
                <c:pt idx="9">
                  <c:v>53</c:v>
                </c:pt>
                <c:pt idx="10">
                  <c:v>55</c:v>
                </c:pt>
                <c:pt idx="11">
                  <c:v>59</c:v>
                </c:pt>
                <c:pt idx="12">
                  <c:v>59</c:v>
                </c:pt>
                <c:pt idx="13">
                  <c:v>63</c:v>
                </c:pt>
                <c:pt idx="14">
                  <c:v>73</c:v>
                </c:pt>
                <c:pt idx="15">
                  <c:v>96</c:v>
                </c:pt>
                <c:pt idx="16">
                  <c:v>120</c:v>
                </c:pt>
                <c:pt idx="17">
                  <c:v>128</c:v>
                </c:pt>
                <c:pt idx="18">
                  <c:v>134</c:v>
                </c:pt>
                <c:pt idx="19">
                  <c:v>136</c:v>
                </c:pt>
                <c:pt idx="20">
                  <c:v>144</c:v>
                </c:pt>
                <c:pt idx="21">
                  <c:v>158</c:v>
                </c:pt>
                <c:pt idx="22">
                  <c:v>173</c:v>
                </c:pt>
                <c:pt idx="23">
                  <c:v>193</c:v>
                </c:pt>
                <c:pt idx="24">
                  <c:v>219</c:v>
                </c:pt>
                <c:pt idx="25">
                  <c:v>223</c:v>
                </c:pt>
                <c:pt idx="26">
                  <c:v>272</c:v>
                </c:pt>
                <c:pt idx="27">
                  <c:v>289</c:v>
                </c:pt>
                <c:pt idx="28">
                  <c:v>303</c:v>
                </c:pt>
                <c:pt idx="29">
                  <c:v>312</c:v>
                </c:pt>
                <c:pt idx="30">
                  <c:v>326</c:v>
                </c:pt>
                <c:pt idx="31">
                  <c:v>330</c:v>
                </c:pt>
                <c:pt idx="32">
                  <c:v>344</c:v>
                </c:pt>
                <c:pt idx="33">
                  <c:v>344</c:v>
                </c:pt>
                <c:pt idx="34">
                  <c:v>347</c:v>
                </c:pt>
                <c:pt idx="35">
                  <c:v>398</c:v>
                </c:pt>
                <c:pt idx="36">
                  <c:v>409</c:v>
                </c:pt>
                <c:pt idx="37">
                  <c:v>429</c:v>
                </c:pt>
                <c:pt idx="38">
                  <c:v>484</c:v>
                </c:pt>
                <c:pt idx="39">
                  <c:v>544</c:v>
                </c:pt>
                <c:pt idx="40">
                  <c:v>553</c:v>
                </c:pt>
                <c:pt idx="41">
                  <c:v>557</c:v>
                </c:pt>
                <c:pt idx="42">
                  <c:v>560</c:v>
                </c:pt>
                <c:pt idx="43">
                  <c:v>619</c:v>
                </c:pt>
                <c:pt idx="44">
                  <c:v>635</c:v>
                </c:pt>
                <c:pt idx="45">
                  <c:v>649</c:v>
                </c:pt>
                <c:pt idx="46">
                  <c:v>723</c:v>
                </c:pt>
                <c:pt idx="47">
                  <c:v>729</c:v>
                </c:pt>
                <c:pt idx="48">
                  <c:v>851</c:v>
                </c:pt>
                <c:pt idx="49">
                  <c:v>900</c:v>
                </c:pt>
                <c:pt idx="50">
                  <c:v>944</c:v>
                </c:pt>
                <c:pt idx="51">
                  <c:v>976</c:v>
                </c:pt>
                <c:pt idx="52">
                  <c:v>1105</c:v>
                </c:pt>
                <c:pt idx="53">
                  <c:v>1174</c:v>
                </c:pt>
                <c:pt idx="54">
                  <c:v>1781</c:v>
                </c:pt>
                <c:pt idx="55">
                  <c:v>1880</c:v>
                </c:pt>
                <c:pt idx="56">
                  <c:v>2229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E-AE4E-9663-157939AD6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982135"/>
        <c:axId val="1979923927"/>
      </c:barChart>
      <c:catAx>
        <c:axId val="882982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layout>
            <c:manualLayout>
              <c:xMode val="edge"/>
              <c:yMode val="edge"/>
              <c:x val="0.36343583395489709"/>
              <c:y val="0.823005762547837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923927"/>
        <c:crosses val="autoZero"/>
        <c:auto val="1"/>
        <c:lblAlgn val="ctr"/>
        <c:lblOffset val="100"/>
        <c:noMultiLvlLbl val="0"/>
      </c:catAx>
      <c:valAx>
        <c:axId val="1979923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982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7196389878908251E-2"/>
          <c:y val="0.35319242217627816"/>
          <c:w val="0.12778159790760971"/>
          <c:h val="3.0420240765993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Denver</a:t>
            </a:r>
            <a:r>
              <a:rPr lang="en-US" baseline="0"/>
              <a:t> Crime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Murders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Sheet1!$B$1:$N$1</c:f>
            </c:multiLvlStrRef>
          </c:cat>
          <c:val>
            <c:numRef>
              <c:f>Sheet1!$B$2:$N$2</c:f>
            </c:numRef>
          </c:val>
          <c:extLst>
            <c:ext xmlns:c16="http://schemas.microsoft.com/office/drawing/2014/chart" uri="{C3380CC4-5D6E-409C-BE32-E72D297353CC}">
              <c16:uniqueId val="{00000000-F9CD-D74C-A06D-0B8F9067B1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Rapes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multiLvlStrRef>
              <c:f>Sheet1!$B$1:$N$1</c:f>
            </c:multiLvlStrRef>
          </c:cat>
          <c:val>
            <c:numRef>
              <c:f>Sheet1!$B$3:$N$3</c:f>
            </c:numRef>
          </c:val>
          <c:extLst>
            <c:ext xmlns:c16="http://schemas.microsoft.com/office/drawing/2014/chart" uri="{C3380CC4-5D6E-409C-BE32-E72D297353CC}">
              <c16:uniqueId val="{00000001-F9CD-D74C-A06D-0B8F9067B1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Robberies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Sheet1!$B$1:$N$1</c:f>
            </c:multiLvlStrRef>
          </c:cat>
          <c:val>
            <c:numRef>
              <c:f>Sheet1!$B$4:$N$4</c:f>
            </c:numRef>
          </c:val>
          <c:extLst>
            <c:ext xmlns:c16="http://schemas.microsoft.com/office/drawing/2014/chart" uri="{C3380CC4-5D6E-409C-BE32-E72D297353CC}">
              <c16:uniqueId val="{00000002-F9CD-D74C-A06D-0B8F9067B1E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Assaults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multiLvlStrRef>
              <c:f>Sheet1!$B$1:$N$1</c:f>
            </c:multiLvlStrRef>
          </c:cat>
          <c:val>
            <c:numRef>
              <c:f>Sheet1!$B$5:$N$5</c:f>
            </c:numRef>
          </c:val>
          <c:extLst>
            <c:ext xmlns:c16="http://schemas.microsoft.com/office/drawing/2014/chart" uri="{C3380CC4-5D6E-409C-BE32-E72D297353CC}">
              <c16:uniqueId val="{00000003-F9CD-D74C-A06D-0B8F9067B1E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Burglaries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multiLvlStrRef>
              <c:f>Sheet1!$B$1:$N$1</c:f>
            </c:multiLvlStrRef>
          </c:cat>
          <c:val>
            <c:numRef>
              <c:f>Sheet1!$B$6:$N$6</c:f>
            </c:numRef>
          </c:val>
          <c:extLst>
            <c:ext xmlns:c16="http://schemas.microsoft.com/office/drawing/2014/chart" uri="{C3380CC4-5D6E-409C-BE32-E72D297353CC}">
              <c16:uniqueId val="{00000004-F9CD-D74C-A06D-0B8F9067B1E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Thefts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multiLvlStrRef>
              <c:f>Sheet1!$B$1:$N$1</c:f>
            </c:multiLvlStrRef>
          </c:cat>
          <c:val>
            <c:numRef>
              <c:f>Sheet1!$B$7:$N$7</c:f>
            </c:numRef>
          </c:val>
          <c:extLst>
            <c:ext xmlns:c16="http://schemas.microsoft.com/office/drawing/2014/chart" uri="{C3380CC4-5D6E-409C-BE32-E72D297353CC}">
              <c16:uniqueId val="{00000005-F9CD-D74C-A06D-0B8F9067B1E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Auto thefts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multiLvlStrRef>
              <c:f>Sheet1!$B$1:$N$1</c:f>
            </c:multiLvlStrRef>
          </c:cat>
          <c:val>
            <c:numRef>
              <c:f>Sheet1!$B$8:$N$8</c:f>
            </c:numRef>
          </c:val>
          <c:extLst>
            <c:ext xmlns:c16="http://schemas.microsoft.com/office/drawing/2014/chart" uri="{C3380CC4-5D6E-409C-BE32-E72D297353CC}">
              <c16:uniqueId val="{00000006-F9CD-D74C-A06D-0B8F9067B1E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Arson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multiLvlStrRef>
              <c:f>Sheet1!$B$1:$N$1</c:f>
            </c:multiLvlStrRef>
          </c:cat>
          <c:val>
            <c:numRef>
              <c:f>Sheet1!$B$9:$N$9</c:f>
            </c:numRef>
          </c:val>
          <c:extLst>
            <c:ext xmlns:c16="http://schemas.microsoft.com/office/drawing/2014/chart" uri="{C3380CC4-5D6E-409C-BE32-E72D297353CC}">
              <c16:uniqueId val="{00000007-F9CD-D74C-A06D-0B8F9067B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101391"/>
        <c:axId val="398103039"/>
      </c:areaChart>
      <c:catAx>
        <c:axId val="39810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03039"/>
        <c:crosses val="autoZero"/>
        <c:auto val="1"/>
        <c:lblAlgn val="ctr"/>
        <c:lblOffset val="100"/>
        <c:noMultiLvlLbl val="0"/>
      </c:catAx>
      <c:valAx>
        <c:axId val="39810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013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[police_deaths_in_america.xlsx]Recommendation3!PivotTable3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Causes of Death for U.S. Police Officers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ED7331"/>
          </a:solidFill>
          <a:ln>
            <a:noFill/>
          </a:ln>
          <a:effectLst/>
        </c:spPr>
      </c:pivotFmt>
      <c:pivotFmt>
        <c:idx val="40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4462120536819689"/>
          <c:y val="0.18347577339349436"/>
          <c:w val="0.8097813103550735"/>
          <c:h val="0.700548644902533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Recommendation3!$B$2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159-3241-85F6-2EF381AA2FFB}"/>
              </c:ext>
            </c:extLst>
          </c:dPt>
          <c:cat>
            <c:strRef>
              <c:f>Recommendation3!$A$3:$A$40</c:f>
              <c:strCache>
                <c:ptCount val="37"/>
                <c:pt idx="0">
                  <c:v>Gunfire</c:v>
                </c:pt>
                <c:pt idx="1">
                  <c:v>Automobile crash</c:v>
                </c:pt>
                <c:pt idx="2">
                  <c:v>Heart attack</c:v>
                </c:pt>
                <c:pt idx="3">
                  <c:v>Motorcycle crash</c:v>
                </c:pt>
                <c:pt idx="4">
                  <c:v>Vehicular assault</c:v>
                </c:pt>
                <c:pt idx="5">
                  <c:v>Struck by vehicle</c:v>
                </c:pt>
                <c:pt idx="6">
                  <c:v>COVID19</c:v>
                </c:pt>
                <c:pt idx="7">
                  <c:v>Assault</c:v>
                </c:pt>
                <c:pt idx="8">
                  <c:v>Gunfire (Inadvertent)</c:v>
                </c:pt>
                <c:pt idx="9">
                  <c:v>Vehicle pursuit</c:v>
                </c:pt>
                <c:pt idx="10">
                  <c:v>Stabbed</c:v>
                </c:pt>
                <c:pt idx="11">
                  <c:v>Aircraft accident</c:v>
                </c:pt>
                <c:pt idx="12">
                  <c:v>9/11 related illness</c:v>
                </c:pt>
                <c:pt idx="13">
                  <c:v>Struck by train</c:v>
                </c:pt>
                <c:pt idx="14">
                  <c:v>Drowned</c:v>
                </c:pt>
                <c:pt idx="15">
                  <c:v>Duty related illness</c:v>
                </c:pt>
                <c:pt idx="16">
                  <c:v>Fall</c:v>
                </c:pt>
                <c:pt idx="17">
                  <c:v>Heatstroke</c:v>
                </c:pt>
                <c:pt idx="18">
                  <c:v>Accidental</c:v>
                </c:pt>
                <c:pt idx="19">
                  <c:v>Animal related</c:v>
                </c:pt>
                <c:pt idx="20">
                  <c:v>Electrocuted</c:v>
                </c:pt>
                <c:pt idx="21">
                  <c:v>Terrorist attack</c:v>
                </c:pt>
                <c:pt idx="22">
                  <c:v>Struck by streetcar</c:v>
                </c:pt>
                <c:pt idx="23">
                  <c:v>Fire</c:v>
                </c:pt>
                <c:pt idx="24">
                  <c:v>Explosion</c:v>
                </c:pt>
                <c:pt idx="25">
                  <c:v>Bomb</c:v>
                </c:pt>
                <c:pt idx="26">
                  <c:v>Exposure to toxins</c:v>
                </c:pt>
                <c:pt idx="27">
                  <c:v>Training accident</c:v>
                </c:pt>
                <c:pt idx="28">
                  <c:v>Weather/Natural disaster</c:v>
                </c:pt>
                <c:pt idx="29">
                  <c:v>Train accident</c:v>
                </c:pt>
                <c:pt idx="30">
                  <c:v>Structure collapse</c:v>
                </c:pt>
                <c:pt idx="31">
                  <c:v>Hypothermia</c:v>
                </c:pt>
                <c:pt idx="32">
                  <c:v>Boating accident</c:v>
                </c:pt>
                <c:pt idx="33">
                  <c:v>Bicycle accident</c:v>
                </c:pt>
                <c:pt idx="34">
                  <c:v>Poisoned</c:v>
                </c:pt>
                <c:pt idx="35">
                  <c:v>Unidentified</c:v>
                </c:pt>
                <c:pt idx="36">
                  <c:v>Asphyxiation</c:v>
                </c:pt>
              </c:strCache>
            </c:strRef>
          </c:cat>
          <c:val>
            <c:numRef>
              <c:f>Recommendation3!$B$3:$B$40</c:f>
              <c:numCache>
                <c:formatCode>General</c:formatCode>
                <c:ptCount val="37"/>
                <c:pt idx="0">
                  <c:v>13105</c:v>
                </c:pt>
                <c:pt idx="1">
                  <c:v>2567</c:v>
                </c:pt>
                <c:pt idx="2">
                  <c:v>1216</c:v>
                </c:pt>
                <c:pt idx="3">
                  <c:v>1167</c:v>
                </c:pt>
                <c:pt idx="4">
                  <c:v>1000</c:v>
                </c:pt>
                <c:pt idx="5">
                  <c:v>986</c:v>
                </c:pt>
                <c:pt idx="6">
                  <c:v>771</c:v>
                </c:pt>
                <c:pt idx="7">
                  <c:v>712</c:v>
                </c:pt>
                <c:pt idx="8">
                  <c:v>693</c:v>
                </c:pt>
                <c:pt idx="9">
                  <c:v>692</c:v>
                </c:pt>
                <c:pt idx="10">
                  <c:v>507</c:v>
                </c:pt>
                <c:pt idx="11">
                  <c:v>401</c:v>
                </c:pt>
                <c:pt idx="12">
                  <c:v>352</c:v>
                </c:pt>
                <c:pt idx="13">
                  <c:v>324</c:v>
                </c:pt>
                <c:pt idx="14">
                  <c:v>293</c:v>
                </c:pt>
                <c:pt idx="15">
                  <c:v>256</c:v>
                </c:pt>
                <c:pt idx="16">
                  <c:v>238</c:v>
                </c:pt>
                <c:pt idx="17">
                  <c:v>105</c:v>
                </c:pt>
                <c:pt idx="18">
                  <c:v>94</c:v>
                </c:pt>
                <c:pt idx="19">
                  <c:v>94</c:v>
                </c:pt>
                <c:pt idx="20">
                  <c:v>88</c:v>
                </c:pt>
                <c:pt idx="21">
                  <c:v>85</c:v>
                </c:pt>
                <c:pt idx="22">
                  <c:v>77</c:v>
                </c:pt>
                <c:pt idx="23">
                  <c:v>74</c:v>
                </c:pt>
                <c:pt idx="24">
                  <c:v>66</c:v>
                </c:pt>
                <c:pt idx="25">
                  <c:v>61</c:v>
                </c:pt>
                <c:pt idx="26">
                  <c:v>58</c:v>
                </c:pt>
                <c:pt idx="27">
                  <c:v>38</c:v>
                </c:pt>
                <c:pt idx="28">
                  <c:v>37</c:v>
                </c:pt>
                <c:pt idx="29">
                  <c:v>27</c:v>
                </c:pt>
                <c:pt idx="30">
                  <c:v>23</c:v>
                </c:pt>
                <c:pt idx="31">
                  <c:v>19</c:v>
                </c:pt>
                <c:pt idx="32">
                  <c:v>16</c:v>
                </c:pt>
                <c:pt idx="33">
                  <c:v>14</c:v>
                </c:pt>
                <c:pt idx="34">
                  <c:v>6</c:v>
                </c:pt>
                <c:pt idx="35">
                  <c:v>4</c:v>
                </c:pt>
                <c:pt idx="3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9-3241-85F6-2EF381AA2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82988375"/>
        <c:axId val="241456615"/>
      </c:barChart>
      <c:catAx>
        <c:axId val="882988375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Cause of Death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456615"/>
        <c:crosses val="autoZero"/>
        <c:auto val="1"/>
        <c:lblAlgn val="ctr"/>
        <c:lblOffset val="100"/>
        <c:noMultiLvlLbl val="0"/>
      </c:catAx>
      <c:valAx>
        <c:axId val="241456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988375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[police_deaths_in_america.xlsx]Recommendation1!PivotTable1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Police Deaths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C00000"/>
            </a:solidFill>
            <a:prstDash val="solid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C00000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C00000"/>
            </a:solidFill>
            <a:prstDash val="solid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C00000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C00000"/>
            </a:solidFill>
            <a:prstDash val="solid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C00000"/>
            </a:solidFill>
            <a:prstDash val="solid"/>
            <a:round/>
          </a:ln>
          <a:effectLst/>
        </c:spPr>
        <c:marker>
          <c:symbol val="circle"/>
          <c:size val="7"/>
          <c:spPr>
            <a:solidFill>
              <a:srgbClr val="ED7331"/>
            </a:solidFill>
            <a:ln w="9525">
              <a:solidFill>
                <a:srgbClr val="FFFFFF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Recommendation1!$B$2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208"/>
            <c:marker>
              <c:symbol val="circle"/>
              <c:size val="7"/>
              <c:spPr>
                <a:solidFill>
                  <a:srgbClr val="ED7331"/>
                </a:solidFill>
                <a:ln w="9525">
                  <a:solidFill>
                    <a:srgbClr val="FFFFFF"/>
                  </a:solidFill>
                  <a:prstDash val="solid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472-9D46-ABB2-C9B6BD715322}"/>
              </c:ext>
            </c:extLst>
          </c:dPt>
          <c:cat>
            <c:strRef>
              <c:f>Recommendation1!$A$3:$A$213</c:f>
              <c:strCache>
                <c:ptCount val="210"/>
                <c:pt idx="0">
                  <c:v>1791</c:v>
                </c:pt>
                <c:pt idx="1">
                  <c:v>1792</c:v>
                </c:pt>
                <c:pt idx="2">
                  <c:v>1794</c:v>
                </c:pt>
                <c:pt idx="3">
                  <c:v>1797</c:v>
                </c:pt>
                <c:pt idx="4">
                  <c:v>1798</c:v>
                </c:pt>
                <c:pt idx="5">
                  <c:v>1804</c:v>
                </c:pt>
                <c:pt idx="6">
                  <c:v>1806</c:v>
                </c:pt>
                <c:pt idx="7">
                  <c:v>1807</c:v>
                </c:pt>
                <c:pt idx="8">
                  <c:v>1808</c:v>
                </c:pt>
                <c:pt idx="9">
                  <c:v>1810</c:v>
                </c:pt>
                <c:pt idx="10">
                  <c:v>1811</c:v>
                </c:pt>
                <c:pt idx="11">
                  <c:v>1814</c:v>
                </c:pt>
                <c:pt idx="12">
                  <c:v>1816</c:v>
                </c:pt>
                <c:pt idx="13">
                  <c:v>1818</c:v>
                </c:pt>
                <c:pt idx="14">
                  <c:v>1823</c:v>
                </c:pt>
                <c:pt idx="15">
                  <c:v>1824</c:v>
                </c:pt>
                <c:pt idx="16">
                  <c:v>1825</c:v>
                </c:pt>
                <c:pt idx="17">
                  <c:v>1827</c:v>
                </c:pt>
                <c:pt idx="18">
                  <c:v>1828</c:v>
                </c:pt>
                <c:pt idx="19">
                  <c:v>1829</c:v>
                </c:pt>
                <c:pt idx="20">
                  <c:v>1830</c:v>
                </c:pt>
                <c:pt idx="21">
                  <c:v>1832</c:v>
                </c:pt>
                <c:pt idx="22">
                  <c:v>1833</c:v>
                </c:pt>
                <c:pt idx="23">
                  <c:v>1834</c:v>
                </c:pt>
                <c:pt idx="24">
                  <c:v>1836</c:v>
                </c:pt>
                <c:pt idx="25">
                  <c:v>1837</c:v>
                </c:pt>
                <c:pt idx="26">
                  <c:v>1838</c:v>
                </c:pt>
                <c:pt idx="27">
                  <c:v>1839</c:v>
                </c:pt>
                <c:pt idx="28">
                  <c:v>1840</c:v>
                </c:pt>
                <c:pt idx="29">
                  <c:v>1841</c:v>
                </c:pt>
                <c:pt idx="30">
                  <c:v>1842</c:v>
                </c:pt>
                <c:pt idx="31">
                  <c:v>1843</c:v>
                </c:pt>
                <c:pt idx="32">
                  <c:v>1844</c:v>
                </c:pt>
                <c:pt idx="33">
                  <c:v>1845</c:v>
                </c:pt>
                <c:pt idx="34">
                  <c:v>1847</c:v>
                </c:pt>
                <c:pt idx="35">
                  <c:v>1848</c:v>
                </c:pt>
                <c:pt idx="36">
                  <c:v>1849</c:v>
                </c:pt>
                <c:pt idx="37">
                  <c:v>1850</c:v>
                </c:pt>
                <c:pt idx="38">
                  <c:v>1851</c:v>
                </c:pt>
                <c:pt idx="39">
                  <c:v>1852</c:v>
                </c:pt>
                <c:pt idx="40">
                  <c:v>1853</c:v>
                </c:pt>
                <c:pt idx="41">
                  <c:v>1854</c:v>
                </c:pt>
                <c:pt idx="42">
                  <c:v>1855</c:v>
                </c:pt>
                <c:pt idx="43">
                  <c:v>1856</c:v>
                </c:pt>
                <c:pt idx="44">
                  <c:v>1857</c:v>
                </c:pt>
                <c:pt idx="45">
                  <c:v>1858</c:v>
                </c:pt>
                <c:pt idx="46">
                  <c:v>1859</c:v>
                </c:pt>
                <c:pt idx="47">
                  <c:v>1860</c:v>
                </c:pt>
                <c:pt idx="48">
                  <c:v>1861</c:v>
                </c:pt>
                <c:pt idx="49">
                  <c:v>1862</c:v>
                </c:pt>
                <c:pt idx="50">
                  <c:v>1863</c:v>
                </c:pt>
                <c:pt idx="51">
                  <c:v>1864</c:v>
                </c:pt>
                <c:pt idx="52">
                  <c:v>1865</c:v>
                </c:pt>
                <c:pt idx="53">
                  <c:v>1866</c:v>
                </c:pt>
                <c:pt idx="54">
                  <c:v>1867</c:v>
                </c:pt>
                <c:pt idx="55">
                  <c:v>1868</c:v>
                </c:pt>
                <c:pt idx="56">
                  <c:v>1869</c:v>
                </c:pt>
                <c:pt idx="57">
                  <c:v>1870</c:v>
                </c:pt>
                <c:pt idx="58">
                  <c:v>1871</c:v>
                </c:pt>
                <c:pt idx="59">
                  <c:v>1872</c:v>
                </c:pt>
                <c:pt idx="60">
                  <c:v>1873</c:v>
                </c:pt>
                <c:pt idx="61">
                  <c:v>1874</c:v>
                </c:pt>
                <c:pt idx="62">
                  <c:v>1875</c:v>
                </c:pt>
                <c:pt idx="63">
                  <c:v>1876</c:v>
                </c:pt>
                <c:pt idx="64">
                  <c:v>1877</c:v>
                </c:pt>
                <c:pt idx="65">
                  <c:v>1878</c:v>
                </c:pt>
                <c:pt idx="66">
                  <c:v>1879</c:v>
                </c:pt>
                <c:pt idx="67">
                  <c:v>1880</c:v>
                </c:pt>
                <c:pt idx="68">
                  <c:v>1881</c:v>
                </c:pt>
                <c:pt idx="69">
                  <c:v>1882</c:v>
                </c:pt>
                <c:pt idx="70">
                  <c:v>1883</c:v>
                </c:pt>
                <c:pt idx="71">
                  <c:v>1884</c:v>
                </c:pt>
                <c:pt idx="72">
                  <c:v>1885</c:v>
                </c:pt>
                <c:pt idx="73">
                  <c:v>1886</c:v>
                </c:pt>
                <c:pt idx="74">
                  <c:v>1887</c:v>
                </c:pt>
                <c:pt idx="75">
                  <c:v>1888</c:v>
                </c:pt>
                <c:pt idx="76">
                  <c:v>1889</c:v>
                </c:pt>
                <c:pt idx="77">
                  <c:v>1890</c:v>
                </c:pt>
                <c:pt idx="78">
                  <c:v>1891</c:v>
                </c:pt>
                <c:pt idx="79">
                  <c:v>1892</c:v>
                </c:pt>
                <c:pt idx="80">
                  <c:v>1893</c:v>
                </c:pt>
                <c:pt idx="81">
                  <c:v>1894</c:v>
                </c:pt>
                <c:pt idx="82">
                  <c:v>1895</c:v>
                </c:pt>
                <c:pt idx="83">
                  <c:v>1896</c:v>
                </c:pt>
                <c:pt idx="84">
                  <c:v>1897</c:v>
                </c:pt>
                <c:pt idx="85">
                  <c:v>1898</c:v>
                </c:pt>
                <c:pt idx="86">
                  <c:v>1899</c:v>
                </c:pt>
                <c:pt idx="87">
                  <c:v>1900</c:v>
                </c:pt>
                <c:pt idx="88">
                  <c:v>1901</c:v>
                </c:pt>
                <c:pt idx="89">
                  <c:v>1902</c:v>
                </c:pt>
                <c:pt idx="90">
                  <c:v>1903</c:v>
                </c:pt>
                <c:pt idx="91">
                  <c:v>1904</c:v>
                </c:pt>
                <c:pt idx="92">
                  <c:v>1905</c:v>
                </c:pt>
                <c:pt idx="93">
                  <c:v>1906</c:v>
                </c:pt>
                <c:pt idx="94">
                  <c:v>1907</c:v>
                </c:pt>
                <c:pt idx="95">
                  <c:v>1908</c:v>
                </c:pt>
                <c:pt idx="96">
                  <c:v>1909</c:v>
                </c:pt>
                <c:pt idx="97">
                  <c:v>1910</c:v>
                </c:pt>
                <c:pt idx="98">
                  <c:v>1911</c:v>
                </c:pt>
                <c:pt idx="99">
                  <c:v>1912</c:v>
                </c:pt>
                <c:pt idx="100">
                  <c:v>1913</c:v>
                </c:pt>
                <c:pt idx="101">
                  <c:v>1914</c:v>
                </c:pt>
                <c:pt idx="102">
                  <c:v>1915</c:v>
                </c:pt>
                <c:pt idx="103">
                  <c:v>1916</c:v>
                </c:pt>
                <c:pt idx="104">
                  <c:v>1917</c:v>
                </c:pt>
                <c:pt idx="105">
                  <c:v>1918</c:v>
                </c:pt>
                <c:pt idx="106">
                  <c:v>1919</c:v>
                </c:pt>
                <c:pt idx="107">
                  <c:v>1920</c:v>
                </c:pt>
                <c:pt idx="108">
                  <c:v>1921</c:v>
                </c:pt>
                <c:pt idx="109">
                  <c:v>1922</c:v>
                </c:pt>
                <c:pt idx="110">
                  <c:v>1923</c:v>
                </c:pt>
                <c:pt idx="111">
                  <c:v>1924</c:v>
                </c:pt>
                <c:pt idx="112">
                  <c:v>1925</c:v>
                </c:pt>
                <c:pt idx="113">
                  <c:v>1926</c:v>
                </c:pt>
                <c:pt idx="114">
                  <c:v>1927</c:v>
                </c:pt>
                <c:pt idx="115">
                  <c:v>1928</c:v>
                </c:pt>
                <c:pt idx="116">
                  <c:v>1929</c:v>
                </c:pt>
                <c:pt idx="117">
                  <c:v>1930</c:v>
                </c:pt>
                <c:pt idx="118">
                  <c:v>1931</c:v>
                </c:pt>
                <c:pt idx="119">
                  <c:v>1932</c:v>
                </c:pt>
                <c:pt idx="120">
                  <c:v>1933</c:v>
                </c:pt>
                <c:pt idx="121">
                  <c:v>1934</c:v>
                </c:pt>
                <c:pt idx="122">
                  <c:v>1935</c:v>
                </c:pt>
                <c:pt idx="123">
                  <c:v>1936</c:v>
                </c:pt>
                <c:pt idx="124">
                  <c:v>1937</c:v>
                </c:pt>
                <c:pt idx="125">
                  <c:v>1938</c:v>
                </c:pt>
                <c:pt idx="126">
                  <c:v>1939</c:v>
                </c:pt>
                <c:pt idx="127">
                  <c:v>1940</c:v>
                </c:pt>
                <c:pt idx="128">
                  <c:v>1941</c:v>
                </c:pt>
                <c:pt idx="129">
                  <c:v>1942</c:v>
                </c:pt>
                <c:pt idx="130">
                  <c:v>1943</c:v>
                </c:pt>
                <c:pt idx="131">
                  <c:v>1944</c:v>
                </c:pt>
                <c:pt idx="132">
                  <c:v>1945</c:v>
                </c:pt>
                <c:pt idx="133">
                  <c:v>1946</c:v>
                </c:pt>
                <c:pt idx="134">
                  <c:v>1947</c:v>
                </c:pt>
                <c:pt idx="135">
                  <c:v>1948</c:v>
                </c:pt>
                <c:pt idx="136">
                  <c:v>1949</c:v>
                </c:pt>
                <c:pt idx="137">
                  <c:v>1950</c:v>
                </c:pt>
                <c:pt idx="138">
                  <c:v>1951</c:v>
                </c:pt>
                <c:pt idx="139">
                  <c:v>1952</c:v>
                </c:pt>
                <c:pt idx="140">
                  <c:v>1953</c:v>
                </c:pt>
                <c:pt idx="141">
                  <c:v>1954</c:v>
                </c:pt>
                <c:pt idx="142">
                  <c:v>1955</c:v>
                </c:pt>
                <c:pt idx="143">
                  <c:v>1956</c:v>
                </c:pt>
                <c:pt idx="144">
                  <c:v>1957</c:v>
                </c:pt>
                <c:pt idx="145">
                  <c:v>1958</c:v>
                </c:pt>
                <c:pt idx="146">
                  <c:v>1959</c:v>
                </c:pt>
                <c:pt idx="147">
                  <c:v>1960</c:v>
                </c:pt>
                <c:pt idx="148">
                  <c:v>1961</c:v>
                </c:pt>
                <c:pt idx="149">
                  <c:v>1962</c:v>
                </c:pt>
                <c:pt idx="150">
                  <c:v>1963</c:v>
                </c:pt>
                <c:pt idx="151">
                  <c:v>1964</c:v>
                </c:pt>
                <c:pt idx="152">
                  <c:v>1965</c:v>
                </c:pt>
                <c:pt idx="153">
                  <c:v>1966</c:v>
                </c:pt>
                <c:pt idx="154">
                  <c:v>1967</c:v>
                </c:pt>
                <c:pt idx="155">
                  <c:v>1968</c:v>
                </c:pt>
                <c:pt idx="156">
                  <c:v>1969</c:v>
                </c:pt>
                <c:pt idx="157">
                  <c:v>1970</c:v>
                </c:pt>
                <c:pt idx="158">
                  <c:v>1971</c:v>
                </c:pt>
                <c:pt idx="159">
                  <c:v>1972</c:v>
                </c:pt>
                <c:pt idx="160">
                  <c:v>1973</c:v>
                </c:pt>
                <c:pt idx="161">
                  <c:v>1974</c:v>
                </c:pt>
                <c:pt idx="162">
                  <c:v>1975</c:v>
                </c:pt>
                <c:pt idx="163">
                  <c:v>1976</c:v>
                </c:pt>
                <c:pt idx="164">
                  <c:v>1977</c:v>
                </c:pt>
                <c:pt idx="165">
                  <c:v>1978</c:v>
                </c:pt>
                <c:pt idx="166">
                  <c:v>1979</c:v>
                </c:pt>
                <c:pt idx="167">
                  <c:v>1980</c:v>
                </c:pt>
                <c:pt idx="168">
                  <c:v>1981</c:v>
                </c:pt>
                <c:pt idx="169">
                  <c:v>1982</c:v>
                </c:pt>
                <c:pt idx="170">
                  <c:v>1983</c:v>
                </c:pt>
                <c:pt idx="171">
                  <c:v>1984</c:v>
                </c:pt>
                <c:pt idx="172">
                  <c:v>1985</c:v>
                </c:pt>
                <c:pt idx="173">
                  <c:v>1986</c:v>
                </c:pt>
                <c:pt idx="174">
                  <c:v>1987</c:v>
                </c:pt>
                <c:pt idx="175">
                  <c:v>1988</c:v>
                </c:pt>
                <c:pt idx="176">
                  <c:v>1989</c:v>
                </c:pt>
                <c:pt idx="177">
                  <c:v>1990</c:v>
                </c:pt>
                <c:pt idx="178">
                  <c:v>1991</c:v>
                </c:pt>
                <c:pt idx="179">
                  <c:v>1992</c:v>
                </c:pt>
                <c:pt idx="180">
                  <c:v>1993</c:v>
                </c:pt>
                <c:pt idx="181">
                  <c:v>1994</c:v>
                </c:pt>
                <c:pt idx="182">
                  <c:v>1995</c:v>
                </c:pt>
                <c:pt idx="183">
                  <c:v>1996</c:v>
                </c:pt>
                <c:pt idx="184">
                  <c:v>1997</c:v>
                </c:pt>
                <c:pt idx="185">
                  <c:v>1998</c:v>
                </c:pt>
                <c:pt idx="186">
                  <c:v>1999</c:v>
                </c:pt>
                <c:pt idx="187">
                  <c:v>2000</c:v>
                </c:pt>
                <c:pt idx="188">
                  <c:v>2001</c:v>
                </c:pt>
                <c:pt idx="189">
                  <c:v>2002</c:v>
                </c:pt>
                <c:pt idx="190">
                  <c:v>2003</c:v>
                </c:pt>
                <c:pt idx="191">
                  <c:v>2004</c:v>
                </c:pt>
                <c:pt idx="192">
                  <c:v>2005</c:v>
                </c:pt>
                <c:pt idx="193">
                  <c:v>2006</c:v>
                </c:pt>
                <c:pt idx="194">
                  <c:v>2007</c:v>
                </c:pt>
                <c:pt idx="195">
                  <c:v>2008</c:v>
                </c:pt>
                <c:pt idx="196">
                  <c:v>2009</c:v>
                </c:pt>
                <c:pt idx="197">
                  <c:v>2010</c:v>
                </c:pt>
                <c:pt idx="198">
                  <c:v>2011</c:v>
                </c:pt>
                <c:pt idx="199">
                  <c:v>2012</c:v>
                </c:pt>
                <c:pt idx="200">
                  <c:v>2013</c:v>
                </c:pt>
                <c:pt idx="201">
                  <c:v>2014</c:v>
                </c:pt>
                <c:pt idx="202">
                  <c:v>2015</c:v>
                </c:pt>
                <c:pt idx="203">
                  <c:v>2016</c:v>
                </c:pt>
                <c:pt idx="204">
                  <c:v>2017</c:v>
                </c:pt>
                <c:pt idx="205">
                  <c:v>2018</c:v>
                </c:pt>
                <c:pt idx="206">
                  <c:v>2019</c:v>
                </c:pt>
                <c:pt idx="207">
                  <c:v>2020</c:v>
                </c:pt>
                <c:pt idx="208">
                  <c:v>2021</c:v>
                </c:pt>
                <c:pt idx="209">
                  <c:v>2022</c:v>
                </c:pt>
              </c:strCache>
            </c:strRef>
          </c:cat>
          <c:val>
            <c:numRef>
              <c:f>Recommendation1!$B$3:$B$213</c:f>
              <c:numCache>
                <c:formatCode>General</c:formatCode>
                <c:ptCount val="2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4</c:v>
                </c:pt>
                <c:pt idx="25">
                  <c:v>12</c:v>
                </c:pt>
                <c:pt idx="26">
                  <c:v>8</c:v>
                </c:pt>
                <c:pt idx="27">
                  <c:v>12</c:v>
                </c:pt>
                <c:pt idx="28">
                  <c:v>2</c:v>
                </c:pt>
                <c:pt idx="29">
                  <c:v>7</c:v>
                </c:pt>
                <c:pt idx="30">
                  <c:v>1</c:v>
                </c:pt>
                <c:pt idx="31">
                  <c:v>3</c:v>
                </c:pt>
                <c:pt idx="32">
                  <c:v>5</c:v>
                </c:pt>
                <c:pt idx="33">
                  <c:v>4</c:v>
                </c:pt>
                <c:pt idx="34">
                  <c:v>6</c:v>
                </c:pt>
                <c:pt idx="35">
                  <c:v>3</c:v>
                </c:pt>
                <c:pt idx="36">
                  <c:v>5</c:v>
                </c:pt>
                <c:pt idx="37">
                  <c:v>10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10</c:v>
                </c:pt>
                <c:pt idx="42">
                  <c:v>15</c:v>
                </c:pt>
                <c:pt idx="43">
                  <c:v>9</c:v>
                </c:pt>
                <c:pt idx="44">
                  <c:v>16</c:v>
                </c:pt>
                <c:pt idx="45">
                  <c:v>18</c:v>
                </c:pt>
                <c:pt idx="46">
                  <c:v>11</c:v>
                </c:pt>
                <c:pt idx="47">
                  <c:v>11</c:v>
                </c:pt>
                <c:pt idx="48">
                  <c:v>16</c:v>
                </c:pt>
                <c:pt idx="49">
                  <c:v>7</c:v>
                </c:pt>
                <c:pt idx="50">
                  <c:v>13</c:v>
                </c:pt>
                <c:pt idx="51">
                  <c:v>20</c:v>
                </c:pt>
                <c:pt idx="52">
                  <c:v>15</c:v>
                </c:pt>
                <c:pt idx="53">
                  <c:v>21</c:v>
                </c:pt>
                <c:pt idx="54">
                  <c:v>22</c:v>
                </c:pt>
                <c:pt idx="55">
                  <c:v>21</c:v>
                </c:pt>
                <c:pt idx="56">
                  <c:v>37</c:v>
                </c:pt>
                <c:pt idx="57">
                  <c:v>43</c:v>
                </c:pt>
                <c:pt idx="58">
                  <c:v>36</c:v>
                </c:pt>
                <c:pt idx="59">
                  <c:v>32</c:v>
                </c:pt>
                <c:pt idx="60">
                  <c:v>34</c:v>
                </c:pt>
                <c:pt idx="61">
                  <c:v>40</c:v>
                </c:pt>
                <c:pt idx="62">
                  <c:v>29</c:v>
                </c:pt>
                <c:pt idx="63">
                  <c:v>37</c:v>
                </c:pt>
                <c:pt idx="64">
                  <c:v>37</c:v>
                </c:pt>
                <c:pt idx="65">
                  <c:v>60</c:v>
                </c:pt>
                <c:pt idx="66">
                  <c:v>40</c:v>
                </c:pt>
                <c:pt idx="67">
                  <c:v>41</c:v>
                </c:pt>
                <c:pt idx="68">
                  <c:v>59</c:v>
                </c:pt>
                <c:pt idx="69">
                  <c:v>49</c:v>
                </c:pt>
                <c:pt idx="70">
                  <c:v>49</c:v>
                </c:pt>
                <c:pt idx="71">
                  <c:v>54</c:v>
                </c:pt>
                <c:pt idx="72">
                  <c:v>64</c:v>
                </c:pt>
                <c:pt idx="73">
                  <c:v>57</c:v>
                </c:pt>
                <c:pt idx="74">
                  <c:v>50</c:v>
                </c:pt>
                <c:pt idx="75">
                  <c:v>69</c:v>
                </c:pt>
                <c:pt idx="76">
                  <c:v>51</c:v>
                </c:pt>
                <c:pt idx="77">
                  <c:v>73</c:v>
                </c:pt>
                <c:pt idx="78">
                  <c:v>74</c:v>
                </c:pt>
                <c:pt idx="79">
                  <c:v>88</c:v>
                </c:pt>
                <c:pt idx="80">
                  <c:v>84</c:v>
                </c:pt>
                <c:pt idx="81">
                  <c:v>90</c:v>
                </c:pt>
                <c:pt idx="82">
                  <c:v>87</c:v>
                </c:pt>
                <c:pt idx="83">
                  <c:v>75</c:v>
                </c:pt>
                <c:pt idx="84">
                  <c:v>64</c:v>
                </c:pt>
                <c:pt idx="85">
                  <c:v>105</c:v>
                </c:pt>
                <c:pt idx="86">
                  <c:v>105</c:v>
                </c:pt>
                <c:pt idx="87">
                  <c:v>105</c:v>
                </c:pt>
                <c:pt idx="88">
                  <c:v>108</c:v>
                </c:pt>
                <c:pt idx="89">
                  <c:v>122</c:v>
                </c:pt>
                <c:pt idx="90">
                  <c:v>117</c:v>
                </c:pt>
                <c:pt idx="91">
                  <c:v>110</c:v>
                </c:pt>
                <c:pt idx="92">
                  <c:v>100</c:v>
                </c:pt>
                <c:pt idx="93">
                  <c:v>115</c:v>
                </c:pt>
                <c:pt idx="94">
                  <c:v>126</c:v>
                </c:pt>
                <c:pt idx="95">
                  <c:v>163</c:v>
                </c:pt>
                <c:pt idx="96">
                  <c:v>125</c:v>
                </c:pt>
                <c:pt idx="97">
                  <c:v>138</c:v>
                </c:pt>
                <c:pt idx="98">
                  <c:v>174</c:v>
                </c:pt>
                <c:pt idx="99">
                  <c:v>147</c:v>
                </c:pt>
                <c:pt idx="100">
                  <c:v>164</c:v>
                </c:pt>
                <c:pt idx="101">
                  <c:v>155</c:v>
                </c:pt>
                <c:pt idx="102">
                  <c:v>179</c:v>
                </c:pt>
                <c:pt idx="103">
                  <c:v>199</c:v>
                </c:pt>
                <c:pt idx="104">
                  <c:v>203</c:v>
                </c:pt>
                <c:pt idx="105">
                  <c:v>222</c:v>
                </c:pt>
                <c:pt idx="106">
                  <c:v>259</c:v>
                </c:pt>
                <c:pt idx="107">
                  <c:v>253</c:v>
                </c:pt>
                <c:pt idx="108">
                  <c:v>316</c:v>
                </c:pt>
                <c:pt idx="109">
                  <c:v>311</c:v>
                </c:pt>
                <c:pt idx="110">
                  <c:v>274</c:v>
                </c:pt>
                <c:pt idx="111">
                  <c:v>310</c:v>
                </c:pt>
                <c:pt idx="112">
                  <c:v>290</c:v>
                </c:pt>
                <c:pt idx="113">
                  <c:v>277</c:v>
                </c:pt>
                <c:pt idx="114">
                  <c:v>335</c:v>
                </c:pt>
                <c:pt idx="115">
                  <c:v>295</c:v>
                </c:pt>
                <c:pt idx="116">
                  <c:v>320</c:v>
                </c:pt>
                <c:pt idx="117">
                  <c:v>347</c:v>
                </c:pt>
                <c:pt idx="118">
                  <c:v>318</c:v>
                </c:pt>
                <c:pt idx="119">
                  <c:v>327</c:v>
                </c:pt>
                <c:pt idx="120">
                  <c:v>266</c:v>
                </c:pt>
                <c:pt idx="121">
                  <c:v>274</c:v>
                </c:pt>
                <c:pt idx="122">
                  <c:v>257</c:v>
                </c:pt>
                <c:pt idx="123">
                  <c:v>228</c:v>
                </c:pt>
                <c:pt idx="124">
                  <c:v>222</c:v>
                </c:pt>
                <c:pt idx="125">
                  <c:v>205</c:v>
                </c:pt>
                <c:pt idx="126">
                  <c:v>145</c:v>
                </c:pt>
                <c:pt idx="127">
                  <c:v>156</c:v>
                </c:pt>
                <c:pt idx="128">
                  <c:v>168</c:v>
                </c:pt>
                <c:pt idx="129">
                  <c:v>143</c:v>
                </c:pt>
                <c:pt idx="130">
                  <c:v>107</c:v>
                </c:pt>
                <c:pt idx="131">
                  <c:v>114</c:v>
                </c:pt>
                <c:pt idx="132">
                  <c:v>129</c:v>
                </c:pt>
                <c:pt idx="133">
                  <c:v>160</c:v>
                </c:pt>
                <c:pt idx="134">
                  <c:v>143</c:v>
                </c:pt>
                <c:pt idx="135">
                  <c:v>157</c:v>
                </c:pt>
                <c:pt idx="136">
                  <c:v>124</c:v>
                </c:pt>
                <c:pt idx="137">
                  <c:v>130</c:v>
                </c:pt>
                <c:pt idx="138">
                  <c:v>144</c:v>
                </c:pt>
                <c:pt idx="139">
                  <c:v>127</c:v>
                </c:pt>
                <c:pt idx="140">
                  <c:v>132</c:v>
                </c:pt>
                <c:pt idx="141">
                  <c:v>152</c:v>
                </c:pt>
                <c:pt idx="142">
                  <c:v>134</c:v>
                </c:pt>
                <c:pt idx="143">
                  <c:v>118</c:v>
                </c:pt>
                <c:pt idx="144">
                  <c:v>134</c:v>
                </c:pt>
                <c:pt idx="145">
                  <c:v>118</c:v>
                </c:pt>
                <c:pt idx="146">
                  <c:v>124</c:v>
                </c:pt>
                <c:pt idx="147">
                  <c:v>143</c:v>
                </c:pt>
                <c:pt idx="148">
                  <c:v>149</c:v>
                </c:pt>
                <c:pt idx="149">
                  <c:v>145</c:v>
                </c:pt>
                <c:pt idx="150">
                  <c:v>148</c:v>
                </c:pt>
                <c:pt idx="151">
                  <c:v>158</c:v>
                </c:pt>
                <c:pt idx="152">
                  <c:v>147</c:v>
                </c:pt>
                <c:pt idx="153">
                  <c:v>168</c:v>
                </c:pt>
                <c:pt idx="154">
                  <c:v>197</c:v>
                </c:pt>
                <c:pt idx="155">
                  <c:v>206</c:v>
                </c:pt>
                <c:pt idx="156">
                  <c:v>208</c:v>
                </c:pt>
                <c:pt idx="157">
                  <c:v>242</c:v>
                </c:pt>
                <c:pt idx="158">
                  <c:v>256</c:v>
                </c:pt>
                <c:pt idx="159">
                  <c:v>243</c:v>
                </c:pt>
                <c:pt idx="160">
                  <c:v>279</c:v>
                </c:pt>
                <c:pt idx="161">
                  <c:v>289</c:v>
                </c:pt>
                <c:pt idx="162">
                  <c:v>256</c:v>
                </c:pt>
                <c:pt idx="163">
                  <c:v>210</c:v>
                </c:pt>
                <c:pt idx="164">
                  <c:v>206</c:v>
                </c:pt>
                <c:pt idx="165">
                  <c:v>221</c:v>
                </c:pt>
                <c:pt idx="166">
                  <c:v>230</c:v>
                </c:pt>
                <c:pt idx="167">
                  <c:v>213</c:v>
                </c:pt>
                <c:pt idx="168">
                  <c:v>208</c:v>
                </c:pt>
                <c:pt idx="169">
                  <c:v>206</c:v>
                </c:pt>
                <c:pt idx="170">
                  <c:v>196</c:v>
                </c:pt>
                <c:pt idx="171">
                  <c:v>194</c:v>
                </c:pt>
                <c:pt idx="172">
                  <c:v>184</c:v>
                </c:pt>
                <c:pt idx="173">
                  <c:v>193</c:v>
                </c:pt>
                <c:pt idx="174">
                  <c:v>193</c:v>
                </c:pt>
                <c:pt idx="175">
                  <c:v>203</c:v>
                </c:pt>
                <c:pt idx="176">
                  <c:v>201</c:v>
                </c:pt>
                <c:pt idx="177">
                  <c:v>171</c:v>
                </c:pt>
                <c:pt idx="178">
                  <c:v>153</c:v>
                </c:pt>
                <c:pt idx="179">
                  <c:v>173</c:v>
                </c:pt>
                <c:pt idx="180">
                  <c:v>170</c:v>
                </c:pt>
                <c:pt idx="181">
                  <c:v>186</c:v>
                </c:pt>
                <c:pt idx="182">
                  <c:v>193</c:v>
                </c:pt>
                <c:pt idx="183">
                  <c:v>151</c:v>
                </c:pt>
                <c:pt idx="184">
                  <c:v>185</c:v>
                </c:pt>
                <c:pt idx="185">
                  <c:v>186</c:v>
                </c:pt>
                <c:pt idx="186">
                  <c:v>162</c:v>
                </c:pt>
                <c:pt idx="187">
                  <c:v>174</c:v>
                </c:pt>
                <c:pt idx="188">
                  <c:v>250</c:v>
                </c:pt>
                <c:pt idx="189">
                  <c:v>170</c:v>
                </c:pt>
                <c:pt idx="190">
                  <c:v>164</c:v>
                </c:pt>
                <c:pt idx="191">
                  <c:v>175</c:v>
                </c:pt>
                <c:pt idx="192">
                  <c:v>180</c:v>
                </c:pt>
                <c:pt idx="193">
                  <c:v>167</c:v>
                </c:pt>
                <c:pt idx="194">
                  <c:v>217</c:v>
                </c:pt>
                <c:pt idx="195">
                  <c:v>176</c:v>
                </c:pt>
                <c:pt idx="196">
                  <c:v>160</c:v>
                </c:pt>
                <c:pt idx="197">
                  <c:v>188</c:v>
                </c:pt>
                <c:pt idx="198">
                  <c:v>203</c:v>
                </c:pt>
                <c:pt idx="199">
                  <c:v>163</c:v>
                </c:pt>
                <c:pt idx="200">
                  <c:v>157</c:v>
                </c:pt>
                <c:pt idx="201">
                  <c:v>183</c:v>
                </c:pt>
                <c:pt idx="202">
                  <c:v>194</c:v>
                </c:pt>
                <c:pt idx="203">
                  <c:v>218</c:v>
                </c:pt>
                <c:pt idx="204">
                  <c:v>210</c:v>
                </c:pt>
                <c:pt idx="205">
                  <c:v>216</c:v>
                </c:pt>
                <c:pt idx="206">
                  <c:v>186</c:v>
                </c:pt>
                <c:pt idx="207">
                  <c:v>436</c:v>
                </c:pt>
                <c:pt idx="208">
                  <c:v>643</c:v>
                </c:pt>
                <c:pt idx="209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72-9D46-ABB2-C9B6BD715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2986295"/>
        <c:axId val="209285943"/>
      </c:lineChart>
      <c:catAx>
        <c:axId val="882986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5943"/>
        <c:crosses val="autoZero"/>
        <c:auto val="1"/>
        <c:lblAlgn val="ctr"/>
        <c:lblOffset val="100"/>
        <c:noMultiLvlLbl val="0"/>
      </c:catAx>
      <c:valAx>
        <c:axId val="209285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9862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BEA8-14F1-BD41-A1B3-31174C73B64B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404DB-7084-1849-9169-E70FD495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404DB-7084-1849-9169-E70FD495D6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5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0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3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8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853E-74F5-5445-AA3D-4AC350870BD9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D8A163-0EE5-9D4A-89E8-F3803C0F6E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9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8828-8BA3-7A4D-93BF-412A4EFF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637072" cy="2541431"/>
          </a:xfrm>
        </p:spPr>
        <p:txBody>
          <a:bodyPr/>
          <a:lstStyle/>
          <a:p>
            <a:r>
              <a:rPr lang="en-US" dirty="0"/>
              <a:t>Week 3 - Excel Visualizations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7FAFC-BE9F-D344-801D-A993A5D73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Burns</a:t>
            </a:r>
          </a:p>
        </p:txBody>
      </p:sp>
    </p:spTree>
    <p:extLst>
      <p:ext uri="{BB962C8B-B14F-4D97-AF65-F5344CB8AC3E}">
        <p14:creationId xmlns:p14="http://schemas.microsoft.com/office/powerpoint/2010/main" val="323099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2E6E-DCE2-8D40-BB72-6E09FA2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Visualization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78D43-D2B0-8148-894E-3F98BCB3A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864108"/>
              </p:ext>
            </p:extLst>
          </p:nvPr>
        </p:nvGraphicFramePr>
        <p:xfrm>
          <a:off x="1450976" y="2016125"/>
          <a:ext cx="7364412" cy="329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78EFB6-1E96-334F-95DB-AB79A80D9694}"/>
              </a:ext>
            </a:extLst>
          </p:cNvPr>
          <p:cNvSpPr txBox="1"/>
          <p:nvPr/>
        </p:nvSpPr>
        <p:spPr>
          <a:xfrm>
            <a:off x="8511679" y="2016125"/>
            <a:ext cx="2890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Police Deaths in the U.S.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shows that Texas, New York, and California are leading the country in Police Officer deaths, though they are the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and 4</a:t>
            </a:r>
            <a:r>
              <a:rPr lang="en-US" baseline="30000" dirty="0"/>
              <a:t>th</a:t>
            </a:r>
            <a:r>
              <a:rPr lang="en-US" dirty="0"/>
              <a:t> largest states by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is the 3</a:t>
            </a:r>
            <a:r>
              <a:rPr lang="en-US" baseline="30000" dirty="0"/>
              <a:t>rd</a:t>
            </a:r>
            <a:r>
              <a:rPr lang="en-US" dirty="0"/>
              <a:t> largest state but is 6</a:t>
            </a:r>
            <a:r>
              <a:rPr lang="en-US" baseline="30000" dirty="0"/>
              <a:t>th</a:t>
            </a:r>
            <a:r>
              <a:rPr lang="en-US" dirty="0"/>
              <a:t> in the list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D66C91-409F-F5DD-2EB6-BC9BD080B072}"/>
              </a:ext>
              <a:ext uri="{147F2762-F138-4A5C-976F-8EAC2B608ADB}">
                <a16:predDERef xmlns:a16="http://schemas.microsoft.com/office/drawing/2014/main" pred="{C4FD7429-E880-0179-0958-289A618CE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53780"/>
              </p:ext>
            </p:extLst>
          </p:nvPr>
        </p:nvGraphicFramePr>
        <p:xfrm>
          <a:off x="100013" y="1121790"/>
          <a:ext cx="10954841" cy="4793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628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2E6E-DCE2-8D40-BB72-6E09FA28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6" y="343002"/>
            <a:ext cx="9603275" cy="1049235"/>
          </a:xfrm>
        </p:spPr>
        <p:txBody>
          <a:bodyPr/>
          <a:lstStyle/>
          <a:p>
            <a:r>
              <a:rPr lang="en-US" dirty="0"/>
              <a:t>Excel Visualization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878D43-D2B0-8148-894E-3F98BCB3A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62301"/>
              </p:ext>
            </p:extLst>
          </p:nvPr>
        </p:nvGraphicFramePr>
        <p:xfrm>
          <a:off x="1450976" y="2016125"/>
          <a:ext cx="6850062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E055CF-4120-484A-ACE8-1D6CC8C0F089}"/>
              </a:ext>
            </a:extLst>
          </p:cNvPr>
          <p:cNvSpPr txBox="1"/>
          <p:nvPr/>
        </p:nvSpPr>
        <p:spPr>
          <a:xfrm>
            <a:off x="9301162" y="2334511"/>
            <a:ext cx="2890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Gunfire is the leading cause of death for U.S. Police Officers, more than all other categories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is relatively high on the list for causes of death, indicating the impact it has had on Police Officers</a:t>
            </a:r>
          </a:p>
        </p:txBody>
      </p:sp>
      <p:graphicFrame>
        <p:nvGraphicFramePr>
          <p:cNvPr id="7" name="Chart 6" descr="Chart type: Clustered Bar. 'Cause_of_Death': Gunfire appears most often.&#10;&#10;Description automatically generated">
            <a:extLst>
              <a:ext uri="{FF2B5EF4-FFF2-40B4-BE49-F238E27FC236}">
                <a16:creationId xmlns:a16="http://schemas.microsoft.com/office/drawing/2014/main" id="{FAE13651-3CF7-2EB6-4BFD-892FFEEB2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120547"/>
              </p:ext>
            </p:extLst>
          </p:nvPr>
        </p:nvGraphicFramePr>
        <p:xfrm>
          <a:off x="0" y="1013739"/>
          <a:ext cx="10096500" cy="5239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83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2E6E-DCE2-8D40-BB72-6E09FA2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Visualization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C69FE-1B8D-054C-9BFB-E2424E8B3282}"/>
              </a:ext>
            </a:extLst>
          </p:cNvPr>
          <p:cNvSpPr txBox="1"/>
          <p:nvPr/>
        </p:nvSpPr>
        <p:spPr>
          <a:xfrm>
            <a:off x="8164016" y="2228850"/>
            <a:ext cx="2890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Police deaths experienced a significant increase during the start of the 20</a:t>
            </a:r>
            <a:r>
              <a:rPr lang="en-US" baseline="30000" dirty="0"/>
              <a:t>th</a:t>
            </a:r>
            <a:r>
              <a:rPr lang="en-US" dirty="0"/>
              <a:t> century until the end of the Great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significant increase in deaths in 2020-2021 can be contributed to the COVID-19 pandemic, indicating how drastic the effects were on police </a:t>
            </a:r>
          </a:p>
        </p:txBody>
      </p:sp>
      <p:graphicFrame>
        <p:nvGraphicFramePr>
          <p:cNvPr id="7" name="Chart 6" descr="Chart type: Line. The count has an outlier at 'Year': 2021.&#10;&#10;Description automatically generated">
            <a:extLst>
              <a:ext uri="{FF2B5EF4-FFF2-40B4-BE49-F238E27FC236}">
                <a16:creationId xmlns:a16="http://schemas.microsoft.com/office/drawing/2014/main" id="{92AA37ED-3493-D748-0032-CD15A7AE3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082059"/>
              </p:ext>
            </p:extLst>
          </p:nvPr>
        </p:nvGraphicFramePr>
        <p:xfrm>
          <a:off x="-168615" y="1977095"/>
          <a:ext cx="8332631" cy="370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02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2E6E-DCE2-8D40-BB72-6E09FA2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8FA7-2CE3-7246-902A-B5062058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largest amount of police officer deaths have occurred in the highest population states in the U.S.</a:t>
            </a:r>
          </a:p>
          <a:p>
            <a:r>
              <a:rPr lang="en-US" dirty="0"/>
              <a:t>Gunfire is far and away the leading cause of death for U.S. police officers</a:t>
            </a:r>
          </a:p>
          <a:p>
            <a:r>
              <a:rPr lang="en-US" dirty="0"/>
              <a:t>COVID-19 had a significant impact on the health of police officers, causing a large amount of deaths in 2020-2021</a:t>
            </a:r>
          </a:p>
        </p:txBody>
      </p:sp>
    </p:spTree>
    <p:extLst>
      <p:ext uri="{BB962C8B-B14F-4D97-AF65-F5344CB8AC3E}">
        <p14:creationId xmlns:p14="http://schemas.microsoft.com/office/powerpoint/2010/main" val="18695867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{C6E0E323-7BCA-EF47-8602-1C5AD5EF8E56}tf10001119</Template>
  <TotalTime>141</TotalTime>
  <Words>258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Week 3 - Excel Visualizations </vt:lpstr>
      <vt:lpstr>Excel Visualization 1</vt:lpstr>
      <vt:lpstr>Excel Visualization 2</vt:lpstr>
      <vt:lpstr>Excel Visualization 3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3 - Excel Visualizations </dc:title>
  <dc:creator>Burns, Jordan A</dc:creator>
  <cp:lastModifiedBy>Burns, Jordan A</cp:lastModifiedBy>
  <cp:revision>2</cp:revision>
  <dcterms:created xsi:type="dcterms:W3CDTF">2022-06-16T13:07:36Z</dcterms:created>
  <dcterms:modified xsi:type="dcterms:W3CDTF">2022-06-27T01:46:34Z</dcterms:modified>
</cp:coreProperties>
</file>