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67123B-7B6B-E579-BCD0-B1A3EF44CF99}" v="2355" dt="2022-06-26T19:46:53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Visualizing Cryptocurrency relationships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Jordan Burns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01787-E036-53A1-4B0C-6ED48E56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53F2A-032F-AC07-FADC-230F5915F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>
                <a:ea typeface="+mn-lt"/>
                <a:cs typeface="+mn-lt"/>
              </a:rPr>
              <a:t>Bitcoin has been the major cryptocurrency discussed for the last few years and has been a major driver in the crypto market</a:t>
            </a:r>
          </a:p>
          <a:p>
            <a:pPr marL="383540" indent="-383540"/>
            <a:endParaRPr lang="en-US" dirty="0">
              <a:ea typeface="+mn-lt"/>
              <a:cs typeface="+mn-lt"/>
            </a:endParaRPr>
          </a:p>
          <a:p>
            <a:pPr marL="383540" indent="-383540"/>
            <a:r>
              <a:rPr lang="en-US" dirty="0">
                <a:ea typeface="+mn-lt"/>
                <a:cs typeface="+mn-lt"/>
              </a:rPr>
              <a:t>Dogecoin, despite being commonly referred to as a "meme" coin, has sparked interest in the Crypto community after rising significantly in value over a short period of time</a:t>
            </a:r>
          </a:p>
          <a:p>
            <a:pPr marL="383540" indent="-383540"/>
            <a:endParaRPr lang="en-US" dirty="0"/>
          </a:p>
          <a:p>
            <a:pPr marL="383540" indent="-383540"/>
            <a:r>
              <a:rPr lang="en-US" dirty="0"/>
              <a:t>Being able to determine if the value of the two coins are related could help predict whether the prices will increase or decrease</a:t>
            </a:r>
          </a:p>
        </p:txBody>
      </p:sp>
    </p:spTree>
    <p:extLst>
      <p:ext uri="{BB962C8B-B14F-4D97-AF65-F5344CB8AC3E}">
        <p14:creationId xmlns:p14="http://schemas.microsoft.com/office/powerpoint/2010/main" val="344835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C846-940B-05A5-0D7B-80AFC158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F5596-7E15-EFA5-100C-DFEB74EBF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/>
              <a:t>The data sets used for these visualizations are sourced from blockchain info (retrieved from </a:t>
            </a:r>
            <a:r>
              <a:rPr lang="en-US" dirty="0">
                <a:ea typeface="+mn-lt"/>
                <a:cs typeface="+mn-lt"/>
              </a:rPr>
              <a:t>https://www.kaggle.com/datasets/sudalairajkumar/cryptocurrencypricehistory)</a:t>
            </a:r>
            <a:endParaRPr lang="en-US" dirty="0"/>
          </a:p>
          <a:p>
            <a:pPr marL="383540" indent="-383540"/>
            <a:endParaRPr lang="en-US" dirty="0"/>
          </a:p>
          <a:p>
            <a:pPr marL="383540" indent="-383540"/>
            <a:r>
              <a:rPr lang="en-US" dirty="0"/>
              <a:t>High, Low, Open, and Close values for each of the currencies is recorded daily since 2013 in these data sets</a:t>
            </a:r>
          </a:p>
          <a:p>
            <a:pPr marL="383540" indent="-383540"/>
            <a:endParaRPr lang="en-US" dirty="0"/>
          </a:p>
          <a:p>
            <a:pPr marL="383540" indent="-383540"/>
            <a:r>
              <a:rPr lang="en-US" dirty="0"/>
              <a:t>Most activity has occurred in the last two years, and that data will be the focus of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02264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D483-A07C-4FEF-6174-4CD59BC2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746342" cy="681567"/>
          </a:xfrm>
        </p:spPr>
        <p:txBody>
          <a:bodyPr>
            <a:normAutofit fontScale="90000"/>
          </a:bodyPr>
          <a:lstStyle/>
          <a:p>
            <a:r>
              <a:rPr lang="en-US" dirty="0"/>
              <a:t>How have the values of Bitcoin and Dogecoin trended?</a:t>
            </a:r>
          </a:p>
        </p:txBody>
      </p:sp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4E9AB256-B56F-196D-879B-224EAB6A1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752" y="1947334"/>
            <a:ext cx="7162800" cy="35814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B89DBF-F7F0-D9FE-40A0-5459007B2EAB}"/>
              </a:ext>
            </a:extLst>
          </p:cNvPr>
          <p:cNvSpPr txBox="1"/>
          <p:nvPr/>
        </p:nvSpPr>
        <p:spPr>
          <a:xfrm>
            <a:off x="8516258" y="1549399"/>
            <a:ext cx="274319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Bitcoin value increased significantly during an initial boom in late 2017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Dogecoin remained insignificant until 2021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In late 2020 - early 2021, the value of Bitcoin soared, with Dogecoin following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Both coins experienced a significant fall in value shortly after</a:t>
            </a:r>
          </a:p>
        </p:txBody>
      </p:sp>
    </p:spTree>
    <p:extLst>
      <p:ext uri="{BB962C8B-B14F-4D97-AF65-F5344CB8AC3E}">
        <p14:creationId xmlns:p14="http://schemas.microsoft.com/office/powerpoint/2010/main" val="427988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D483-A07C-4FEF-6174-4CD59BC2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746342" cy="681567"/>
          </a:xfrm>
        </p:spPr>
        <p:txBody>
          <a:bodyPr>
            <a:normAutofit fontScale="90000"/>
          </a:bodyPr>
          <a:lstStyle/>
          <a:p>
            <a:r>
              <a:rPr lang="en-US" dirty="0"/>
              <a:t>How have the values of Bitcoin and Dogecoin trended in 2021?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B89DBF-F7F0-D9FE-40A0-5459007B2EAB}"/>
              </a:ext>
            </a:extLst>
          </p:cNvPr>
          <p:cNvSpPr txBox="1"/>
          <p:nvPr/>
        </p:nvSpPr>
        <p:spPr>
          <a:xfrm>
            <a:off x="8516258" y="1549399"/>
            <a:ext cx="274319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2021 has seen a massive increase in the value of both Bitcoin and Dogecoin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trend generally shows that after the midpoint of 2021, the rate of increase and decrease in the values have been closely associated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0952A73-F187-0A9B-D7D7-465E5CE43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28" y="1938866"/>
            <a:ext cx="6958389" cy="347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24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BBE9F-B162-A312-2C37-36BF46E0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Dogecoin Value v. Transactions April 2021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721BE89-54C3-10A2-1AA2-351F1DDD2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752" y="2134810"/>
            <a:ext cx="7162800" cy="35814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95F608-3DD1-9AF0-C3BE-AE2F5542110B}"/>
              </a:ext>
            </a:extLst>
          </p:cNvPr>
          <p:cNvSpPr txBox="1"/>
          <p:nvPr/>
        </p:nvSpPr>
        <p:spPr>
          <a:xfrm>
            <a:off x="8467876" y="1488924"/>
            <a:ext cx="2743199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April 2021 experienced a large amount of activity for Dogecoin in particular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An abnormal number of transactions occurred, driving up the price from a fraction of a penny to over $0.70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Due to the nature of the transactions, it is speculated that the currency was manipulated using a "pump and dump" scheme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2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D004-E29B-ED15-A4DB-4ECBCDB20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Are the values of Bitcoin and Dogecoin associated?</a:t>
            </a: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81343C59-4E62-28FB-F3C5-415BE85ED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18" y="2028069"/>
            <a:ext cx="6716486" cy="33582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7C7BEF-9226-80C5-E359-B8FFA49BA994}"/>
              </a:ext>
            </a:extLst>
          </p:cNvPr>
          <p:cNvSpPr txBox="1"/>
          <p:nvPr/>
        </p:nvSpPr>
        <p:spPr>
          <a:xfrm>
            <a:off x="1404257" y="2353734"/>
            <a:ext cx="1987247" cy="8156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Legend: </a:t>
            </a:r>
          </a:p>
          <a:p>
            <a:r>
              <a:rPr lang="en-US" sz="900" dirty="0">
                <a:solidFill>
                  <a:srgbClr val="002060"/>
                </a:solidFill>
              </a:rPr>
              <a:t>Doge Increase</a:t>
            </a:r>
          </a:p>
          <a:p>
            <a:r>
              <a:rPr lang="en-US" sz="900" dirty="0">
                <a:solidFill>
                  <a:srgbClr val="FFC000"/>
                </a:solidFill>
              </a:rPr>
              <a:t>Doge Decrease</a:t>
            </a:r>
          </a:p>
          <a:p>
            <a:r>
              <a:rPr lang="en-US" sz="900" dirty="0">
                <a:solidFill>
                  <a:srgbClr val="92D050"/>
                </a:solidFill>
              </a:rPr>
              <a:t>Bitcoin Increase</a:t>
            </a:r>
          </a:p>
          <a:p>
            <a:r>
              <a:rPr lang="en-US" sz="900" dirty="0">
                <a:solidFill>
                  <a:srgbClr val="FF0000"/>
                </a:solidFill>
              </a:rPr>
              <a:t>Bitcoin Decease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3A877-46F8-CA9D-8AD9-6BEDDE6EDE81}"/>
              </a:ext>
            </a:extLst>
          </p:cNvPr>
          <p:cNvSpPr txBox="1"/>
          <p:nvPr/>
        </p:nvSpPr>
        <p:spPr>
          <a:xfrm>
            <a:off x="8501894" y="1583418"/>
            <a:ext cx="274319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Candlestick plots are commonly used to compare the increase/decrease in value for stocks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This plot, specifically in the latter have of 2021, shows that on most days the two currencies either both increased in value or both decreased</a:t>
            </a:r>
          </a:p>
        </p:txBody>
      </p:sp>
    </p:spTree>
    <p:extLst>
      <p:ext uri="{BB962C8B-B14F-4D97-AF65-F5344CB8AC3E}">
        <p14:creationId xmlns:p14="http://schemas.microsoft.com/office/powerpoint/2010/main" val="321122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AAB4-A886-E941-F582-F440B1373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Can the value of Dogecoin be predicted based on Bitcoin?</a:t>
            </a:r>
            <a:endParaRPr lang="en-US" dirty="0"/>
          </a:p>
        </p:txBody>
      </p:sp>
      <p:pic>
        <p:nvPicPr>
          <p:cNvPr id="4" name="Picture 4" descr="Shape, square&#10;&#10;Description automatically generated">
            <a:extLst>
              <a:ext uri="{FF2B5EF4-FFF2-40B4-BE49-F238E27FC236}">
                <a16:creationId xmlns:a16="http://schemas.microsoft.com/office/drawing/2014/main" id="{230559B2-50C7-B076-6E90-36BF4FA85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780" y="2340535"/>
            <a:ext cx="4200676" cy="3035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C79033-9321-E2D6-0F8F-B3AA1AC2C4BA}"/>
              </a:ext>
            </a:extLst>
          </p:cNvPr>
          <p:cNvSpPr txBox="1"/>
          <p:nvPr/>
        </p:nvSpPr>
        <p:spPr>
          <a:xfrm>
            <a:off x="6538686" y="2051353"/>
            <a:ext cx="5077579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This heatmap indicates the number of similarities regarding whether Dogecoin lost value on a particular day and whether Bitcoin lost value on that same day 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Most occurrences indicate that Dogecoin and Bitcoin share similar statuses regarding loss of value (either both increased in value for the day, or both decreased in value for the day)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Based on the higher number of Dogecoin Lost Value occurrences than Bitcoin, it could be concluded that Bitcoin is the more stable currency of the two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65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B90D-9DDA-0B39-E2F0-83FC24AF7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D98DC-A304-94BB-4A35-8DDB2D57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383540" indent="-383540"/>
            <a:r>
              <a:rPr lang="en-US" dirty="0"/>
              <a:t>Overall, it is apparent that there is a significant relationship with the value of Bitcoin and the value of Dogecoin</a:t>
            </a:r>
          </a:p>
          <a:p>
            <a:pPr marL="383540" indent="-383540"/>
            <a:endParaRPr lang="en-US" dirty="0"/>
          </a:p>
          <a:p>
            <a:pPr marL="383540" indent="-383540"/>
            <a:r>
              <a:rPr lang="en-US" dirty="0"/>
              <a:t>The rate of increase or decrease with the two currencies in 2021 have shown that the change in value generally shares the same behavior</a:t>
            </a:r>
          </a:p>
          <a:p>
            <a:pPr marL="383540" indent="-383540"/>
            <a:endParaRPr lang="en-US" dirty="0"/>
          </a:p>
          <a:p>
            <a:pPr marL="383540" indent="-383540"/>
            <a:r>
              <a:rPr lang="en-US" dirty="0"/>
              <a:t>Some of the steps that could be taken next with this type of analysis could include an hour-by-hour assessment of prices rather than the summary at end-of-day</a:t>
            </a:r>
          </a:p>
          <a:p>
            <a:pPr marL="383540" indent="-383540"/>
            <a:endParaRPr lang="en-US" dirty="0"/>
          </a:p>
          <a:p>
            <a:pPr marL="383540" indent="-383540"/>
            <a:r>
              <a:rPr lang="en-US" dirty="0"/>
              <a:t>Due to the relationship determined between the two Cryptocurrencies, an hour-by-hour (or even higher frequency) could be used to buy or sell one currency when the other currency begins to rise or fall in value</a:t>
            </a:r>
          </a:p>
          <a:p>
            <a:pPr marL="383540" indent="-383540"/>
            <a:endParaRPr lang="en-US" dirty="0"/>
          </a:p>
          <a:p>
            <a:pPr marL="383540" indent="-383540"/>
            <a:endParaRPr lang="en-US" dirty="0"/>
          </a:p>
          <a:p>
            <a:pPr marL="383540" indent="-383540"/>
            <a:endParaRPr lang="en-US" dirty="0"/>
          </a:p>
          <a:p>
            <a:pPr marL="383540" indent="-38354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4314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Crop</vt:lpstr>
      <vt:lpstr>Visualizing Cryptocurrency relationships</vt:lpstr>
      <vt:lpstr>Introduction</vt:lpstr>
      <vt:lpstr>Data Sets</vt:lpstr>
      <vt:lpstr>How have the values of Bitcoin and Dogecoin trended?</vt:lpstr>
      <vt:lpstr>How have the values of Bitcoin and Dogecoin trended in 2021?</vt:lpstr>
      <vt:lpstr>Dogecoin Value v. Transactions April 2021</vt:lpstr>
      <vt:lpstr>Are the values of Bitcoin and Dogecoin associated?</vt:lpstr>
      <vt:lpstr>Can the value of Dogecoin be predicted based on Bitcoin?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298</cp:revision>
  <dcterms:created xsi:type="dcterms:W3CDTF">2022-06-26T15:49:22Z</dcterms:created>
  <dcterms:modified xsi:type="dcterms:W3CDTF">2022-06-26T19:58:05Z</dcterms:modified>
</cp:coreProperties>
</file>