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3" r:id="rId8"/>
    <p:sldId id="274" r:id="rId9"/>
    <p:sldId id="260" r:id="rId10"/>
    <p:sldId id="265" r:id="rId11"/>
    <p:sldId id="276" r:id="rId12"/>
    <p:sldId id="275" r:id="rId13"/>
    <p:sldId id="277" r:id="rId14"/>
    <p:sldId id="28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1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41"/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3065" autoAdjust="0"/>
  </p:normalViewPr>
  <p:slideViewPr>
    <p:cSldViewPr snapToGrid="0" showGuides="1">
      <p:cViewPr varScale="1">
        <p:scale>
          <a:sx n="83" d="100"/>
          <a:sy n="83" d="100"/>
        </p:scale>
        <p:origin x="9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166204432779236"/>
          <c:w val="0.94932381889763784"/>
          <c:h val="0.79805847185768441"/>
        </c:manualLayout>
      </c:layout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19144</c:v>
                </c:pt>
                <c:pt idx="11">
                  <c:v>19312</c:v>
                </c:pt>
                <c:pt idx="12">
                  <c:v>19711</c:v>
                </c:pt>
                <c:pt idx="13">
                  <c:v>18835</c:v>
                </c:pt>
                <c:pt idx="14">
                  <c:v>19060</c:v>
                </c:pt>
                <c:pt idx="15">
                  <c:v>19214</c:v>
                </c:pt>
                <c:pt idx="16">
                  <c:v>19326</c:v>
                </c:pt>
                <c:pt idx="17">
                  <c:v>19137</c:v>
                </c:pt>
                <c:pt idx="18">
                  <c:v>19004</c:v>
                </c:pt>
                <c:pt idx="19">
                  <c:v>18758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22892</c:v>
                </c:pt>
                <c:pt idx="31">
                  <c:v>22612</c:v>
                </c:pt>
                <c:pt idx="32">
                  <c:v>22997</c:v>
                </c:pt>
                <c:pt idx="33">
                  <c:v>22219</c:v>
                </c:pt>
                <c:pt idx="34">
                  <c:v>23270</c:v>
                </c:pt>
                <c:pt idx="35">
                  <c:v>22815</c:v>
                </c:pt>
                <c:pt idx="36">
                  <c:v>23025</c:v>
                </c:pt>
                <c:pt idx="37">
                  <c:v>22570</c:v>
                </c:pt>
                <c:pt idx="38">
                  <c:v>23109</c:v>
                </c:pt>
                <c:pt idx="39">
                  <c:v>22591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276776"/>
        <c:axId val="317272856"/>
      </c:lineChart>
      <c:catAx>
        <c:axId val="317276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7272856"/>
        <c:crosses val="autoZero"/>
        <c:auto val="1"/>
        <c:lblAlgn val="ctr"/>
        <c:lblOffset val="100"/>
        <c:noMultiLvlLbl val="0"/>
      </c:catAx>
      <c:valAx>
        <c:axId val="31727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7276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(200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1753330724010373E-2"/>
          <c:y val="0.16157797242728419"/>
          <c:w val="0.93240846264830934"/>
          <c:h val="0.74077004957713621"/>
        </c:manualLayout>
      </c:layout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514464"/>
        <c:axId val="359512504"/>
      </c:lineChart>
      <c:catAx>
        <c:axId val="359514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512504"/>
        <c:crosses val="autoZero"/>
        <c:auto val="1"/>
        <c:lblAlgn val="ctr"/>
        <c:lblOffset val="100"/>
        <c:noMultiLvlLbl val="0"/>
      </c:catAx>
      <c:valAx>
        <c:axId val="35951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51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OF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</a:t>
            </a:r>
            <a:r>
              <a:rPr lang="es-ES" sz="2800" b="0" i="0" baseline="0" dirty="0" err="1">
                <a:effectLst/>
              </a:rPr>
              <a:t>Cost</a:t>
            </a:r>
            <a:r>
              <a:rPr lang="es-ES" sz="2800" b="0" i="0" baseline="0" dirty="0">
                <a:effectLst/>
              </a:rPr>
              <a:t> (500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3884266550014585"/>
          <c:w val="0.94932381889763784"/>
          <c:h val="0.77583624963546205"/>
        </c:manualLayout>
      </c:layout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46296</c:v>
                </c:pt>
                <c:pt idx="11">
                  <c:v>47529</c:v>
                </c:pt>
                <c:pt idx="12">
                  <c:v>47200</c:v>
                </c:pt>
                <c:pt idx="13">
                  <c:v>48636</c:v>
                </c:pt>
                <c:pt idx="14">
                  <c:v>48405</c:v>
                </c:pt>
                <c:pt idx="15">
                  <c:v>48027</c:v>
                </c:pt>
                <c:pt idx="16">
                  <c:v>48020</c:v>
                </c:pt>
                <c:pt idx="17">
                  <c:v>48167</c:v>
                </c:pt>
                <c:pt idx="18">
                  <c:v>47158</c:v>
                </c:pt>
                <c:pt idx="19">
                  <c:v>47480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57520</c:v>
                </c:pt>
                <c:pt idx="31">
                  <c:v>57324</c:v>
                </c:pt>
                <c:pt idx="32">
                  <c:v>56784</c:v>
                </c:pt>
                <c:pt idx="33">
                  <c:v>56686</c:v>
                </c:pt>
                <c:pt idx="34">
                  <c:v>56980</c:v>
                </c:pt>
                <c:pt idx="35">
                  <c:v>57064</c:v>
                </c:pt>
                <c:pt idx="36">
                  <c:v>56567</c:v>
                </c:pt>
                <c:pt idx="37">
                  <c:v>56973</c:v>
                </c:pt>
                <c:pt idx="38">
                  <c:v>57716</c:v>
                </c:pt>
                <c:pt idx="3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511328"/>
        <c:axId val="359513288"/>
      </c:lineChart>
      <c:catAx>
        <c:axId val="359511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513288"/>
        <c:crosses val="autoZero"/>
        <c:auto val="1"/>
        <c:lblAlgn val="ctr"/>
        <c:lblOffset val="100"/>
        <c:noMultiLvlLbl val="0"/>
      </c:catAx>
      <c:valAx>
        <c:axId val="35951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51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(500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166204432779236"/>
          <c:w val="0.94220923556430447"/>
          <c:h val="0.78509550889472135"/>
        </c:manualLayout>
      </c:layout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927888"/>
        <c:axId val="361925536"/>
      </c:lineChart>
      <c:catAx>
        <c:axId val="361927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25536"/>
        <c:crosses val="autoZero"/>
        <c:auto val="1"/>
        <c:lblAlgn val="ctr"/>
        <c:lblOffset val="100"/>
        <c:noMultiLvlLbl val="0"/>
      </c:catAx>
      <c:valAx>
        <c:axId val="3619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2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2402785068533102"/>
          <c:w val="0.94457381889763781"/>
          <c:h val="0.77398439778361039"/>
        </c:manualLayout>
      </c:layout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928280"/>
        <c:axId val="361931808"/>
      </c:lineChart>
      <c:catAx>
        <c:axId val="361928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31808"/>
        <c:crosses val="autoZero"/>
        <c:auto val="1"/>
        <c:lblAlgn val="ctr"/>
        <c:lblOffset val="100"/>
        <c:noMultiLvlLbl val="0"/>
      </c:catAx>
      <c:valAx>
        <c:axId val="36193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28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2773155438903472"/>
          <c:w val="0.94220923556430447"/>
          <c:h val="0.76657699037620297"/>
        </c:manualLayout>
      </c:layout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930632"/>
        <c:axId val="361932200"/>
      </c:lineChart>
      <c:catAx>
        <c:axId val="361930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32200"/>
        <c:crosses val="autoZero"/>
        <c:auto val="1"/>
        <c:lblAlgn val="ctr"/>
        <c:lblOffset val="100"/>
        <c:noMultiLvlLbl val="0"/>
      </c:catAx>
      <c:valAx>
        <c:axId val="36193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3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(200, 500 and 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0550933216681248"/>
          <c:w val="0.94157201443569549"/>
          <c:h val="0.79065106445027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'results-assignment'!$B$2:$B$121</c:f>
              <c:numCache>
                <c:formatCode>General</c:formatCode>
                <c:ptCount val="12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  <c:pt idx="40">
                  <c:v>19874</c:v>
                </c:pt>
                <c:pt idx="41">
                  <c:v>19812</c:v>
                </c:pt>
                <c:pt idx="42">
                  <c:v>19873</c:v>
                </c:pt>
                <c:pt idx="43">
                  <c:v>19154</c:v>
                </c:pt>
                <c:pt idx="44">
                  <c:v>19451</c:v>
                </c:pt>
                <c:pt idx="45">
                  <c:v>19891</c:v>
                </c:pt>
                <c:pt idx="46">
                  <c:v>19179</c:v>
                </c:pt>
                <c:pt idx="47">
                  <c:v>19350</c:v>
                </c:pt>
                <c:pt idx="48">
                  <c:v>19156</c:v>
                </c:pt>
                <c:pt idx="49">
                  <c:v>19781</c:v>
                </c:pt>
                <c:pt idx="50">
                  <c:v>19044</c:v>
                </c:pt>
                <c:pt idx="51">
                  <c:v>19262</c:v>
                </c:pt>
                <c:pt idx="52">
                  <c:v>19711</c:v>
                </c:pt>
                <c:pt idx="53">
                  <c:v>18835</c:v>
                </c:pt>
                <c:pt idx="54">
                  <c:v>18980</c:v>
                </c:pt>
                <c:pt idx="55">
                  <c:v>19126</c:v>
                </c:pt>
                <c:pt idx="56">
                  <c:v>19276</c:v>
                </c:pt>
                <c:pt idx="57">
                  <c:v>19053</c:v>
                </c:pt>
                <c:pt idx="58">
                  <c:v>18920</c:v>
                </c:pt>
                <c:pt idx="59">
                  <c:v>18758</c:v>
                </c:pt>
                <c:pt idx="60">
                  <c:v>23159</c:v>
                </c:pt>
                <c:pt idx="61">
                  <c:v>23298</c:v>
                </c:pt>
                <c:pt idx="62">
                  <c:v>23185</c:v>
                </c:pt>
                <c:pt idx="63">
                  <c:v>22932</c:v>
                </c:pt>
                <c:pt idx="64">
                  <c:v>22924</c:v>
                </c:pt>
                <c:pt idx="65">
                  <c:v>23034</c:v>
                </c:pt>
                <c:pt idx="66">
                  <c:v>22826</c:v>
                </c:pt>
                <c:pt idx="67">
                  <c:v>23322</c:v>
                </c:pt>
                <c:pt idx="68">
                  <c:v>22952</c:v>
                </c:pt>
                <c:pt idx="69">
                  <c:v>23027</c:v>
                </c:pt>
                <c:pt idx="70">
                  <c:v>22842</c:v>
                </c:pt>
                <c:pt idx="71">
                  <c:v>22510</c:v>
                </c:pt>
                <c:pt idx="72">
                  <c:v>22947</c:v>
                </c:pt>
                <c:pt idx="73">
                  <c:v>22201</c:v>
                </c:pt>
                <c:pt idx="74">
                  <c:v>23248</c:v>
                </c:pt>
                <c:pt idx="75">
                  <c:v>22745</c:v>
                </c:pt>
                <c:pt idx="76">
                  <c:v>22975</c:v>
                </c:pt>
                <c:pt idx="77">
                  <c:v>22470</c:v>
                </c:pt>
                <c:pt idx="78">
                  <c:v>23059</c:v>
                </c:pt>
                <c:pt idx="79">
                  <c:v>22503</c:v>
                </c:pt>
                <c:pt idx="80">
                  <c:v>49410</c:v>
                </c:pt>
                <c:pt idx="81">
                  <c:v>48341</c:v>
                </c:pt>
                <c:pt idx="82">
                  <c:v>48940</c:v>
                </c:pt>
                <c:pt idx="83">
                  <c:v>48121</c:v>
                </c:pt>
                <c:pt idx="84">
                  <c:v>48162</c:v>
                </c:pt>
                <c:pt idx="85">
                  <c:v>48681</c:v>
                </c:pt>
                <c:pt idx="86">
                  <c:v>48680</c:v>
                </c:pt>
                <c:pt idx="87">
                  <c:v>47882</c:v>
                </c:pt>
                <c:pt idx="88">
                  <c:v>48178</c:v>
                </c:pt>
                <c:pt idx="89">
                  <c:v>47732</c:v>
                </c:pt>
                <c:pt idx="90">
                  <c:v>46274</c:v>
                </c:pt>
                <c:pt idx="91">
                  <c:v>47499</c:v>
                </c:pt>
                <c:pt idx="92">
                  <c:v>47180</c:v>
                </c:pt>
                <c:pt idx="93">
                  <c:v>48636</c:v>
                </c:pt>
                <c:pt idx="94">
                  <c:v>48375</c:v>
                </c:pt>
                <c:pt idx="95">
                  <c:v>47927</c:v>
                </c:pt>
                <c:pt idx="96">
                  <c:v>47920</c:v>
                </c:pt>
                <c:pt idx="97">
                  <c:v>48111</c:v>
                </c:pt>
                <c:pt idx="98">
                  <c:v>47128</c:v>
                </c:pt>
                <c:pt idx="99">
                  <c:v>47474</c:v>
                </c:pt>
                <c:pt idx="100">
                  <c:v>57732</c:v>
                </c:pt>
                <c:pt idx="101">
                  <c:v>57821</c:v>
                </c:pt>
                <c:pt idx="102">
                  <c:v>58040</c:v>
                </c:pt>
                <c:pt idx="103">
                  <c:v>58515</c:v>
                </c:pt>
                <c:pt idx="104">
                  <c:v>58216</c:v>
                </c:pt>
                <c:pt idx="105">
                  <c:v>57665</c:v>
                </c:pt>
                <c:pt idx="106">
                  <c:v>57600</c:v>
                </c:pt>
                <c:pt idx="107">
                  <c:v>58262</c:v>
                </c:pt>
                <c:pt idx="108">
                  <c:v>58021</c:v>
                </c:pt>
                <c:pt idx="109">
                  <c:v>58385</c:v>
                </c:pt>
                <c:pt idx="110">
                  <c:v>57526</c:v>
                </c:pt>
                <c:pt idx="111">
                  <c:v>57462</c:v>
                </c:pt>
                <c:pt idx="112">
                  <c:v>56768</c:v>
                </c:pt>
                <c:pt idx="113">
                  <c:v>56718</c:v>
                </c:pt>
                <c:pt idx="114">
                  <c:v>56968</c:v>
                </c:pt>
                <c:pt idx="115">
                  <c:v>57084</c:v>
                </c:pt>
                <c:pt idx="116">
                  <c:v>56557</c:v>
                </c:pt>
                <c:pt idx="117">
                  <c:v>57023</c:v>
                </c:pt>
                <c:pt idx="118">
                  <c:v>57756</c:v>
                </c:pt>
                <c:pt idx="11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'results-assignment'!$F$2:$F$121</c:f>
              <c:numCache>
                <c:formatCode>General</c:formatCode>
                <c:ptCount val="12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  <c:pt idx="40">
                  <c:v>19896</c:v>
                </c:pt>
                <c:pt idx="41">
                  <c:v>19854</c:v>
                </c:pt>
                <c:pt idx="42">
                  <c:v>19931</c:v>
                </c:pt>
                <c:pt idx="43">
                  <c:v>19194</c:v>
                </c:pt>
                <c:pt idx="44">
                  <c:v>19495</c:v>
                </c:pt>
                <c:pt idx="45">
                  <c:v>19945</c:v>
                </c:pt>
                <c:pt idx="46">
                  <c:v>19215</c:v>
                </c:pt>
                <c:pt idx="47">
                  <c:v>19390</c:v>
                </c:pt>
                <c:pt idx="48">
                  <c:v>19208</c:v>
                </c:pt>
                <c:pt idx="49">
                  <c:v>19833</c:v>
                </c:pt>
                <c:pt idx="50">
                  <c:v>19144</c:v>
                </c:pt>
                <c:pt idx="51">
                  <c:v>19312</c:v>
                </c:pt>
                <c:pt idx="52">
                  <c:v>19711</c:v>
                </c:pt>
                <c:pt idx="53">
                  <c:v>18835</c:v>
                </c:pt>
                <c:pt idx="54">
                  <c:v>19060</c:v>
                </c:pt>
                <c:pt idx="55">
                  <c:v>19214</c:v>
                </c:pt>
                <c:pt idx="56">
                  <c:v>19326</c:v>
                </c:pt>
                <c:pt idx="57">
                  <c:v>19137</c:v>
                </c:pt>
                <c:pt idx="58">
                  <c:v>19004</c:v>
                </c:pt>
                <c:pt idx="59">
                  <c:v>18758</c:v>
                </c:pt>
                <c:pt idx="60">
                  <c:v>23257</c:v>
                </c:pt>
                <c:pt idx="61">
                  <c:v>23390</c:v>
                </c:pt>
                <c:pt idx="62">
                  <c:v>23299</c:v>
                </c:pt>
                <c:pt idx="63">
                  <c:v>23040</c:v>
                </c:pt>
                <c:pt idx="64">
                  <c:v>23012</c:v>
                </c:pt>
                <c:pt idx="65">
                  <c:v>23152</c:v>
                </c:pt>
                <c:pt idx="66">
                  <c:v>22914</c:v>
                </c:pt>
                <c:pt idx="67">
                  <c:v>23418</c:v>
                </c:pt>
                <c:pt idx="68">
                  <c:v>23054</c:v>
                </c:pt>
                <c:pt idx="69">
                  <c:v>23117</c:v>
                </c:pt>
                <c:pt idx="70">
                  <c:v>22892</c:v>
                </c:pt>
                <c:pt idx="71">
                  <c:v>22612</c:v>
                </c:pt>
                <c:pt idx="72">
                  <c:v>22997</c:v>
                </c:pt>
                <c:pt idx="73">
                  <c:v>22219</c:v>
                </c:pt>
                <c:pt idx="74">
                  <c:v>23270</c:v>
                </c:pt>
                <c:pt idx="75">
                  <c:v>22815</c:v>
                </c:pt>
                <c:pt idx="76">
                  <c:v>23025</c:v>
                </c:pt>
                <c:pt idx="77">
                  <c:v>22570</c:v>
                </c:pt>
                <c:pt idx="78">
                  <c:v>23109</c:v>
                </c:pt>
                <c:pt idx="79">
                  <c:v>22591</c:v>
                </c:pt>
                <c:pt idx="80">
                  <c:v>49556</c:v>
                </c:pt>
                <c:pt idx="81">
                  <c:v>48411</c:v>
                </c:pt>
                <c:pt idx="82">
                  <c:v>49092</c:v>
                </c:pt>
                <c:pt idx="83">
                  <c:v>48201</c:v>
                </c:pt>
                <c:pt idx="84">
                  <c:v>48264</c:v>
                </c:pt>
                <c:pt idx="85">
                  <c:v>48805</c:v>
                </c:pt>
                <c:pt idx="86">
                  <c:v>48784</c:v>
                </c:pt>
                <c:pt idx="87">
                  <c:v>47998</c:v>
                </c:pt>
                <c:pt idx="88">
                  <c:v>48278</c:v>
                </c:pt>
                <c:pt idx="89">
                  <c:v>47758</c:v>
                </c:pt>
                <c:pt idx="90">
                  <c:v>46296</c:v>
                </c:pt>
                <c:pt idx="91">
                  <c:v>47529</c:v>
                </c:pt>
                <c:pt idx="92">
                  <c:v>47200</c:v>
                </c:pt>
                <c:pt idx="93">
                  <c:v>48636</c:v>
                </c:pt>
                <c:pt idx="94">
                  <c:v>48405</c:v>
                </c:pt>
                <c:pt idx="95">
                  <c:v>48027</c:v>
                </c:pt>
                <c:pt idx="96">
                  <c:v>48020</c:v>
                </c:pt>
                <c:pt idx="97">
                  <c:v>48167</c:v>
                </c:pt>
                <c:pt idx="98">
                  <c:v>47158</c:v>
                </c:pt>
                <c:pt idx="99">
                  <c:v>47480</c:v>
                </c:pt>
                <c:pt idx="100">
                  <c:v>57808</c:v>
                </c:pt>
                <c:pt idx="101">
                  <c:v>57997</c:v>
                </c:pt>
                <c:pt idx="102">
                  <c:v>58046</c:v>
                </c:pt>
                <c:pt idx="103">
                  <c:v>58559</c:v>
                </c:pt>
                <c:pt idx="104">
                  <c:v>58384</c:v>
                </c:pt>
                <c:pt idx="105">
                  <c:v>57773</c:v>
                </c:pt>
                <c:pt idx="106">
                  <c:v>57724</c:v>
                </c:pt>
                <c:pt idx="107">
                  <c:v>58370</c:v>
                </c:pt>
                <c:pt idx="108">
                  <c:v>58067</c:v>
                </c:pt>
                <c:pt idx="109">
                  <c:v>58573</c:v>
                </c:pt>
                <c:pt idx="110">
                  <c:v>57520</c:v>
                </c:pt>
                <c:pt idx="111">
                  <c:v>57324</c:v>
                </c:pt>
                <c:pt idx="112">
                  <c:v>56784</c:v>
                </c:pt>
                <c:pt idx="113">
                  <c:v>56686</c:v>
                </c:pt>
                <c:pt idx="114">
                  <c:v>56980</c:v>
                </c:pt>
                <c:pt idx="115">
                  <c:v>57064</c:v>
                </c:pt>
                <c:pt idx="116">
                  <c:v>56567</c:v>
                </c:pt>
                <c:pt idx="117">
                  <c:v>56973</c:v>
                </c:pt>
                <c:pt idx="118">
                  <c:v>57716</c:v>
                </c:pt>
                <c:pt idx="11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928672"/>
        <c:axId val="361931024"/>
      </c:lineChart>
      <c:catAx>
        <c:axId val="361928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31024"/>
        <c:crosses val="autoZero"/>
        <c:auto val="1"/>
        <c:lblAlgn val="ctr"/>
        <c:lblOffset val="100"/>
        <c:noMultiLvlLbl val="0"/>
      </c:catAx>
      <c:valAx>
        <c:axId val="36193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2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Time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Time (200, 500 and 1000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9.6250072907553219E-2"/>
          <c:w val="0.9391068733595801"/>
          <c:h val="0.8110214348206473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'results-assignment'!$A$2:$A$124</c:f>
              <c:numCache>
                <c:formatCode>#,##0</c:formatCode>
                <c:ptCount val="123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  <c:pt idx="40">
                  <c:v>2382</c:v>
                </c:pt>
                <c:pt idx="41">
                  <c:v>2908</c:v>
                </c:pt>
                <c:pt idx="42">
                  <c:v>9733</c:v>
                </c:pt>
                <c:pt idx="43">
                  <c:v>3151</c:v>
                </c:pt>
                <c:pt idx="44">
                  <c:v>7335</c:v>
                </c:pt>
                <c:pt idx="45">
                  <c:v>3002</c:v>
                </c:pt>
                <c:pt idx="46">
                  <c:v>7886</c:v>
                </c:pt>
                <c:pt idx="47">
                  <c:v>6477</c:v>
                </c:pt>
                <c:pt idx="48">
                  <c:v>14147</c:v>
                </c:pt>
                <c:pt idx="49" formatCode="General">
                  <c:v>0</c:v>
                </c:pt>
                <c:pt idx="50">
                  <c:v>7304</c:v>
                </c:pt>
                <c:pt idx="51">
                  <c:v>57306</c:v>
                </c:pt>
                <c:pt idx="52">
                  <c:v>13886</c:v>
                </c:pt>
                <c:pt idx="53">
                  <c:v>6049</c:v>
                </c:pt>
                <c:pt idx="54">
                  <c:v>8795</c:v>
                </c:pt>
                <c:pt idx="55">
                  <c:v>6713</c:v>
                </c:pt>
                <c:pt idx="56">
                  <c:v>20402</c:v>
                </c:pt>
                <c:pt idx="57">
                  <c:v>8111</c:v>
                </c:pt>
                <c:pt idx="58">
                  <c:v>18295</c:v>
                </c:pt>
                <c:pt idx="59">
                  <c:v>7277</c:v>
                </c:pt>
                <c:pt idx="60" formatCode="General">
                  <c:v>0</c:v>
                </c:pt>
                <c:pt idx="61">
                  <c:v>5365</c:v>
                </c:pt>
                <c:pt idx="62">
                  <c:v>64377</c:v>
                </c:pt>
                <c:pt idx="63">
                  <c:v>4618</c:v>
                </c:pt>
                <c:pt idx="64" formatCode="General">
                  <c:v>0</c:v>
                </c:pt>
                <c:pt idx="65">
                  <c:v>22373</c:v>
                </c:pt>
                <c:pt idx="66">
                  <c:v>18476</c:v>
                </c:pt>
                <c:pt idx="67">
                  <c:v>22724</c:v>
                </c:pt>
                <c:pt idx="68">
                  <c:v>5832</c:v>
                </c:pt>
                <c:pt idx="69">
                  <c:v>6507</c:v>
                </c:pt>
                <c:pt idx="70">
                  <c:v>21941</c:v>
                </c:pt>
                <c:pt idx="71">
                  <c:v>15461</c:v>
                </c:pt>
                <c:pt idx="72">
                  <c:v>12694</c:v>
                </c:pt>
                <c:pt idx="73">
                  <c:v>12793</c:v>
                </c:pt>
                <c:pt idx="74" formatCode="General">
                  <c:v>0</c:v>
                </c:pt>
                <c:pt idx="75">
                  <c:v>180077</c:v>
                </c:pt>
                <c:pt idx="76">
                  <c:v>12617</c:v>
                </c:pt>
                <c:pt idx="77">
                  <c:v>17449</c:v>
                </c:pt>
                <c:pt idx="78">
                  <c:v>24581</c:v>
                </c:pt>
                <c:pt idx="79">
                  <c:v>10109</c:v>
                </c:pt>
                <c:pt idx="80">
                  <c:v>46522</c:v>
                </c:pt>
                <c:pt idx="81">
                  <c:v>180173</c:v>
                </c:pt>
                <c:pt idx="82">
                  <c:v>180112</c:v>
                </c:pt>
                <c:pt idx="83">
                  <c:v>180126</c:v>
                </c:pt>
                <c:pt idx="84">
                  <c:v>180129</c:v>
                </c:pt>
                <c:pt idx="85">
                  <c:v>59136</c:v>
                </c:pt>
                <c:pt idx="86">
                  <c:v>58486</c:v>
                </c:pt>
                <c:pt idx="87">
                  <c:v>180123</c:v>
                </c:pt>
                <c:pt idx="88">
                  <c:v>34267</c:v>
                </c:pt>
                <c:pt idx="89">
                  <c:v>180118</c:v>
                </c:pt>
                <c:pt idx="90">
                  <c:v>146109</c:v>
                </c:pt>
                <c:pt idx="91">
                  <c:v>151784</c:v>
                </c:pt>
                <c:pt idx="92">
                  <c:v>180182</c:v>
                </c:pt>
                <c:pt idx="93">
                  <c:v>180209</c:v>
                </c:pt>
                <c:pt idx="94">
                  <c:v>180889</c:v>
                </c:pt>
                <c:pt idx="95">
                  <c:v>139649</c:v>
                </c:pt>
                <c:pt idx="96" formatCode="General">
                  <c:v>0</c:v>
                </c:pt>
                <c:pt idx="97">
                  <c:v>180174</c:v>
                </c:pt>
                <c:pt idx="98">
                  <c:v>180154</c:v>
                </c:pt>
                <c:pt idx="99">
                  <c:v>180163</c:v>
                </c:pt>
                <c:pt idx="100">
                  <c:v>180145</c:v>
                </c:pt>
                <c:pt idx="101">
                  <c:v>180124</c:v>
                </c:pt>
                <c:pt idx="102">
                  <c:v>180226</c:v>
                </c:pt>
                <c:pt idx="103">
                  <c:v>180155</c:v>
                </c:pt>
                <c:pt idx="104">
                  <c:v>180087</c:v>
                </c:pt>
                <c:pt idx="105">
                  <c:v>180133</c:v>
                </c:pt>
                <c:pt idx="106" formatCode="General">
                  <c:v>0</c:v>
                </c:pt>
                <c:pt idx="107">
                  <c:v>180145</c:v>
                </c:pt>
                <c:pt idx="108">
                  <c:v>180163</c:v>
                </c:pt>
                <c:pt idx="109">
                  <c:v>180192</c:v>
                </c:pt>
                <c:pt idx="110">
                  <c:v>185105</c:v>
                </c:pt>
                <c:pt idx="111">
                  <c:v>180343</c:v>
                </c:pt>
                <c:pt idx="112">
                  <c:v>180224</c:v>
                </c:pt>
                <c:pt idx="113">
                  <c:v>180256</c:v>
                </c:pt>
                <c:pt idx="114">
                  <c:v>180227</c:v>
                </c:pt>
                <c:pt idx="115">
                  <c:v>180226</c:v>
                </c:pt>
                <c:pt idx="116">
                  <c:v>180262</c:v>
                </c:pt>
                <c:pt idx="117">
                  <c:v>180237</c:v>
                </c:pt>
                <c:pt idx="118">
                  <c:v>180388</c:v>
                </c:pt>
                <c:pt idx="11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'results-assignment'!$H$2:$H$124</c:f>
              <c:numCache>
                <c:formatCode>General</c:formatCode>
                <c:ptCount val="123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0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1</c:v>
                </c:pt>
                <c:pt idx="122">
                  <c:v>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925928"/>
        <c:axId val="361926320"/>
      </c:lineChart>
      <c:catAx>
        <c:axId val="361925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26320"/>
        <c:crosses val="autoZero"/>
        <c:auto val="1"/>
        <c:lblAlgn val="ctr"/>
        <c:lblOffset val="100"/>
        <c:noMultiLvlLbl val="0"/>
      </c:catAx>
      <c:valAx>
        <c:axId val="36192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19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0.61814</cdr:x>
      <cdr:y>0.23862</cdr:y>
    </cdr:from>
    <cdr:to>
      <cdr:x>1</cdr:x>
      <cdr:y>0.91318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343795" y="1557352"/>
          <a:ext cx="4536706" cy="440245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0.66043</cdr:x>
      <cdr:y>0.48755</cdr:y>
    </cdr:from>
    <cdr:to>
      <cdr:x>0.91466</cdr:x>
      <cdr:y>0.78465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7846292" y="3181927"/>
          <a:ext cx="3020291" cy="19389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rtl="0">
            <a:defRPr lang="es-E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0,3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0.62789</cdr:x>
      <cdr:y>0.29293</cdr:y>
    </cdr:from>
    <cdr:to>
      <cdr:x>1</cdr:x>
      <cdr:y>0.93487</cdr:y>
    </cdr:to>
    <cdr:pic>
      <cdr:nvPicPr>
        <cdr:cNvPr id="4" name="Imagen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655294" y="2008909"/>
          <a:ext cx="4536706" cy="440245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0.6773</cdr:x>
      <cdr:y>0.51354</cdr:y>
    </cdr:from>
    <cdr:to>
      <cdr:x>0.92349</cdr:x>
      <cdr:y>0.79451</cdr:y>
    </cdr:to>
    <cdr:sp macro="" textlink="">
      <cdr:nvSpPr>
        <cdr:cNvPr id="5" name="CuadroTexto 3"/>
        <cdr:cNvSpPr txBox="1"/>
      </cdr:nvSpPr>
      <cdr:spPr>
        <a:xfrm xmlns:a="http://schemas.openxmlformats.org/drawingml/2006/main">
          <a:off x="8257605" y="3521883"/>
          <a:ext cx="3001549" cy="19268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0,1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10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11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12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13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14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15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16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17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0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18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34A2FF8-4559-4149-8B79-D85ED6F0B85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NOTA:</a:t>
            </a:r>
          </a:p>
          <a:p>
            <a:r>
              <a:rPr lang="es-ES" sz="1200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9974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B79CF11-FD05-4F88-8EC3-5D4F176B79FC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FEAFC309-1B63-44A4-A9FC-29FA1501E26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146D9C0-42AF-411F-B87E-5CF0AD6A3E2D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9FE88BC-BA9C-41DB-8175-8FC1D1B95355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7776A268-E945-41BF-9F85-D7A3B840034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CEC05348-D021-422A-8D9F-89EEB8C0F442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3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0139"/>
              </p:ext>
            </p:extLst>
          </p:nvPr>
        </p:nvGraphicFramePr>
        <p:xfrm>
          <a:off x="-2" y="3"/>
          <a:ext cx="1219200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1">
                  <a:extLst>
                    <a:ext uri="{9D8B030D-6E8A-4147-A177-3AD203B41FA5}">
                      <a16:colId xmlns:a16="http://schemas.microsoft.com/office/drawing/2014/main" xmlns="" val="34760263"/>
                    </a:ext>
                  </a:extLst>
                </a:gridCol>
                <a:gridCol w="855273">
                  <a:extLst>
                    <a:ext uri="{9D8B030D-6E8A-4147-A177-3AD203B41FA5}">
                      <a16:colId xmlns:a16="http://schemas.microsoft.com/office/drawing/2014/main" xmlns="" val="3812687379"/>
                    </a:ext>
                  </a:extLst>
                </a:gridCol>
                <a:gridCol w="1315753">
                  <a:extLst>
                    <a:ext uri="{9D8B030D-6E8A-4147-A177-3AD203B41FA5}">
                      <a16:colId xmlns:a16="http://schemas.microsoft.com/office/drawing/2014/main" xmlns="" val="1933821378"/>
                    </a:ext>
                  </a:extLst>
                </a:gridCol>
                <a:gridCol w="1728370">
                  <a:extLst>
                    <a:ext uri="{9D8B030D-6E8A-4147-A177-3AD203B41FA5}">
                      <a16:colId xmlns:a16="http://schemas.microsoft.com/office/drawing/2014/main" xmlns="" val="875010954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xmlns="" val="1078558424"/>
                    </a:ext>
                  </a:extLst>
                </a:gridCol>
                <a:gridCol w="1246433">
                  <a:extLst>
                    <a:ext uri="{9D8B030D-6E8A-4147-A177-3AD203B41FA5}">
                      <a16:colId xmlns:a16="http://schemas.microsoft.com/office/drawing/2014/main" xmlns="" val="112756927"/>
                    </a:ext>
                  </a:extLst>
                </a:gridCol>
                <a:gridCol w="1919824">
                  <a:extLst>
                    <a:ext uri="{9D8B030D-6E8A-4147-A177-3AD203B41FA5}">
                      <a16:colId xmlns:a16="http://schemas.microsoft.com/office/drawing/2014/main" xmlns="" val="4050224548"/>
                    </a:ext>
                  </a:extLst>
                </a:gridCol>
                <a:gridCol w="1774583">
                  <a:extLst>
                    <a:ext uri="{9D8B030D-6E8A-4147-A177-3AD203B41FA5}">
                      <a16:colId xmlns:a16="http://schemas.microsoft.com/office/drawing/2014/main" xmlns="" val="1071222725"/>
                    </a:ext>
                  </a:extLst>
                </a:gridCol>
                <a:gridCol w="1526833">
                  <a:extLst>
                    <a:ext uri="{9D8B030D-6E8A-4147-A177-3AD203B41FA5}">
                      <a16:colId xmlns:a16="http://schemas.microsoft.com/office/drawing/2014/main" xmlns="" val="4215464752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 smtClean="0"/>
                        <a:t>OPTGAP</a:t>
                      </a:r>
                      <a:endParaRPr lang="es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5891069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/>
                        <a:t>9733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0.00291853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0.29185327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466219"/>
                  </a:ext>
                </a:extLst>
              </a:tr>
              <a:tr h="63690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115074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0.081178801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-10250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-8.17880055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07672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46522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49410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0.000026191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49556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0.00295487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0.29548674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5633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3151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0.000079848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0.00208834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0.208833666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662345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184236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114892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0.008860495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114030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-0.0075027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-0.75026982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1831911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48341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0.001070248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48411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0.00144805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0.14480462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7403434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7304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19044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200_ITV1_REP1</a:t>
                      </a:r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0.005251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0.52509977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1242976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181428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114502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0.004082025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114184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-0.00277724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-318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-0.27772441</a:t>
                      </a:r>
                    </a:p>
                    <a:p>
                      <a:pPr algn="ctr"/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843330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48940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0.001110203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49092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0.00310584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0.31058439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848601"/>
              </p:ext>
            </p:extLst>
          </p:nvPr>
        </p:nvGraphicFramePr>
        <p:xfrm>
          <a:off x="311498" y="331596"/>
          <a:ext cx="11880501" cy="652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160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77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1187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9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279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6" y="2023842"/>
            <a:ext cx="4383307" cy="4253597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8414328" y="3530600"/>
            <a:ext cx="3215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1,47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solidFill>
                <a:schemeClr val="tx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931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70" y="622029"/>
            <a:ext cx="3895709" cy="3780428"/>
          </a:xfrm>
          <a:prstGeom prst="rect">
            <a:avLst/>
          </a:prstGeom>
        </p:spPr>
      </p:pic>
      <p:sp>
        <p:nvSpPr>
          <p:cNvPr id="6" name="CuadroTexto 3"/>
          <p:cNvSpPr txBox="1"/>
          <p:nvPr/>
        </p:nvSpPr>
        <p:spPr>
          <a:xfrm>
            <a:off x="4949918" y="1762472"/>
            <a:ext cx="275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general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0,36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solidFill>
                <a:schemeClr val="tx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8311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="" xmlns:a16="http://schemas.microsoft.com/office/drawing/2014/main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="" xmlns:a16="http://schemas.microsoft.com/office/drawing/2014/main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="" xmlns:a16="http://schemas.microsoft.com/office/drawing/2014/main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="" xmlns:a16="http://schemas.microsoft.com/office/drawing/2014/main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="" xmlns:a16="http://schemas.microsoft.com/office/drawing/2014/main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2" y="3632198"/>
            <a:ext cx="3650801" cy="28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="" xmlns:a16="http://schemas.microsoft.com/office/drawing/2014/main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="" xmlns:a16="http://schemas.microsoft.com/office/drawing/2014/main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(1</a:t>
            </a:r>
            <a:r>
              <a:rPr lang="en-US" dirty="0">
                <a:solidFill>
                  <a:schemeClr val="tx2"/>
                </a:solidFill>
              </a:rPr>
              <a:t>.. </a:t>
            </a:r>
            <a:r>
              <a:rPr lang="en-US" dirty="0" smtClean="0">
                <a:solidFill>
                  <a:schemeClr val="tx2"/>
                </a:solidFill>
              </a:rPr>
              <a:t>Timeslots-1))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//constrain 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(0.. Timeslots-1))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1_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639</Words>
  <Application>Microsoft Office PowerPoint</Application>
  <PresentationFormat>Panorámica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Euphemia</vt:lpstr>
      <vt:lpstr>MV Boli</vt:lpstr>
      <vt:lpstr>Plantagenet Cherokee</vt:lpstr>
      <vt:lpstr>Wingdings</vt:lpstr>
      <vt:lpstr>Literatura académica 16 × 9</vt:lpstr>
      <vt:lpstr>1_Literatura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2019-01-20T21:22:11Z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