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drawings/drawing2.xml" ContentType="application/vnd.openxmlformats-officedocument.drawingml.chartshapes+xml"/>
  <Override PartName="/ppt/notesSlides/notesSlide1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notesSlides/notesSlide1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notesSlides/notesSlide1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notesSlides/notesSlide18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  <p:sldMasterId id="2147483661" r:id="rId5"/>
  </p:sldMasterIdLst>
  <p:notesMasterIdLst>
    <p:notesMasterId r:id="rId25"/>
  </p:notesMasterIdLst>
  <p:handoutMasterIdLst>
    <p:handoutMasterId r:id="rId26"/>
  </p:handoutMasterIdLst>
  <p:sldIdLst>
    <p:sldId id="256" r:id="rId6"/>
    <p:sldId id="257" r:id="rId7"/>
    <p:sldId id="273" r:id="rId8"/>
    <p:sldId id="274" r:id="rId9"/>
    <p:sldId id="260" r:id="rId10"/>
    <p:sldId id="265" r:id="rId11"/>
    <p:sldId id="276" r:id="rId12"/>
    <p:sldId id="275" r:id="rId13"/>
    <p:sldId id="277" r:id="rId14"/>
    <p:sldId id="286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61" r:id="rId2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8C41"/>
    <a:srgbClr val="51B2ED"/>
    <a:srgbClr val="004F8A"/>
    <a:srgbClr val="ADC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0" autoAdjust="0"/>
    <p:restoredTop sz="93065" autoAdjust="0"/>
  </p:normalViewPr>
  <p:slideViewPr>
    <p:cSldViewPr snapToGrid="0" showGuides="1">
      <p:cViewPr varScale="1">
        <p:scale>
          <a:sx n="83" d="100"/>
          <a:sy n="83" d="100"/>
        </p:scale>
        <p:origin x="907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56"/>
    </p:cViewPr>
  </p:sorterViewPr>
  <p:notesViewPr>
    <p:cSldViewPr snapToGrid="0" showGuides="1">
      <p:cViewPr>
        <p:scale>
          <a:sx n="75" d="100"/>
          <a:sy n="75" d="100"/>
        </p:scale>
        <p:origin x="4092" y="51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Hoja_de_c_lculo_de_Microsoft_Excel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Hoja_de_c_lculo_de_Microsoft_Excel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chartUserShapes" Target="../drawings/drawing2.xml"/><Relationship Id="rId4" Type="http://schemas.openxmlformats.org/officeDocument/2006/relationships/package" Target="../embeddings/Hoja_de_c_lculo_de_Microsoft_Excel3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Hoja_de_c_lculo_de_Microsoft_Excel4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Hoja_de_c_lculo_de_Microsoft_Excel5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Hoja_de_c_lculo_de_Microsoft_Excel6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Hoja_de_c_lculo_de_Microsoft_Excel7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Hoja_de_c_lculo_de_Microsoft_Excel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2800" b="0" i="0" baseline="0">
                <a:effectLst/>
              </a:rPr>
              <a:t>Graphic: Variation OF and Our Cost (200 orders)</a:t>
            </a:r>
            <a:endParaRPr lang="es-ES" sz="280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3.9217847769028868E-2"/>
          <c:y val="0.1166204432779236"/>
          <c:w val="0.94932381889763784"/>
          <c:h val="0.79805847185768441"/>
        </c:manualLayout>
      </c:layout>
      <c:lineChart>
        <c:grouping val="standard"/>
        <c:varyColors val="0"/>
        <c:ser>
          <c:idx val="0"/>
          <c:order val="0"/>
          <c:tx>
            <c:strRef>
              <c:f>'200'!$B$1</c:f>
              <c:strCache>
                <c:ptCount val="1"/>
                <c:pt idx="0">
                  <c:v>OF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'200'!$B$2:$B$41</c:f>
              <c:numCache>
                <c:formatCode>General</c:formatCode>
                <c:ptCount val="40"/>
                <c:pt idx="0">
                  <c:v>19874</c:v>
                </c:pt>
                <c:pt idx="1">
                  <c:v>19812</c:v>
                </c:pt>
                <c:pt idx="2">
                  <c:v>19873</c:v>
                </c:pt>
                <c:pt idx="3">
                  <c:v>19154</c:v>
                </c:pt>
                <c:pt idx="4">
                  <c:v>19451</c:v>
                </c:pt>
                <c:pt idx="5">
                  <c:v>19891</c:v>
                </c:pt>
                <c:pt idx="6">
                  <c:v>19179</c:v>
                </c:pt>
                <c:pt idx="7">
                  <c:v>19350</c:v>
                </c:pt>
                <c:pt idx="8">
                  <c:v>19156</c:v>
                </c:pt>
                <c:pt idx="9">
                  <c:v>19781</c:v>
                </c:pt>
                <c:pt idx="10">
                  <c:v>19044</c:v>
                </c:pt>
                <c:pt idx="11">
                  <c:v>19262</c:v>
                </c:pt>
                <c:pt idx="12">
                  <c:v>19711</c:v>
                </c:pt>
                <c:pt idx="13">
                  <c:v>18835</c:v>
                </c:pt>
                <c:pt idx="14">
                  <c:v>18980</c:v>
                </c:pt>
                <c:pt idx="15">
                  <c:v>19126</c:v>
                </c:pt>
                <c:pt idx="16">
                  <c:v>19276</c:v>
                </c:pt>
                <c:pt idx="17">
                  <c:v>19053</c:v>
                </c:pt>
                <c:pt idx="18">
                  <c:v>18920</c:v>
                </c:pt>
                <c:pt idx="19">
                  <c:v>18758</c:v>
                </c:pt>
                <c:pt idx="20">
                  <c:v>23159</c:v>
                </c:pt>
                <c:pt idx="21">
                  <c:v>23298</c:v>
                </c:pt>
                <c:pt idx="22">
                  <c:v>23185</c:v>
                </c:pt>
                <c:pt idx="23">
                  <c:v>22932</c:v>
                </c:pt>
                <c:pt idx="24">
                  <c:v>22924</c:v>
                </c:pt>
                <c:pt idx="25">
                  <c:v>23034</c:v>
                </c:pt>
                <c:pt idx="26">
                  <c:v>22826</c:v>
                </c:pt>
                <c:pt idx="27">
                  <c:v>23322</c:v>
                </c:pt>
                <c:pt idx="28">
                  <c:v>22952</c:v>
                </c:pt>
                <c:pt idx="29">
                  <c:v>23027</c:v>
                </c:pt>
                <c:pt idx="30">
                  <c:v>22842</c:v>
                </c:pt>
                <c:pt idx="31">
                  <c:v>22510</c:v>
                </c:pt>
                <c:pt idx="32">
                  <c:v>22947</c:v>
                </c:pt>
                <c:pt idx="33">
                  <c:v>22201</c:v>
                </c:pt>
                <c:pt idx="34">
                  <c:v>23248</c:v>
                </c:pt>
                <c:pt idx="35">
                  <c:v>22745</c:v>
                </c:pt>
                <c:pt idx="36">
                  <c:v>22975</c:v>
                </c:pt>
                <c:pt idx="37">
                  <c:v>22470</c:v>
                </c:pt>
                <c:pt idx="38">
                  <c:v>23059</c:v>
                </c:pt>
                <c:pt idx="39">
                  <c:v>22503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'200'!$F$1</c:f>
              <c:strCache>
                <c:ptCount val="1"/>
                <c:pt idx="0">
                  <c:v>Our Cost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'200'!$F$2:$F$41</c:f>
              <c:numCache>
                <c:formatCode>General</c:formatCode>
                <c:ptCount val="40"/>
                <c:pt idx="0">
                  <c:v>19896</c:v>
                </c:pt>
                <c:pt idx="1">
                  <c:v>19854</c:v>
                </c:pt>
                <c:pt idx="2">
                  <c:v>19931</c:v>
                </c:pt>
                <c:pt idx="3">
                  <c:v>19194</c:v>
                </c:pt>
                <c:pt idx="4">
                  <c:v>19495</c:v>
                </c:pt>
                <c:pt idx="5">
                  <c:v>19945</c:v>
                </c:pt>
                <c:pt idx="6">
                  <c:v>19215</c:v>
                </c:pt>
                <c:pt idx="7">
                  <c:v>19390</c:v>
                </c:pt>
                <c:pt idx="8">
                  <c:v>19208</c:v>
                </c:pt>
                <c:pt idx="9">
                  <c:v>19833</c:v>
                </c:pt>
                <c:pt idx="10">
                  <c:v>19144</c:v>
                </c:pt>
                <c:pt idx="11">
                  <c:v>19312</c:v>
                </c:pt>
                <c:pt idx="12">
                  <c:v>19711</c:v>
                </c:pt>
                <c:pt idx="13">
                  <c:v>18835</c:v>
                </c:pt>
                <c:pt idx="14">
                  <c:v>19060</c:v>
                </c:pt>
                <c:pt idx="15">
                  <c:v>19214</c:v>
                </c:pt>
                <c:pt idx="16">
                  <c:v>19326</c:v>
                </c:pt>
                <c:pt idx="17">
                  <c:v>19137</c:v>
                </c:pt>
                <c:pt idx="18">
                  <c:v>19004</c:v>
                </c:pt>
                <c:pt idx="19">
                  <c:v>18758</c:v>
                </c:pt>
                <c:pt idx="20">
                  <c:v>23257</c:v>
                </c:pt>
                <c:pt idx="21">
                  <c:v>23390</c:v>
                </c:pt>
                <c:pt idx="22">
                  <c:v>23299</c:v>
                </c:pt>
                <c:pt idx="23">
                  <c:v>23040</c:v>
                </c:pt>
                <c:pt idx="24">
                  <c:v>23012</c:v>
                </c:pt>
                <c:pt idx="25">
                  <c:v>23152</c:v>
                </c:pt>
                <c:pt idx="26">
                  <c:v>22914</c:v>
                </c:pt>
                <c:pt idx="27">
                  <c:v>23418</c:v>
                </c:pt>
                <c:pt idx="28">
                  <c:v>23054</c:v>
                </c:pt>
                <c:pt idx="29">
                  <c:v>23117</c:v>
                </c:pt>
                <c:pt idx="30">
                  <c:v>22892</c:v>
                </c:pt>
                <c:pt idx="31">
                  <c:v>22612</c:v>
                </c:pt>
                <c:pt idx="32">
                  <c:v>22997</c:v>
                </c:pt>
                <c:pt idx="33">
                  <c:v>22219</c:v>
                </c:pt>
                <c:pt idx="34">
                  <c:v>23270</c:v>
                </c:pt>
                <c:pt idx="35">
                  <c:v>22815</c:v>
                </c:pt>
                <c:pt idx="36">
                  <c:v>23025</c:v>
                </c:pt>
                <c:pt idx="37">
                  <c:v>22570</c:v>
                </c:pt>
                <c:pt idx="38">
                  <c:v>23109</c:v>
                </c:pt>
                <c:pt idx="39">
                  <c:v>22591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1534736"/>
        <c:axId val="441530424"/>
      </c:lineChart>
      <c:catAx>
        <c:axId val="4415347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41530424"/>
        <c:crosses val="autoZero"/>
        <c:auto val="1"/>
        <c:lblAlgn val="ctr"/>
        <c:lblOffset val="100"/>
        <c:noMultiLvlLbl val="0"/>
      </c:catAx>
      <c:valAx>
        <c:axId val="441530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41534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 w="12700">
                <a:solidFill>
                  <a:srgbClr val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2800" b="0" i="0" baseline="0">
                <a:effectLst/>
              </a:rPr>
              <a:t>Graphic: Variation Time and Our Time (200 orders)</a:t>
            </a:r>
            <a:endParaRPr lang="es-ES" sz="280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5.1753330724010373E-2"/>
          <c:y val="0.16157797242728419"/>
          <c:w val="0.93240846264830934"/>
          <c:h val="0.74077004957713621"/>
        </c:manualLayout>
      </c:layout>
      <c:lineChart>
        <c:grouping val="standard"/>
        <c:varyColors val="0"/>
        <c:ser>
          <c:idx val="0"/>
          <c:order val="0"/>
          <c:tx>
            <c:strRef>
              <c:f>'200'!$A$1</c:f>
              <c:strCache>
                <c:ptCount val="1"/>
                <c:pt idx="0">
                  <c:v>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'200'!$A$2:$A$41</c:f>
              <c:numCache>
                <c:formatCode>#,##0</c:formatCode>
                <c:ptCount val="40"/>
                <c:pt idx="0">
                  <c:v>2382</c:v>
                </c:pt>
                <c:pt idx="1">
                  <c:v>2908</c:v>
                </c:pt>
                <c:pt idx="2">
                  <c:v>9733</c:v>
                </c:pt>
                <c:pt idx="3">
                  <c:v>3151</c:v>
                </c:pt>
                <c:pt idx="4">
                  <c:v>7335</c:v>
                </c:pt>
                <c:pt idx="5">
                  <c:v>3002</c:v>
                </c:pt>
                <c:pt idx="6">
                  <c:v>7886</c:v>
                </c:pt>
                <c:pt idx="7">
                  <c:v>6477</c:v>
                </c:pt>
                <c:pt idx="8">
                  <c:v>14147</c:v>
                </c:pt>
                <c:pt idx="9" formatCode="General">
                  <c:v>0</c:v>
                </c:pt>
                <c:pt idx="10">
                  <c:v>7304</c:v>
                </c:pt>
                <c:pt idx="11">
                  <c:v>57306</c:v>
                </c:pt>
                <c:pt idx="12">
                  <c:v>13886</c:v>
                </c:pt>
                <c:pt idx="13">
                  <c:v>6049</c:v>
                </c:pt>
                <c:pt idx="14">
                  <c:v>8795</c:v>
                </c:pt>
                <c:pt idx="15">
                  <c:v>6713</c:v>
                </c:pt>
                <c:pt idx="16">
                  <c:v>20402</c:v>
                </c:pt>
                <c:pt idx="17">
                  <c:v>8111</c:v>
                </c:pt>
                <c:pt idx="18">
                  <c:v>18295</c:v>
                </c:pt>
                <c:pt idx="19">
                  <c:v>7277</c:v>
                </c:pt>
                <c:pt idx="20" formatCode="General">
                  <c:v>0</c:v>
                </c:pt>
                <c:pt idx="21">
                  <c:v>5365</c:v>
                </c:pt>
                <c:pt idx="22">
                  <c:v>64377</c:v>
                </c:pt>
                <c:pt idx="23">
                  <c:v>4618</c:v>
                </c:pt>
                <c:pt idx="24" formatCode="General">
                  <c:v>0</c:v>
                </c:pt>
                <c:pt idx="25">
                  <c:v>22373</c:v>
                </c:pt>
                <c:pt idx="26">
                  <c:v>18476</c:v>
                </c:pt>
                <c:pt idx="27">
                  <c:v>22724</c:v>
                </c:pt>
                <c:pt idx="28">
                  <c:v>5832</c:v>
                </c:pt>
                <c:pt idx="29">
                  <c:v>6507</c:v>
                </c:pt>
                <c:pt idx="30">
                  <c:v>21941</c:v>
                </c:pt>
                <c:pt idx="31">
                  <c:v>15461</c:v>
                </c:pt>
                <c:pt idx="32">
                  <c:v>12694</c:v>
                </c:pt>
                <c:pt idx="33">
                  <c:v>12793</c:v>
                </c:pt>
                <c:pt idx="34" formatCode="General">
                  <c:v>0</c:v>
                </c:pt>
                <c:pt idx="35">
                  <c:v>180077</c:v>
                </c:pt>
                <c:pt idx="36">
                  <c:v>12617</c:v>
                </c:pt>
                <c:pt idx="37">
                  <c:v>17449</c:v>
                </c:pt>
                <c:pt idx="38">
                  <c:v>24581</c:v>
                </c:pt>
                <c:pt idx="39">
                  <c:v>10109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'200'!$H$1</c:f>
              <c:strCache>
                <c:ptCount val="1"/>
                <c:pt idx="0">
                  <c:v>Our Time (miliseconds)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'200'!$H$2:$H$41</c:f>
              <c:numCache>
                <c:formatCode>General</c:formatCode>
                <c:ptCount val="40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1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1</c:v>
                </c:pt>
                <c:pt idx="28">
                  <c:v>1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1534344"/>
        <c:axId val="441531208"/>
      </c:lineChart>
      <c:catAx>
        <c:axId val="4415343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41531208"/>
        <c:crosses val="autoZero"/>
        <c:auto val="1"/>
        <c:lblAlgn val="ctr"/>
        <c:lblOffset val="100"/>
        <c:noMultiLvlLbl val="0"/>
      </c:catAx>
      <c:valAx>
        <c:axId val="441531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41534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 w="12700">
                <a:solidFill>
                  <a:srgbClr val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solidFill>
      <a:srgbClr val="FFFFFF"/>
    </a:solidFill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2800" b="0" i="0" baseline="0" dirty="0" err="1">
                <a:effectLst/>
              </a:rPr>
              <a:t>Graphic</a:t>
            </a:r>
            <a:r>
              <a:rPr lang="es-ES" sz="2800" b="0" i="0" baseline="0" dirty="0">
                <a:effectLst/>
              </a:rPr>
              <a:t>: </a:t>
            </a:r>
            <a:r>
              <a:rPr lang="es-ES" sz="2800" b="0" i="0" baseline="0" dirty="0" err="1">
                <a:effectLst/>
              </a:rPr>
              <a:t>Variation</a:t>
            </a:r>
            <a:r>
              <a:rPr lang="es-ES" sz="2800" b="0" i="0" baseline="0" dirty="0">
                <a:effectLst/>
              </a:rPr>
              <a:t> OF and </a:t>
            </a:r>
            <a:r>
              <a:rPr lang="es-ES" sz="2800" b="0" i="0" baseline="0" dirty="0" err="1">
                <a:effectLst/>
              </a:rPr>
              <a:t>Our</a:t>
            </a:r>
            <a:r>
              <a:rPr lang="es-ES" sz="2800" b="0" i="0" baseline="0" dirty="0">
                <a:effectLst/>
              </a:rPr>
              <a:t> </a:t>
            </a:r>
            <a:r>
              <a:rPr lang="es-ES" sz="2800" b="0" i="0" baseline="0" dirty="0" err="1">
                <a:effectLst/>
              </a:rPr>
              <a:t>Cost</a:t>
            </a:r>
            <a:r>
              <a:rPr lang="es-ES" sz="2800" b="0" i="0" baseline="0" dirty="0">
                <a:effectLst/>
              </a:rPr>
              <a:t> (500 </a:t>
            </a:r>
            <a:r>
              <a:rPr lang="es-ES" sz="2800" b="0" i="0" baseline="0" dirty="0" err="1">
                <a:effectLst/>
              </a:rPr>
              <a:t>orders</a:t>
            </a:r>
            <a:r>
              <a:rPr lang="es-ES" sz="2800" b="0" i="0" baseline="0" dirty="0">
                <a:effectLst/>
              </a:rPr>
              <a:t>)</a:t>
            </a:r>
            <a:endParaRPr lang="es-ES" sz="28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3.9217847769028868E-2"/>
          <c:y val="0.13884266550014585"/>
          <c:w val="0.94932381889763784"/>
          <c:h val="0.77583624963546205"/>
        </c:manualLayout>
      </c:layout>
      <c:lineChart>
        <c:grouping val="standard"/>
        <c:varyColors val="0"/>
        <c:ser>
          <c:idx val="0"/>
          <c:order val="0"/>
          <c:tx>
            <c:strRef>
              <c:f>'500'!$B$1</c:f>
              <c:strCache>
                <c:ptCount val="1"/>
                <c:pt idx="0">
                  <c:v>OF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'500'!$B$2:$B$41</c:f>
              <c:numCache>
                <c:formatCode>General</c:formatCode>
                <c:ptCount val="40"/>
                <c:pt idx="0">
                  <c:v>49410</c:v>
                </c:pt>
                <c:pt idx="1">
                  <c:v>48341</c:v>
                </c:pt>
                <c:pt idx="2">
                  <c:v>48940</c:v>
                </c:pt>
                <c:pt idx="3">
                  <c:v>48121</c:v>
                </c:pt>
                <c:pt idx="4">
                  <c:v>48162</c:v>
                </c:pt>
                <c:pt idx="5">
                  <c:v>48681</c:v>
                </c:pt>
                <c:pt idx="6">
                  <c:v>48680</c:v>
                </c:pt>
                <c:pt idx="7">
                  <c:v>47882</c:v>
                </c:pt>
                <c:pt idx="8">
                  <c:v>48178</c:v>
                </c:pt>
                <c:pt idx="9">
                  <c:v>47732</c:v>
                </c:pt>
                <c:pt idx="10">
                  <c:v>46274</c:v>
                </c:pt>
                <c:pt idx="11">
                  <c:v>47499</c:v>
                </c:pt>
                <c:pt idx="12">
                  <c:v>47180</c:v>
                </c:pt>
                <c:pt idx="13">
                  <c:v>48636</c:v>
                </c:pt>
                <c:pt idx="14">
                  <c:v>48375</c:v>
                </c:pt>
                <c:pt idx="15">
                  <c:v>47927</c:v>
                </c:pt>
                <c:pt idx="16">
                  <c:v>47920</c:v>
                </c:pt>
                <c:pt idx="17">
                  <c:v>48111</c:v>
                </c:pt>
                <c:pt idx="18">
                  <c:v>47128</c:v>
                </c:pt>
                <c:pt idx="19">
                  <c:v>47474</c:v>
                </c:pt>
                <c:pt idx="20">
                  <c:v>57732</c:v>
                </c:pt>
                <c:pt idx="21">
                  <c:v>57821</c:v>
                </c:pt>
                <c:pt idx="22">
                  <c:v>58040</c:v>
                </c:pt>
                <c:pt idx="23">
                  <c:v>58515</c:v>
                </c:pt>
                <c:pt idx="24">
                  <c:v>58216</c:v>
                </c:pt>
                <c:pt idx="25">
                  <c:v>57665</c:v>
                </c:pt>
                <c:pt idx="26">
                  <c:v>57600</c:v>
                </c:pt>
                <c:pt idx="27">
                  <c:v>58262</c:v>
                </c:pt>
                <c:pt idx="28">
                  <c:v>58021</c:v>
                </c:pt>
                <c:pt idx="29">
                  <c:v>58385</c:v>
                </c:pt>
                <c:pt idx="30">
                  <c:v>57526</c:v>
                </c:pt>
                <c:pt idx="31">
                  <c:v>57462</c:v>
                </c:pt>
                <c:pt idx="32">
                  <c:v>56768</c:v>
                </c:pt>
                <c:pt idx="33">
                  <c:v>56718</c:v>
                </c:pt>
                <c:pt idx="34">
                  <c:v>56968</c:v>
                </c:pt>
                <c:pt idx="35">
                  <c:v>57084</c:v>
                </c:pt>
                <c:pt idx="36">
                  <c:v>56557</c:v>
                </c:pt>
                <c:pt idx="37">
                  <c:v>57023</c:v>
                </c:pt>
                <c:pt idx="38">
                  <c:v>57756</c:v>
                </c:pt>
                <c:pt idx="39">
                  <c:v>56263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'500'!$F$1</c:f>
              <c:strCache>
                <c:ptCount val="1"/>
                <c:pt idx="0">
                  <c:v>Our Cost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'500'!$F$2:$F$41</c:f>
              <c:numCache>
                <c:formatCode>General</c:formatCode>
                <c:ptCount val="40"/>
                <c:pt idx="0">
                  <c:v>49556</c:v>
                </c:pt>
                <c:pt idx="1">
                  <c:v>48411</c:v>
                </c:pt>
                <c:pt idx="2">
                  <c:v>49092</c:v>
                </c:pt>
                <c:pt idx="3">
                  <c:v>48201</c:v>
                </c:pt>
                <c:pt idx="4">
                  <c:v>48264</c:v>
                </c:pt>
                <c:pt idx="5">
                  <c:v>48805</c:v>
                </c:pt>
                <c:pt idx="6">
                  <c:v>48784</c:v>
                </c:pt>
                <c:pt idx="7">
                  <c:v>47998</c:v>
                </c:pt>
                <c:pt idx="8">
                  <c:v>48278</c:v>
                </c:pt>
                <c:pt idx="9">
                  <c:v>47758</c:v>
                </c:pt>
                <c:pt idx="10">
                  <c:v>46296</c:v>
                </c:pt>
                <c:pt idx="11">
                  <c:v>47529</c:v>
                </c:pt>
                <c:pt idx="12">
                  <c:v>47200</c:v>
                </c:pt>
                <c:pt idx="13">
                  <c:v>48636</c:v>
                </c:pt>
                <c:pt idx="14">
                  <c:v>48405</c:v>
                </c:pt>
                <c:pt idx="15">
                  <c:v>48027</c:v>
                </c:pt>
                <c:pt idx="16">
                  <c:v>48020</c:v>
                </c:pt>
                <c:pt idx="17">
                  <c:v>48167</c:v>
                </c:pt>
                <c:pt idx="18">
                  <c:v>47158</c:v>
                </c:pt>
                <c:pt idx="19">
                  <c:v>47480</c:v>
                </c:pt>
                <c:pt idx="20">
                  <c:v>57808</c:v>
                </c:pt>
                <c:pt idx="21">
                  <c:v>57997</c:v>
                </c:pt>
                <c:pt idx="22">
                  <c:v>58046</c:v>
                </c:pt>
                <c:pt idx="23">
                  <c:v>58559</c:v>
                </c:pt>
                <c:pt idx="24">
                  <c:v>58384</c:v>
                </c:pt>
                <c:pt idx="25">
                  <c:v>57773</c:v>
                </c:pt>
                <c:pt idx="26">
                  <c:v>57724</c:v>
                </c:pt>
                <c:pt idx="27">
                  <c:v>58370</c:v>
                </c:pt>
                <c:pt idx="28">
                  <c:v>58067</c:v>
                </c:pt>
                <c:pt idx="29">
                  <c:v>58573</c:v>
                </c:pt>
                <c:pt idx="30">
                  <c:v>57520</c:v>
                </c:pt>
                <c:pt idx="31">
                  <c:v>57324</c:v>
                </c:pt>
                <c:pt idx="32">
                  <c:v>56784</c:v>
                </c:pt>
                <c:pt idx="33">
                  <c:v>56686</c:v>
                </c:pt>
                <c:pt idx="34">
                  <c:v>56980</c:v>
                </c:pt>
                <c:pt idx="35">
                  <c:v>57064</c:v>
                </c:pt>
                <c:pt idx="36">
                  <c:v>56567</c:v>
                </c:pt>
                <c:pt idx="37">
                  <c:v>56973</c:v>
                </c:pt>
                <c:pt idx="38">
                  <c:v>57716</c:v>
                </c:pt>
                <c:pt idx="39">
                  <c:v>56203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1535128"/>
        <c:axId val="441036232"/>
      </c:lineChart>
      <c:catAx>
        <c:axId val="4415351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s-ES" sz="900" b="0" i="0" u="none" strike="noStrike" kern="1200" baseline="0">
                <a:ln w="12700"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41036232"/>
        <c:crosses val="autoZero"/>
        <c:auto val="1"/>
        <c:lblAlgn val="ctr"/>
        <c:lblOffset val="100"/>
        <c:noMultiLvlLbl val="0"/>
      </c:catAx>
      <c:valAx>
        <c:axId val="441036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900" b="0" i="0" u="none" strike="noStrike" kern="1200" baseline="0">
                <a:ln w="12700"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41535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900" b="0" i="0" u="none" strike="noStrike" kern="1200" baseline="0">
              <a:ln w="12700">
                <a:solidFill>
                  <a:srgbClr val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solidFill>
      <a:srgbClr val="FFFFFF"/>
    </a:solidFill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  <c:userShapes r:id="rId5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2800" b="0" i="0" baseline="0">
                <a:effectLst/>
              </a:rPr>
              <a:t>Graphic: Variation Time and Our Time (500 orders)</a:t>
            </a:r>
            <a:endParaRPr lang="es-ES" sz="280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4.6332431102362202E-2"/>
          <c:y val="0.1166204432779236"/>
          <c:w val="0.94220923556430447"/>
          <c:h val="0.78509550889472135"/>
        </c:manualLayout>
      </c:layout>
      <c:lineChart>
        <c:grouping val="standard"/>
        <c:varyColors val="0"/>
        <c:ser>
          <c:idx val="0"/>
          <c:order val="0"/>
          <c:tx>
            <c:strRef>
              <c:f>'500'!$A$1</c:f>
              <c:strCache>
                <c:ptCount val="1"/>
                <c:pt idx="0">
                  <c:v>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'500'!$A$2:$A$41</c:f>
              <c:numCache>
                <c:formatCode>#,##0</c:formatCode>
                <c:ptCount val="40"/>
                <c:pt idx="0">
                  <c:v>46522</c:v>
                </c:pt>
                <c:pt idx="1">
                  <c:v>180173</c:v>
                </c:pt>
                <c:pt idx="2">
                  <c:v>180112</c:v>
                </c:pt>
                <c:pt idx="3">
                  <c:v>180126</c:v>
                </c:pt>
                <c:pt idx="4">
                  <c:v>180129</c:v>
                </c:pt>
                <c:pt idx="5">
                  <c:v>59136</c:v>
                </c:pt>
                <c:pt idx="6">
                  <c:v>58486</c:v>
                </c:pt>
                <c:pt idx="7">
                  <c:v>180123</c:v>
                </c:pt>
                <c:pt idx="8">
                  <c:v>34267</c:v>
                </c:pt>
                <c:pt idx="9">
                  <c:v>180118</c:v>
                </c:pt>
                <c:pt idx="10">
                  <c:v>146109</c:v>
                </c:pt>
                <c:pt idx="11">
                  <c:v>151784</c:v>
                </c:pt>
                <c:pt idx="12">
                  <c:v>180182</c:v>
                </c:pt>
                <c:pt idx="13">
                  <c:v>180209</c:v>
                </c:pt>
                <c:pt idx="14">
                  <c:v>180889</c:v>
                </c:pt>
                <c:pt idx="15">
                  <c:v>139649</c:v>
                </c:pt>
                <c:pt idx="16" formatCode="General">
                  <c:v>0</c:v>
                </c:pt>
                <c:pt idx="17">
                  <c:v>180174</c:v>
                </c:pt>
                <c:pt idx="18">
                  <c:v>180154</c:v>
                </c:pt>
                <c:pt idx="19">
                  <c:v>180163</c:v>
                </c:pt>
                <c:pt idx="20">
                  <c:v>180145</c:v>
                </c:pt>
                <c:pt idx="21">
                  <c:v>180124</c:v>
                </c:pt>
                <c:pt idx="22">
                  <c:v>180226</c:v>
                </c:pt>
                <c:pt idx="23">
                  <c:v>180155</c:v>
                </c:pt>
                <c:pt idx="24">
                  <c:v>180087</c:v>
                </c:pt>
                <c:pt idx="25">
                  <c:v>180133</c:v>
                </c:pt>
                <c:pt idx="26" formatCode="General">
                  <c:v>0</c:v>
                </c:pt>
                <c:pt idx="27">
                  <c:v>180145</c:v>
                </c:pt>
                <c:pt idx="28">
                  <c:v>180163</c:v>
                </c:pt>
                <c:pt idx="29">
                  <c:v>180192</c:v>
                </c:pt>
                <c:pt idx="30">
                  <c:v>185105</c:v>
                </c:pt>
                <c:pt idx="31">
                  <c:v>180343</c:v>
                </c:pt>
                <c:pt idx="32">
                  <c:v>180224</c:v>
                </c:pt>
                <c:pt idx="33">
                  <c:v>180256</c:v>
                </c:pt>
                <c:pt idx="34">
                  <c:v>180227</c:v>
                </c:pt>
                <c:pt idx="35">
                  <c:v>180226</c:v>
                </c:pt>
                <c:pt idx="36">
                  <c:v>180262</c:v>
                </c:pt>
                <c:pt idx="37">
                  <c:v>180237</c:v>
                </c:pt>
                <c:pt idx="38">
                  <c:v>180388</c:v>
                </c:pt>
                <c:pt idx="39">
                  <c:v>180323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'500'!$H$1</c:f>
              <c:strCache>
                <c:ptCount val="1"/>
                <c:pt idx="0">
                  <c:v>Our Time (miliseconds)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'500'!$H$2:$H$41</c:f>
              <c:numCache>
                <c:formatCode>General</c:formatCode>
                <c:ptCount val="4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1</c:v>
                </c:pt>
                <c:pt idx="16">
                  <c:v>1</c:v>
                </c:pt>
                <c:pt idx="17">
                  <c:v>0</c:v>
                </c:pt>
                <c:pt idx="18">
                  <c:v>2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0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2</c:v>
                </c:pt>
                <c:pt idx="32">
                  <c:v>1</c:v>
                </c:pt>
                <c:pt idx="33">
                  <c:v>2</c:v>
                </c:pt>
                <c:pt idx="34">
                  <c:v>0</c:v>
                </c:pt>
                <c:pt idx="35">
                  <c:v>2</c:v>
                </c:pt>
                <c:pt idx="36">
                  <c:v>1</c:v>
                </c:pt>
                <c:pt idx="37">
                  <c:v>1</c:v>
                </c:pt>
                <c:pt idx="38">
                  <c:v>0</c:v>
                </c:pt>
                <c:pt idx="3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3729512"/>
        <c:axId val="443730296"/>
      </c:lineChart>
      <c:catAx>
        <c:axId val="4437295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43730296"/>
        <c:crosses val="autoZero"/>
        <c:auto val="1"/>
        <c:lblAlgn val="ctr"/>
        <c:lblOffset val="100"/>
        <c:noMultiLvlLbl val="0"/>
      </c:catAx>
      <c:valAx>
        <c:axId val="443730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43729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 w="12700">
                <a:solidFill>
                  <a:srgbClr val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2800" b="0" i="0" baseline="0">
                <a:effectLst/>
              </a:rPr>
              <a:t>Graphic: Variation OF and Our Cost (1000 orders)</a:t>
            </a:r>
            <a:endParaRPr lang="es-ES" sz="280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4.3967847769028873E-2"/>
          <c:y val="0.12402785068533102"/>
          <c:w val="0.94457381889763781"/>
          <c:h val="0.77398439778361039"/>
        </c:manualLayout>
      </c:layout>
      <c:lineChart>
        <c:grouping val="standard"/>
        <c:varyColors val="0"/>
        <c:ser>
          <c:idx val="0"/>
          <c:order val="0"/>
          <c:tx>
            <c:strRef>
              <c:f>'1000'!$B$1</c:f>
              <c:strCache>
                <c:ptCount val="1"/>
                <c:pt idx="0">
                  <c:v>OF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'1000'!$B$2:$B$41</c:f>
              <c:numCache>
                <c:formatCode>General</c:formatCode>
                <c:ptCount val="40"/>
                <c:pt idx="0">
                  <c:v>96971</c:v>
                </c:pt>
                <c:pt idx="1">
                  <c:v>97127</c:v>
                </c:pt>
                <c:pt idx="2">
                  <c:v>98424</c:v>
                </c:pt>
                <c:pt idx="3">
                  <c:v>97283</c:v>
                </c:pt>
                <c:pt idx="4">
                  <c:v>95663</c:v>
                </c:pt>
                <c:pt idx="5">
                  <c:v>94163</c:v>
                </c:pt>
                <c:pt idx="6">
                  <c:v>97934</c:v>
                </c:pt>
                <c:pt idx="7">
                  <c:v>97923</c:v>
                </c:pt>
                <c:pt idx="8">
                  <c:v>96515</c:v>
                </c:pt>
                <c:pt idx="9">
                  <c:v>97907</c:v>
                </c:pt>
                <c:pt idx="10">
                  <c:v>95126</c:v>
                </c:pt>
                <c:pt idx="11">
                  <c:v>95674</c:v>
                </c:pt>
                <c:pt idx="12">
                  <c:v>95631</c:v>
                </c:pt>
                <c:pt idx="13">
                  <c:v>95651</c:v>
                </c:pt>
                <c:pt idx="14">
                  <c:v>94970</c:v>
                </c:pt>
                <c:pt idx="15">
                  <c:v>96283</c:v>
                </c:pt>
                <c:pt idx="16">
                  <c:v>95243</c:v>
                </c:pt>
                <c:pt idx="17">
                  <c:v>94761</c:v>
                </c:pt>
                <c:pt idx="18">
                  <c:v>94227</c:v>
                </c:pt>
                <c:pt idx="19">
                  <c:v>95617</c:v>
                </c:pt>
                <c:pt idx="20">
                  <c:v>117360</c:v>
                </c:pt>
                <c:pt idx="21">
                  <c:v>116253</c:v>
                </c:pt>
                <c:pt idx="22">
                  <c:v>115303</c:v>
                </c:pt>
                <c:pt idx="23">
                  <c:v>116268</c:v>
                </c:pt>
                <c:pt idx="24">
                  <c:v>116679</c:v>
                </c:pt>
                <c:pt idx="25">
                  <c:v>117088</c:v>
                </c:pt>
                <c:pt idx="26">
                  <c:v>116432</c:v>
                </c:pt>
                <c:pt idx="27">
                  <c:v>116083</c:v>
                </c:pt>
                <c:pt idx="28">
                  <c:v>116161</c:v>
                </c:pt>
                <c:pt idx="29">
                  <c:v>115244</c:v>
                </c:pt>
                <c:pt idx="30">
                  <c:v>123066</c:v>
                </c:pt>
                <c:pt idx="31">
                  <c:v>122735</c:v>
                </c:pt>
                <c:pt idx="32">
                  <c:v>118211</c:v>
                </c:pt>
                <c:pt idx="33">
                  <c:v>124552</c:v>
                </c:pt>
                <c:pt idx="34">
                  <c:v>121477</c:v>
                </c:pt>
                <c:pt idx="35">
                  <c:v>122483</c:v>
                </c:pt>
                <c:pt idx="36">
                  <c:v>121277</c:v>
                </c:pt>
                <c:pt idx="37">
                  <c:v>114892</c:v>
                </c:pt>
                <c:pt idx="38">
                  <c:v>125324</c:v>
                </c:pt>
                <c:pt idx="39">
                  <c:v>114502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'1000'!$F$1</c:f>
              <c:strCache>
                <c:ptCount val="1"/>
                <c:pt idx="0">
                  <c:v>Our Cost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'1000'!$F$2:$F$41</c:f>
              <c:numCache>
                <c:formatCode>General</c:formatCode>
                <c:ptCount val="40"/>
                <c:pt idx="0">
                  <c:v>96997</c:v>
                </c:pt>
                <c:pt idx="1">
                  <c:v>97081</c:v>
                </c:pt>
                <c:pt idx="2">
                  <c:v>98394</c:v>
                </c:pt>
                <c:pt idx="3">
                  <c:v>97123</c:v>
                </c:pt>
                <c:pt idx="4">
                  <c:v>95791</c:v>
                </c:pt>
                <c:pt idx="5">
                  <c:v>94261</c:v>
                </c:pt>
                <c:pt idx="6">
                  <c:v>97972</c:v>
                </c:pt>
                <c:pt idx="7">
                  <c:v>97937</c:v>
                </c:pt>
                <c:pt idx="8">
                  <c:v>96591</c:v>
                </c:pt>
                <c:pt idx="9">
                  <c:v>97881</c:v>
                </c:pt>
                <c:pt idx="10">
                  <c:v>95016</c:v>
                </c:pt>
                <c:pt idx="11">
                  <c:v>95254</c:v>
                </c:pt>
                <c:pt idx="12">
                  <c:v>95331</c:v>
                </c:pt>
                <c:pt idx="13">
                  <c:v>95471</c:v>
                </c:pt>
                <c:pt idx="14">
                  <c:v>94890</c:v>
                </c:pt>
                <c:pt idx="15">
                  <c:v>95983</c:v>
                </c:pt>
                <c:pt idx="16">
                  <c:v>95177</c:v>
                </c:pt>
                <c:pt idx="17">
                  <c:v>94701</c:v>
                </c:pt>
                <c:pt idx="18">
                  <c:v>94035</c:v>
                </c:pt>
                <c:pt idx="19">
                  <c:v>95317</c:v>
                </c:pt>
                <c:pt idx="20">
                  <c:v>117356</c:v>
                </c:pt>
                <c:pt idx="21">
                  <c:v>116183</c:v>
                </c:pt>
                <c:pt idx="22">
                  <c:v>115397</c:v>
                </c:pt>
                <c:pt idx="23">
                  <c:v>116302</c:v>
                </c:pt>
                <c:pt idx="24">
                  <c:v>116745</c:v>
                </c:pt>
                <c:pt idx="25">
                  <c:v>116022</c:v>
                </c:pt>
                <c:pt idx="26">
                  <c:v>116358</c:v>
                </c:pt>
                <c:pt idx="27">
                  <c:v>116113</c:v>
                </c:pt>
                <c:pt idx="28">
                  <c:v>116043</c:v>
                </c:pt>
                <c:pt idx="29">
                  <c:v>115334</c:v>
                </c:pt>
                <c:pt idx="30">
                  <c:v>113988</c:v>
                </c:pt>
                <c:pt idx="31">
                  <c:v>113449</c:v>
                </c:pt>
                <c:pt idx="32">
                  <c:v>113855</c:v>
                </c:pt>
                <c:pt idx="33">
                  <c:v>114752</c:v>
                </c:pt>
                <c:pt idx="34">
                  <c:v>112503</c:v>
                </c:pt>
                <c:pt idx="35">
                  <c:v>113701</c:v>
                </c:pt>
                <c:pt idx="36">
                  <c:v>114065</c:v>
                </c:pt>
                <c:pt idx="37">
                  <c:v>114030</c:v>
                </c:pt>
                <c:pt idx="38">
                  <c:v>115074</c:v>
                </c:pt>
                <c:pt idx="39">
                  <c:v>114184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3731080"/>
        <c:axId val="443733432"/>
      </c:lineChart>
      <c:catAx>
        <c:axId val="4437310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43733432"/>
        <c:crosses val="autoZero"/>
        <c:auto val="1"/>
        <c:lblAlgn val="ctr"/>
        <c:lblOffset val="100"/>
        <c:noMultiLvlLbl val="0"/>
      </c:catAx>
      <c:valAx>
        <c:axId val="443733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43731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 w="12700">
                <a:solidFill>
                  <a:srgbClr val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2800" b="0" i="0" baseline="0">
                <a:effectLst/>
              </a:rPr>
              <a:t>Graphic: Variation Time and Our Time (1000 orders)</a:t>
            </a:r>
            <a:endParaRPr lang="es-ES" sz="280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4.6332431102362202E-2"/>
          <c:y val="0.12773155438903472"/>
          <c:w val="0.94220923556430447"/>
          <c:h val="0.76657699037620297"/>
        </c:manualLayout>
      </c:layout>
      <c:lineChart>
        <c:grouping val="standard"/>
        <c:varyColors val="0"/>
        <c:ser>
          <c:idx val="0"/>
          <c:order val="0"/>
          <c:tx>
            <c:strRef>
              <c:f>'1000'!$A$1</c:f>
              <c:strCache>
                <c:ptCount val="1"/>
                <c:pt idx="0">
                  <c:v>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'1000'!$A$2:$A$41</c:f>
              <c:numCache>
                <c:formatCode>#,##0</c:formatCode>
                <c:ptCount val="40"/>
                <c:pt idx="0">
                  <c:v>180383</c:v>
                </c:pt>
                <c:pt idx="1">
                  <c:v>180383</c:v>
                </c:pt>
                <c:pt idx="2">
                  <c:v>180408</c:v>
                </c:pt>
                <c:pt idx="3">
                  <c:v>180357</c:v>
                </c:pt>
                <c:pt idx="4">
                  <c:v>180619</c:v>
                </c:pt>
                <c:pt idx="5">
                  <c:v>180559</c:v>
                </c:pt>
                <c:pt idx="6" formatCode="General">
                  <c:v>0</c:v>
                </c:pt>
                <c:pt idx="7">
                  <c:v>180354</c:v>
                </c:pt>
                <c:pt idx="8">
                  <c:v>180746</c:v>
                </c:pt>
                <c:pt idx="9">
                  <c:v>180374</c:v>
                </c:pt>
                <c:pt idx="10">
                  <c:v>495106</c:v>
                </c:pt>
                <c:pt idx="11">
                  <c:v>456912</c:v>
                </c:pt>
                <c:pt idx="12">
                  <c:v>436621</c:v>
                </c:pt>
                <c:pt idx="13">
                  <c:v>435998</c:v>
                </c:pt>
                <c:pt idx="14">
                  <c:v>180768</c:v>
                </c:pt>
                <c:pt idx="15">
                  <c:v>180881</c:v>
                </c:pt>
                <c:pt idx="16">
                  <c:v>376917</c:v>
                </c:pt>
                <c:pt idx="17" formatCode="General">
                  <c:v>0</c:v>
                </c:pt>
                <c:pt idx="18" formatCode="General">
                  <c:v>0</c:v>
                </c:pt>
                <c:pt idx="19">
                  <c:v>432167</c:v>
                </c:pt>
                <c:pt idx="20">
                  <c:v>180396</c:v>
                </c:pt>
                <c:pt idx="21">
                  <c:v>180395</c:v>
                </c:pt>
                <c:pt idx="22">
                  <c:v>208527</c:v>
                </c:pt>
                <c:pt idx="23">
                  <c:v>180517</c:v>
                </c:pt>
                <c:pt idx="24">
                  <c:v>180427</c:v>
                </c:pt>
                <c:pt idx="25">
                  <c:v>180473</c:v>
                </c:pt>
                <c:pt idx="26">
                  <c:v>180452</c:v>
                </c:pt>
                <c:pt idx="27" formatCode="General">
                  <c:v>0</c:v>
                </c:pt>
                <c:pt idx="28">
                  <c:v>189794</c:v>
                </c:pt>
                <c:pt idx="29">
                  <c:v>193702</c:v>
                </c:pt>
                <c:pt idx="30" formatCode="General">
                  <c:v>0</c:v>
                </c:pt>
                <c:pt idx="31">
                  <c:v>181507</c:v>
                </c:pt>
                <c:pt idx="32">
                  <c:v>185575</c:v>
                </c:pt>
                <c:pt idx="33">
                  <c:v>181736</c:v>
                </c:pt>
                <c:pt idx="34">
                  <c:v>181895</c:v>
                </c:pt>
                <c:pt idx="35">
                  <c:v>181541</c:v>
                </c:pt>
                <c:pt idx="36">
                  <c:v>181541</c:v>
                </c:pt>
                <c:pt idx="37">
                  <c:v>184236</c:v>
                </c:pt>
                <c:pt idx="38">
                  <c:v>181515</c:v>
                </c:pt>
                <c:pt idx="39">
                  <c:v>181428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'1000'!$H$1</c:f>
              <c:strCache>
                <c:ptCount val="1"/>
                <c:pt idx="0">
                  <c:v>Our Time (miliseconds)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'1000'!$H$2:$H$41</c:f>
              <c:numCache>
                <c:formatCode>General</c:formatCode>
                <c:ptCount val="40"/>
                <c:pt idx="0">
                  <c:v>19</c:v>
                </c:pt>
                <c:pt idx="1">
                  <c:v>26</c:v>
                </c:pt>
                <c:pt idx="2">
                  <c:v>7</c:v>
                </c:pt>
                <c:pt idx="3">
                  <c:v>9</c:v>
                </c:pt>
                <c:pt idx="4">
                  <c:v>6</c:v>
                </c:pt>
                <c:pt idx="5">
                  <c:v>7</c:v>
                </c:pt>
                <c:pt idx="6">
                  <c:v>5</c:v>
                </c:pt>
                <c:pt idx="7">
                  <c:v>5</c:v>
                </c:pt>
                <c:pt idx="8">
                  <c:v>6</c:v>
                </c:pt>
                <c:pt idx="9">
                  <c:v>15</c:v>
                </c:pt>
                <c:pt idx="10">
                  <c:v>4</c:v>
                </c:pt>
                <c:pt idx="11">
                  <c:v>5</c:v>
                </c:pt>
                <c:pt idx="12">
                  <c:v>10</c:v>
                </c:pt>
                <c:pt idx="13">
                  <c:v>10</c:v>
                </c:pt>
                <c:pt idx="14">
                  <c:v>4</c:v>
                </c:pt>
                <c:pt idx="15">
                  <c:v>5</c:v>
                </c:pt>
                <c:pt idx="16">
                  <c:v>3</c:v>
                </c:pt>
                <c:pt idx="17">
                  <c:v>10</c:v>
                </c:pt>
                <c:pt idx="18">
                  <c:v>5</c:v>
                </c:pt>
                <c:pt idx="19">
                  <c:v>6</c:v>
                </c:pt>
                <c:pt idx="20">
                  <c:v>7</c:v>
                </c:pt>
                <c:pt idx="21">
                  <c:v>6</c:v>
                </c:pt>
                <c:pt idx="22">
                  <c:v>5</c:v>
                </c:pt>
                <c:pt idx="23">
                  <c:v>12</c:v>
                </c:pt>
                <c:pt idx="24">
                  <c:v>14</c:v>
                </c:pt>
                <c:pt idx="25">
                  <c:v>14</c:v>
                </c:pt>
                <c:pt idx="26">
                  <c:v>14</c:v>
                </c:pt>
                <c:pt idx="27">
                  <c:v>16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10</c:v>
                </c:pt>
                <c:pt idx="39">
                  <c:v>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3735000"/>
        <c:axId val="443733040"/>
      </c:lineChart>
      <c:catAx>
        <c:axId val="4437350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43733040"/>
        <c:crosses val="autoZero"/>
        <c:auto val="1"/>
        <c:lblAlgn val="ctr"/>
        <c:lblOffset val="100"/>
        <c:noMultiLvlLbl val="0"/>
      </c:catAx>
      <c:valAx>
        <c:axId val="44373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43735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 w="12700">
                <a:solidFill>
                  <a:srgbClr val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2800" b="0" i="0" baseline="0">
                <a:effectLst/>
              </a:rPr>
              <a:t>Graphic: Variation OF and Our Cost (200, 500 and 1000 orders)</a:t>
            </a:r>
            <a:endParaRPr lang="es-ES" sz="280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4.3967847769028873E-2"/>
          <c:y val="0.10550933216681248"/>
          <c:w val="0.94157201443569549"/>
          <c:h val="0.790651064450277"/>
        </c:manualLayout>
      </c:layout>
      <c:lineChart>
        <c:grouping val="standard"/>
        <c:varyColors val="0"/>
        <c:ser>
          <c:idx val="0"/>
          <c:order val="0"/>
          <c:tx>
            <c:strRef>
              <c:f>'results-assignment'!$B$1</c:f>
              <c:strCache>
                <c:ptCount val="1"/>
                <c:pt idx="0">
                  <c:v>OF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'results-assignment'!$B$2:$B$121</c:f>
              <c:numCache>
                <c:formatCode>General</c:formatCode>
                <c:ptCount val="120"/>
                <c:pt idx="0">
                  <c:v>96971</c:v>
                </c:pt>
                <c:pt idx="1">
                  <c:v>97127</c:v>
                </c:pt>
                <c:pt idx="2">
                  <c:v>98424</c:v>
                </c:pt>
                <c:pt idx="3">
                  <c:v>97283</c:v>
                </c:pt>
                <c:pt idx="4">
                  <c:v>95663</c:v>
                </c:pt>
                <c:pt idx="5">
                  <c:v>94163</c:v>
                </c:pt>
                <c:pt idx="6">
                  <c:v>97934</c:v>
                </c:pt>
                <c:pt idx="7">
                  <c:v>97923</c:v>
                </c:pt>
                <c:pt idx="8">
                  <c:v>96515</c:v>
                </c:pt>
                <c:pt idx="9">
                  <c:v>97907</c:v>
                </c:pt>
                <c:pt idx="10">
                  <c:v>95126</c:v>
                </c:pt>
                <c:pt idx="11">
                  <c:v>95674</c:v>
                </c:pt>
                <c:pt idx="12">
                  <c:v>95631</c:v>
                </c:pt>
                <c:pt idx="13">
                  <c:v>95651</c:v>
                </c:pt>
                <c:pt idx="14">
                  <c:v>94970</c:v>
                </c:pt>
                <c:pt idx="15">
                  <c:v>96283</c:v>
                </c:pt>
                <c:pt idx="16">
                  <c:v>95243</c:v>
                </c:pt>
                <c:pt idx="17">
                  <c:v>94761</c:v>
                </c:pt>
                <c:pt idx="18">
                  <c:v>94227</c:v>
                </c:pt>
                <c:pt idx="19">
                  <c:v>95617</c:v>
                </c:pt>
                <c:pt idx="20">
                  <c:v>117360</c:v>
                </c:pt>
                <c:pt idx="21">
                  <c:v>116253</c:v>
                </c:pt>
                <c:pt idx="22">
                  <c:v>115303</c:v>
                </c:pt>
                <c:pt idx="23">
                  <c:v>116268</c:v>
                </c:pt>
                <c:pt idx="24">
                  <c:v>116679</c:v>
                </c:pt>
                <c:pt idx="25">
                  <c:v>117088</c:v>
                </c:pt>
                <c:pt idx="26">
                  <c:v>116432</c:v>
                </c:pt>
                <c:pt idx="27">
                  <c:v>116083</c:v>
                </c:pt>
                <c:pt idx="28">
                  <c:v>116161</c:v>
                </c:pt>
                <c:pt idx="29">
                  <c:v>115244</c:v>
                </c:pt>
                <c:pt idx="30">
                  <c:v>123066</c:v>
                </c:pt>
                <c:pt idx="31">
                  <c:v>122735</c:v>
                </c:pt>
                <c:pt idx="32">
                  <c:v>118211</c:v>
                </c:pt>
                <c:pt idx="33">
                  <c:v>124552</c:v>
                </c:pt>
                <c:pt idx="34">
                  <c:v>121477</c:v>
                </c:pt>
                <c:pt idx="35">
                  <c:v>122483</c:v>
                </c:pt>
                <c:pt idx="36">
                  <c:v>121277</c:v>
                </c:pt>
                <c:pt idx="37">
                  <c:v>114892</c:v>
                </c:pt>
                <c:pt idx="38">
                  <c:v>125324</c:v>
                </c:pt>
                <c:pt idx="39">
                  <c:v>114502</c:v>
                </c:pt>
                <c:pt idx="40">
                  <c:v>19874</c:v>
                </c:pt>
                <c:pt idx="41">
                  <c:v>19812</c:v>
                </c:pt>
                <c:pt idx="42">
                  <c:v>19873</c:v>
                </c:pt>
                <c:pt idx="43">
                  <c:v>19154</c:v>
                </c:pt>
                <c:pt idx="44">
                  <c:v>19451</c:v>
                </c:pt>
                <c:pt idx="45">
                  <c:v>19891</c:v>
                </c:pt>
                <c:pt idx="46">
                  <c:v>19179</c:v>
                </c:pt>
                <c:pt idx="47">
                  <c:v>19350</c:v>
                </c:pt>
                <c:pt idx="48">
                  <c:v>19156</c:v>
                </c:pt>
                <c:pt idx="49">
                  <c:v>19781</c:v>
                </c:pt>
                <c:pt idx="50">
                  <c:v>19044</c:v>
                </c:pt>
                <c:pt idx="51">
                  <c:v>19262</c:v>
                </c:pt>
                <c:pt idx="52">
                  <c:v>19711</c:v>
                </c:pt>
                <c:pt idx="53">
                  <c:v>18835</c:v>
                </c:pt>
                <c:pt idx="54">
                  <c:v>18980</c:v>
                </c:pt>
                <c:pt idx="55">
                  <c:v>19126</c:v>
                </c:pt>
                <c:pt idx="56">
                  <c:v>19276</c:v>
                </c:pt>
                <c:pt idx="57">
                  <c:v>19053</c:v>
                </c:pt>
                <c:pt idx="58">
                  <c:v>18920</c:v>
                </c:pt>
                <c:pt idx="59">
                  <c:v>18758</c:v>
                </c:pt>
                <c:pt idx="60">
                  <c:v>23159</c:v>
                </c:pt>
                <c:pt idx="61">
                  <c:v>23298</c:v>
                </c:pt>
                <c:pt idx="62">
                  <c:v>23185</c:v>
                </c:pt>
                <c:pt idx="63">
                  <c:v>22932</c:v>
                </c:pt>
                <c:pt idx="64">
                  <c:v>22924</c:v>
                </c:pt>
                <c:pt idx="65">
                  <c:v>23034</c:v>
                </c:pt>
                <c:pt idx="66">
                  <c:v>22826</c:v>
                </c:pt>
                <c:pt idx="67">
                  <c:v>23322</c:v>
                </c:pt>
                <c:pt idx="68">
                  <c:v>22952</c:v>
                </c:pt>
                <c:pt idx="69">
                  <c:v>23027</c:v>
                </c:pt>
                <c:pt idx="70">
                  <c:v>22842</c:v>
                </c:pt>
                <c:pt idx="71">
                  <c:v>22510</c:v>
                </c:pt>
                <c:pt idx="72">
                  <c:v>22947</c:v>
                </c:pt>
                <c:pt idx="73">
                  <c:v>22201</c:v>
                </c:pt>
                <c:pt idx="74">
                  <c:v>23248</c:v>
                </c:pt>
                <c:pt idx="75">
                  <c:v>22745</c:v>
                </c:pt>
                <c:pt idx="76">
                  <c:v>22975</c:v>
                </c:pt>
                <c:pt idx="77">
                  <c:v>22470</c:v>
                </c:pt>
                <c:pt idx="78">
                  <c:v>23059</c:v>
                </c:pt>
                <c:pt idx="79">
                  <c:v>22503</c:v>
                </c:pt>
                <c:pt idx="80">
                  <c:v>49410</c:v>
                </c:pt>
                <c:pt idx="81">
                  <c:v>48341</c:v>
                </c:pt>
                <c:pt idx="82">
                  <c:v>48940</c:v>
                </c:pt>
                <c:pt idx="83">
                  <c:v>48121</c:v>
                </c:pt>
                <c:pt idx="84">
                  <c:v>48162</c:v>
                </c:pt>
                <c:pt idx="85">
                  <c:v>48681</c:v>
                </c:pt>
                <c:pt idx="86">
                  <c:v>48680</c:v>
                </c:pt>
                <c:pt idx="87">
                  <c:v>47882</c:v>
                </c:pt>
                <c:pt idx="88">
                  <c:v>48178</c:v>
                </c:pt>
                <c:pt idx="89">
                  <c:v>47732</c:v>
                </c:pt>
                <c:pt idx="90">
                  <c:v>46274</c:v>
                </c:pt>
                <c:pt idx="91">
                  <c:v>47499</c:v>
                </c:pt>
                <c:pt idx="92">
                  <c:v>47180</c:v>
                </c:pt>
                <c:pt idx="93">
                  <c:v>48636</c:v>
                </c:pt>
                <c:pt idx="94">
                  <c:v>48375</c:v>
                </c:pt>
                <c:pt idx="95">
                  <c:v>47927</c:v>
                </c:pt>
                <c:pt idx="96">
                  <c:v>47920</c:v>
                </c:pt>
                <c:pt idx="97">
                  <c:v>48111</c:v>
                </c:pt>
                <c:pt idx="98">
                  <c:v>47128</c:v>
                </c:pt>
                <c:pt idx="99">
                  <c:v>47474</c:v>
                </c:pt>
                <c:pt idx="100">
                  <c:v>57732</c:v>
                </c:pt>
                <c:pt idx="101">
                  <c:v>57821</c:v>
                </c:pt>
                <c:pt idx="102">
                  <c:v>58040</c:v>
                </c:pt>
                <c:pt idx="103">
                  <c:v>58515</c:v>
                </c:pt>
                <c:pt idx="104">
                  <c:v>58216</c:v>
                </c:pt>
                <c:pt idx="105">
                  <c:v>57665</c:v>
                </c:pt>
                <c:pt idx="106">
                  <c:v>57600</c:v>
                </c:pt>
                <c:pt idx="107">
                  <c:v>58262</c:v>
                </c:pt>
                <c:pt idx="108">
                  <c:v>58021</c:v>
                </c:pt>
                <c:pt idx="109">
                  <c:v>58385</c:v>
                </c:pt>
                <c:pt idx="110">
                  <c:v>57526</c:v>
                </c:pt>
                <c:pt idx="111">
                  <c:v>57462</c:v>
                </c:pt>
                <c:pt idx="112">
                  <c:v>56768</c:v>
                </c:pt>
                <c:pt idx="113">
                  <c:v>56718</c:v>
                </c:pt>
                <c:pt idx="114">
                  <c:v>56968</c:v>
                </c:pt>
                <c:pt idx="115">
                  <c:v>57084</c:v>
                </c:pt>
                <c:pt idx="116">
                  <c:v>56557</c:v>
                </c:pt>
                <c:pt idx="117">
                  <c:v>57023</c:v>
                </c:pt>
                <c:pt idx="118">
                  <c:v>57756</c:v>
                </c:pt>
                <c:pt idx="119">
                  <c:v>56263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'results-assignment'!$F$1</c:f>
              <c:strCache>
                <c:ptCount val="1"/>
                <c:pt idx="0">
                  <c:v>Our Cost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'results-assignment'!$F$2:$F$121</c:f>
              <c:numCache>
                <c:formatCode>General</c:formatCode>
                <c:ptCount val="120"/>
                <c:pt idx="0">
                  <c:v>96997</c:v>
                </c:pt>
                <c:pt idx="1">
                  <c:v>97081</c:v>
                </c:pt>
                <c:pt idx="2">
                  <c:v>98394</c:v>
                </c:pt>
                <c:pt idx="3">
                  <c:v>97123</c:v>
                </c:pt>
                <c:pt idx="4">
                  <c:v>95791</c:v>
                </c:pt>
                <c:pt idx="5">
                  <c:v>94261</c:v>
                </c:pt>
                <c:pt idx="6">
                  <c:v>97972</c:v>
                </c:pt>
                <c:pt idx="7">
                  <c:v>97937</c:v>
                </c:pt>
                <c:pt idx="8">
                  <c:v>96591</c:v>
                </c:pt>
                <c:pt idx="9">
                  <c:v>97881</c:v>
                </c:pt>
                <c:pt idx="10">
                  <c:v>95016</c:v>
                </c:pt>
                <c:pt idx="11">
                  <c:v>95254</c:v>
                </c:pt>
                <c:pt idx="12">
                  <c:v>95331</c:v>
                </c:pt>
                <c:pt idx="13">
                  <c:v>95471</c:v>
                </c:pt>
                <c:pt idx="14">
                  <c:v>94890</c:v>
                </c:pt>
                <c:pt idx="15">
                  <c:v>95983</c:v>
                </c:pt>
                <c:pt idx="16">
                  <c:v>95177</c:v>
                </c:pt>
                <c:pt idx="17">
                  <c:v>94701</c:v>
                </c:pt>
                <c:pt idx="18">
                  <c:v>94035</c:v>
                </c:pt>
                <c:pt idx="19">
                  <c:v>95317</c:v>
                </c:pt>
                <c:pt idx="20">
                  <c:v>117356</c:v>
                </c:pt>
                <c:pt idx="21">
                  <c:v>116183</c:v>
                </c:pt>
                <c:pt idx="22">
                  <c:v>115397</c:v>
                </c:pt>
                <c:pt idx="23">
                  <c:v>116302</c:v>
                </c:pt>
                <c:pt idx="24">
                  <c:v>116745</c:v>
                </c:pt>
                <c:pt idx="25">
                  <c:v>116022</c:v>
                </c:pt>
                <c:pt idx="26">
                  <c:v>116358</c:v>
                </c:pt>
                <c:pt idx="27">
                  <c:v>116113</c:v>
                </c:pt>
                <c:pt idx="28">
                  <c:v>116043</c:v>
                </c:pt>
                <c:pt idx="29">
                  <c:v>115334</c:v>
                </c:pt>
                <c:pt idx="30">
                  <c:v>113988</c:v>
                </c:pt>
                <c:pt idx="31">
                  <c:v>113449</c:v>
                </c:pt>
                <c:pt idx="32">
                  <c:v>113855</c:v>
                </c:pt>
                <c:pt idx="33">
                  <c:v>114752</c:v>
                </c:pt>
                <c:pt idx="34">
                  <c:v>112503</c:v>
                </c:pt>
                <c:pt idx="35">
                  <c:v>113701</c:v>
                </c:pt>
                <c:pt idx="36">
                  <c:v>114065</c:v>
                </c:pt>
                <c:pt idx="37">
                  <c:v>114030</c:v>
                </c:pt>
                <c:pt idx="38">
                  <c:v>115074</c:v>
                </c:pt>
                <c:pt idx="39">
                  <c:v>114184</c:v>
                </c:pt>
                <c:pt idx="40">
                  <c:v>19896</c:v>
                </c:pt>
                <c:pt idx="41">
                  <c:v>19854</c:v>
                </c:pt>
                <c:pt idx="42">
                  <c:v>19931</c:v>
                </c:pt>
                <c:pt idx="43">
                  <c:v>19194</c:v>
                </c:pt>
                <c:pt idx="44">
                  <c:v>19495</c:v>
                </c:pt>
                <c:pt idx="45">
                  <c:v>19945</c:v>
                </c:pt>
                <c:pt idx="46">
                  <c:v>19215</c:v>
                </c:pt>
                <c:pt idx="47">
                  <c:v>19390</c:v>
                </c:pt>
                <c:pt idx="48">
                  <c:v>19208</c:v>
                </c:pt>
                <c:pt idx="49">
                  <c:v>19833</c:v>
                </c:pt>
                <c:pt idx="50">
                  <c:v>19144</c:v>
                </c:pt>
                <c:pt idx="51">
                  <c:v>19312</c:v>
                </c:pt>
                <c:pt idx="52">
                  <c:v>19711</c:v>
                </c:pt>
                <c:pt idx="53">
                  <c:v>18835</c:v>
                </c:pt>
                <c:pt idx="54">
                  <c:v>19060</c:v>
                </c:pt>
                <c:pt idx="55">
                  <c:v>19214</c:v>
                </c:pt>
                <c:pt idx="56">
                  <c:v>19326</c:v>
                </c:pt>
                <c:pt idx="57">
                  <c:v>19137</c:v>
                </c:pt>
                <c:pt idx="58">
                  <c:v>19004</c:v>
                </c:pt>
                <c:pt idx="59">
                  <c:v>18758</c:v>
                </c:pt>
                <c:pt idx="60">
                  <c:v>23257</c:v>
                </c:pt>
                <c:pt idx="61">
                  <c:v>23390</c:v>
                </c:pt>
                <c:pt idx="62">
                  <c:v>23299</c:v>
                </c:pt>
                <c:pt idx="63">
                  <c:v>23040</c:v>
                </c:pt>
                <c:pt idx="64">
                  <c:v>23012</c:v>
                </c:pt>
                <c:pt idx="65">
                  <c:v>23152</c:v>
                </c:pt>
                <c:pt idx="66">
                  <c:v>22914</c:v>
                </c:pt>
                <c:pt idx="67">
                  <c:v>23418</c:v>
                </c:pt>
                <c:pt idx="68">
                  <c:v>23054</c:v>
                </c:pt>
                <c:pt idx="69">
                  <c:v>23117</c:v>
                </c:pt>
                <c:pt idx="70">
                  <c:v>22892</c:v>
                </c:pt>
                <c:pt idx="71">
                  <c:v>22612</c:v>
                </c:pt>
                <c:pt idx="72">
                  <c:v>22997</c:v>
                </c:pt>
                <c:pt idx="73">
                  <c:v>22219</c:v>
                </c:pt>
                <c:pt idx="74">
                  <c:v>23270</c:v>
                </c:pt>
                <c:pt idx="75">
                  <c:v>22815</c:v>
                </c:pt>
                <c:pt idx="76">
                  <c:v>23025</c:v>
                </c:pt>
                <c:pt idx="77">
                  <c:v>22570</c:v>
                </c:pt>
                <c:pt idx="78">
                  <c:v>23109</c:v>
                </c:pt>
                <c:pt idx="79">
                  <c:v>22591</c:v>
                </c:pt>
                <c:pt idx="80">
                  <c:v>49556</c:v>
                </c:pt>
                <c:pt idx="81">
                  <c:v>48411</c:v>
                </c:pt>
                <c:pt idx="82">
                  <c:v>49092</c:v>
                </c:pt>
                <c:pt idx="83">
                  <c:v>48201</c:v>
                </c:pt>
                <c:pt idx="84">
                  <c:v>48264</c:v>
                </c:pt>
                <c:pt idx="85">
                  <c:v>48805</c:v>
                </c:pt>
                <c:pt idx="86">
                  <c:v>48784</c:v>
                </c:pt>
                <c:pt idx="87">
                  <c:v>47998</c:v>
                </c:pt>
                <c:pt idx="88">
                  <c:v>48278</c:v>
                </c:pt>
                <c:pt idx="89">
                  <c:v>47758</c:v>
                </c:pt>
                <c:pt idx="90">
                  <c:v>46296</c:v>
                </c:pt>
                <c:pt idx="91">
                  <c:v>47529</c:v>
                </c:pt>
                <c:pt idx="92">
                  <c:v>47200</c:v>
                </c:pt>
                <c:pt idx="93">
                  <c:v>48636</c:v>
                </c:pt>
                <c:pt idx="94">
                  <c:v>48405</c:v>
                </c:pt>
                <c:pt idx="95">
                  <c:v>48027</c:v>
                </c:pt>
                <c:pt idx="96">
                  <c:v>48020</c:v>
                </c:pt>
                <c:pt idx="97">
                  <c:v>48167</c:v>
                </c:pt>
                <c:pt idx="98">
                  <c:v>47158</c:v>
                </c:pt>
                <c:pt idx="99">
                  <c:v>47480</c:v>
                </c:pt>
                <c:pt idx="100">
                  <c:v>57808</c:v>
                </c:pt>
                <c:pt idx="101">
                  <c:v>57997</c:v>
                </c:pt>
                <c:pt idx="102">
                  <c:v>58046</c:v>
                </c:pt>
                <c:pt idx="103">
                  <c:v>58559</c:v>
                </c:pt>
                <c:pt idx="104">
                  <c:v>58384</c:v>
                </c:pt>
                <c:pt idx="105">
                  <c:v>57773</c:v>
                </c:pt>
                <c:pt idx="106">
                  <c:v>57724</c:v>
                </c:pt>
                <c:pt idx="107">
                  <c:v>58370</c:v>
                </c:pt>
                <c:pt idx="108">
                  <c:v>58067</c:v>
                </c:pt>
                <c:pt idx="109">
                  <c:v>58573</c:v>
                </c:pt>
                <c:pt idx="110">
                  <c:v>57520</c:v>
                </c:pt>
                <c:pt idx="111">
                  <c:v>57324</c:v>
                </c:pt>
                <c:pt idx="112">
                  <c:v>56784</c:v>
                </c:pt>
                <c:pt idx="113">
                  <c:v>56686</c:v>
                </c:pt>
                <c:pt idx="114">
                  <c:v>56980</c:v>
                </c:pt>
                <c:pt idx="115">
                  <c:v>57064</c:v>
                </c:pt>
                <c:pt idx="116">
                  <c:v>56567</c:v>
                </c:pt>
                <c:pt idx="117">
                  <c:v>56973</c:v>
                </c:pt>
                <c:pt idx="118">
                  <c:v>57716</c:v>
                </c:pt>
                <c:pt idx="119">
                  <c:v>56203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3733824"/>
        <c:axId val="443727944"/>
      </c:lineChart>
      <c:catAx>
        <c:axId val="4437338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s-ES"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43727944"/>
        <c:crosses val="autoZero"/>
        <c:auto val="1"/>
        <c:lblAlgn val="ctr"/>
        <c:lblOffset val="100"/>
        <c:noMultiLvlLbl val="0"/>
      </c:catAx>
      <c:valAx>
        <c:axId val="443727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s-ES"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43733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lang="es-ES" sz="900" b="0" i="0" u="none" strike="noStrike" kern="1200" baseline="0">
              <a:ln w="12700">
                <a:solidFill>
                  <a:srgbClr val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800" b="0" i="0" baseline="0">
                <a:effectLst/>
              </a:rPr>
              <a:t>Graphic: Variation Time and Our Time (200, 500 and 1000 orders)</a:t>
            </a:r>
            <a:endParaRPr lang="es-ES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4.6332431102362202E-2"/>
          <c:y val="7.7731554389034702E-2"/>
          <c:w val="0.9391068733595801"/>
          <c:h val="0.82953995333916597"/>
        </c:manualLayout>
      </c:layout>
      <c:lineChart>
        <c:grouping val="standard"/>
        <c:varyColors val="0"/>
        <c:ser>
          <c:idx val="0"/>
          <c:order val="0"/>
          <c:tx>
            <c:strRef>
              <c:f>'results-assignment'!$A$1</c:f>
              <c:strCache>
                <c:ptCount val="1"/>
                <c:pt idx="0">
                  <c:v>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'results-assignment'!$A$2:$A$124</c:f>
              <c:numCache>
                <c:formatCode>#,##0</c:formatCode>
                <c:ptCount val="123"/>
                <c:pt idx="0">
                  <c:v>180383</c:v>
                </c:pt>
                <c:pt idx="1">
                  <c:v>180383</c:v>
                </c:pt>
                <c:pt idx="2">
                  <c:v>180408</c:v>
                </c:pt>
                <c:pt idx="3">
                  <c:v>180357</c:v>
                </c:pt>
                <c:pt idx="4">
                  <c:v>180619</c:v>
                </c:pt>
                <c:pt idx="5">
                  <c:v>180559</c:v>
                </c:pt>
                <c:pt idx="6" formatCode="General">
                  <c:v>0</c:v>
                </c:pt>
                <c:pt idx="7">
                  <c:v>180354</c:v>
                </c:pt>
                <c:pt idx="8">
                  <c:v>180746</c:v>
                </c:pt>
                <c:pt idx="9">
                  <c:v>180374</c:v>
                </c:pt>
                <c:pt idx="10">
                  <c:v>495106</c:v>
                </c:pt>
                <c:pt idx="11">
                  <c:v>456912</c:v>
                </c:pt>
                <c:pt idx="12">
                  <c:v>436621</c:v>
                </c:pt>
                <c:pt idx="13">
                  <c:v>435998</c:v>
                </c:pt>
                <c:pt idx="14">
                  <c:v>180768</c:v>
                </c:pt>
                <c:pt idx="15">
                  <c:v>180881</c:v>
                </c:pt>
                <c:pt idx="16">
                  <c:v>376917</c:v>
                </c:pt>
                <c:pt idx="17" formatCode="General">
                  <c:v>0</c:v>
                </c:pt>
                <c:pt idx="18" formatCode="General">
                  <c:v>0</c:v>
                </c:pt>
                <c:pt idx="19">
                  <c:v>432167</c:v>
                </c:pt>
                <c:pt idx="20">
                  <c:v>180396</c:v>
                </c:pt>
                <c:pt idx="21">
                  <c:v>180395</c:v>
                </c:pt>
                <c:pt idx="22">
                  <c:v>208527</c:v>
                </c:pt>
                <c:pt idx="23">
                  <c:v>180517</c:v>
                </c:pt>
                <c:pt idx="24">
                  <c:v>180427</c:v>
                </c:pt>
                <c:pt idx="25">
                  <c:v>180473</c:v>
                </c:pt>
                <c:pt idx="26">
                  <c:v>180452</c:v>
                </c:pt>
                <c:pt idx="27" formatCode="General">
                  <c:v>0</c:v>
                </c:pt>
                <c:pt idx="28">
                  <c:v>189794</c:v>
                </c:pt>
                <c:pt idx="29">
                  <c:v>193702</c:v>
                </c:pt>
                <c:pt idx="30" formatCode="General">
                  <c:v>0</c:v>
                </c:pt>
                <c:pt idx="31">
                  <c:v>181507</c:v>
                </c:pt>
                <c:pt idx="32">
                  <c:v>185575</c:v>
                </c:pt>
                <c:pt idx="33">
                  <c:v>181736</c:v>
                </c:pt>
                <c:pt idx="34">
                  <c:v>181895</c:v>
                </c:pt>
                <c:pt idx="35">
                  <c:v>181541</c:v>
                </c:pt>
                <c:pt idx="36">
                  <c:v>181541</c:v>
                </c:pt>
                <c:pt idx="37">
                  <c:v>184236</c:v>
                </c:pt>
                <c:pt idx="38">
                  <c:v>181515</c:v>
                </c:pt>
                <c:pt idx="39">
                  <c:v>181428</c:v>
                </c:pt>
                <c:pt idx="40">
                  <c:v>2382</c:v>
                </c:pt>
                <c:pt idx="41">
                  <c:v>2908</c:v>
                </c:pt>
                <c:pt idx="42">
                  <c:v>9733</c:v>
                </c:pt>
                <c:pt idx="43">
                  <c:v>3151</c:v>
                </c:pt>
                <c:pt idx="44">
                  <c:v>7335</c:v>
                </c:pt>
                <c:pt idx="45">
                  <c:v>3002</c:v>
                </c:pt>
                <c:pt idx="46">
                  <c:v>7886</c:v>
                </c:pt>
                <c:pt idx="47">
                  <c:v>6477</c:v>
                </c:pt>
                <c:pt idx="48">
                  <c:v>14147</c:v>
                </c:pt>
                <c:pt idx="49" formatCode="General">
                  <c:v>0</c:v>
                </c:pt>
                <c:pt idx="50">
                  <c:v>7304</c:v>
                </c:pt>
                <c:pt idx="51">
                  <c:v>57306</c:v>
                </c:pt>
                <c:pt idx="52">
                  <c:v>13886</c:v>
                </c:pt>
                <c:pt idx="53">
                  <c:v>6049</c:v>
                </c:pt>
                <c:pt idx="54">
                  <c:v>8795</c:v>
                </c:pt>
                <c:pt idx="55">
                  <c:v>6713</c:v>
                </c:pt>
                <c:pt idx="56">
                  <c:v>20402</c:v>
                </c:pt>
                <c:pt idx="57">
                  <c:v>8111</c:v>
                </c:pt>
                <c:pt idx="58">
                  <c:v>18295</c:v>
                </c:pt>
                <c:pt idx="59">
                  <c:v>7277</c:v>
                </c:pt>
                <c:pt idx="60" formatCode="General">
                  <c:v>0</c:v>
                </c:pt>
                <c:pt idx="61">
                  <c:v>5365</c:v>
                </c:pt>
                <c:pt idx="62">
                  <c:v>64377</c:v>
                </c:pt>
                <c:pt idx="63">
                  <c:v>4618</c:v>
                </c:pt>
                <c:pt idx="64" formatCode="General">
                  <c:v>0</c:v>
                </c:pt>
                <c:pt idx="65">
                  <c:v>22373</c:v>
                </c:pt>
                <c:pt idx="66">
                  <c:v>18476</c:v>
                </c:pt>
                <c:pt idx="67">
                  <c:v>22724</c:v>
                </c:pt>
                <c:pt idx="68">
                  <c:v>5832</c:v>
                </c:pt>
                <c:pt idx="69">
                  <c:v>6507</c:v>
                </c:pt>
                <c:pt idx="70">
                  <c:v>21941</c:v>
                </c:pt>
                <c:pt idx="71">
                  <c:v>15461</c:v>
                </c:pt>
                <c:pt idx="72">
                  <c:v>12694</c:v>
                </c:pt>
                <c:pt idx="73">
                  <c:v>12793</c:v>
                </c:pt>
                <c:pt idx="74" formatCode="General">
                  <c:v>0</c:v>
                </c:pt>
                <c:pt idx="75">
                  <c:v>180077</c:v>
                </c:pt>
                <c:pt idx="76">
                  <c:v>12617</c:v>
                </c:pt>
                <c:pt idx="77">
                  <c:v>17449</c:v>
                </c:pt>
                <c:pt idx="78">
                  <c:v>24581</c:v>
                </c:pt>
                <c:pt idx="79">
                  <c:v>10109</c:v>
                </c:pt>
                <c:pt idx="80">
                  <c:v>46522</c:v>
                </c:pt>
                <c:pt idx="81">
                  <c:v>180173</c:v>
                </c:pt>
                <c:pt idx="82">
                  <c:v>180112</c:v>
                </c:pt>
                <c:pt idx="83">
                  <c:v>180126</c:v>
                </c:pt>
                <c:pt idx="84">
                  <c:v>180129</c:v>
                </c:pt>
                <c:pt idx="85">
                  <c:v>59136</c:v>
                </c:pt>
                <c:pt idx="86">
                  <c:v>58486</c:v>
                </c:pt>
                <c:pt idx="87">
                  <c:v>180123</c:v>
                </c:pt>
                <c:pt idx="88">
                  <c:v>34267</c:v>
                </c:pt>
                <c:pt idx="89">
                  <c:v>180118</c:v>
                </c:pt>
                <c:pt idx="90">
                  <c:v>146109</c:v>
                </c:pt>
                <c:pt idx="91">
                  <c:v>151784</c:v>
                </c:pt>
                <c:pt idx="92">
                  <c:v>180182</c:v>
                </c:pt>
                <c:pt idx="93">
                  <c:v>180209</c:v>
                </c:pt>
                <c:pt idx="94">
                  <c:v>180889</c:v>
                </c:pt>
                <c:pt idx="95">
                  <c:v>139649</c:v>
                </c:pt>
                <c:pt idx="96" formatCode="General">
                  <c:v>0</c:v>
                </c:pt>
                <c:pt idx="97">
                  <c:v>180174</c:v>
                </c:pt>
                <c:pt idx="98">
                  <c:v>180154</c:v>
                </c:pt>
                <c:pt idx="99">
                  <c:v>180163</c:v>
                </c:pt>
                <c:pt idx="100">
                  <c:v>180145</c:v>
                </c:pt>
                <c:pt idx="101">
                  <c:v>180124</c:v>
                </c:pt>
                <c:pt idx="102">
                  <c:v>180226</c:v>
                </c:pt>
                <c:pt idx="103">
                  <c:v>180155</c:v>
                </c:pt>
                <c:pt idx="104">
                  <c:v>180087</c:v>
                </c:pt>
                <c:pt idx="105">
                  <c:v>180133</c:v>
                </c:pt>
                <c:pt idx="106" formatCode="General">
                  <c:v>0</c:v>
                </c:pt>
                <c:pt idx="107">
                  <c:v>180145</c:v>
                </c:pt>
                <c:pt idx="108">
                  <c:v>180163</c:v>
                </c:pt>
                <c:pt idx="109">
                  <c:v>180192</c:v>
                </c:pt>
                <c:pt idx="110">
                  <c:v>185105</c:v>
                </c:pt>
                <c:pt idx="111">
                  <c:v>180343</c:v>
                </c:pt>
                <c:pt idx="112">
                  <c:v>180224</c:v>
                </c:pt>
                <c:pt idx="113">
                  <c:v>180256</c:v>
                </c:pt>
                <c:pt idx="114">
                  <c:v>180227</c:v>
                </c:pt>
                <c:pt idx="115">
                  <c:v>180226</c:v>
                </c:pt>
                <c:pt idx="116">
                  <c:v>180262</c:v>
                </c:pt>
                <c:pt idx="117">
                  <c:v>180237</c:v>
                </c:pt>
                <c:pt idx="118">
                  <c:v>180388</c:v>
                </c:pt>
                <c:pt idx="119">
                  <c:v>180323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'results-assignment'!$H$1</c:f>
              <c:strCache>
                <c:ptCount val="1"/>
                <c:pt idx="0">
                  <c:v>Our Time (miliseconds)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'results-assignment'!$H$2:$H$124</c:f>
              <c:numCache>
                <c:formatCode>General</c:formatCode>
                <c:ptCount val="123"/>
                <c:pt idx="0">
                  <c:v>19</c:v>
                </c:pt>
                <c:pt idx="1">
                  <c:v>26</c:v>
                </c:pt>
                <c:pt idx="2">
                  <c:v>7</c:v>
                </c:pt>
                <c:pt idx="3">
                  <c:v>9</c:v>
                </c:pt>
                <c:pt idx="4">
                  <c:v>6</c:v>
                </c:pt>
                <c:pt idx="5">
                  <c:v>7</c:v>
                </c:pt>
                <c:pt idx="6">
                  <c:v>5</c:v>
                </c:pt>
                <c:pt idx="7">
                  <c:v>5</c:v>
                </c:pt>
                <c:pt idx="8">
                  <c:v>6</c:v>
                </c:pt>
                <c:pt idx="9">
                  <c:v>15</c:v>
                </c:pt>
                <c:pt idx="10">
                  <c:v>4</c:v>
                </c:pt>
                <c:pt idx="11">
                  <c:v>5</c:v>
                </c:pt>
                <c:pt idx="12">
                  <c:v>10</c:v>
                </c:pt>
                <c:pt idx="13">
                  <c:v>10</c:v>
                </c:pt>
                <c:pt idx="14">
                  <c:v>4</c:v>
                </c:pt>
                <c:pt idx="15">
                  <c:v>5</c:v>
                </c:pt>
                <c:pt idx="16">
                  <c:v>3</c:v>
                </c:pt>
                <c:pt idx="17">
                  <c:v>10</c:v>
                </c:pt>
                <c:pt idx="18">
                  <c:v>5</c:v>
                </c:pt>
                <c:pt idx="19">
                  <c:v>6</c:v>
                </c:pt>
                <c:pt idx="20">
                  <c:v>7</c:v>
                </c:pt>
                <c:pt idx="21">
                  <c:v>6</c:v>
                </c:pt>
                <c:pt idx="22">
                  <c:v>5</c:v>
                </c:pt>
                <c:pt idx="23">
                  <c:v>12</c:v>
                </c:pt>
                <c:pt idx="24">
                  <c:v>14</c:v>
                </c:pt>
                <c:pt idx="25">
                  <c:v>14</c:v>
                </c:pt>
                <c:pt idx="26">
                  <c:v>14</c:v>
                </c:pt>
                <c:pt idx="27">
                  <c:v>16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10</c:v>
                </c:pt>
                <c:pt idx="39">
                  <c:v>12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0</c:v>
                </c:pt>
                <c:pt idx="45">
                  <c:v>0</c:v>
                </c:pt>
                <c:pt idx="46">
                  <c:v>1</c:v>
                </c:pt>
                <c:pt idx="47">
                  <c:v>1</c:v>
                </c:pt>
                <c:pt idx="48">
                  <c:v>0</c:v>
                </c:pt>
                <c:pt idx="49">
                  <c:v>0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0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1</c:v>
                </c:pt>
                <c:pt idx="64">
                  <c:v>1</c:v>
                </c:pt>
                <c:pt idx="65">
                  <c:v>0</c:v>
                </c:pt>
                <c:pt idx="66">
                  <c:v>0</c:v>
                </c:pt>
                <c:pt idx="67">
                  <c:v>1</c:v>
                </c:pt>
                <c:pt idx="68">
                  <c:v>1</c:v>
                </c:pt>
                <c:pt idx="69">
                  <c:v>0</c:v>
                </c:pt>
                <c:pt idx="70">
                  <c:v>0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0</c:v>
                </c:pt>
                <c:pt idx="77">
                  <c:v>0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2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2</c:v>
                </c:pt>
                <c:pt idx="89">
                  <c:v>1</c:v>
                </c:pt>
                <c:pt idx="90">
                  <c:v>1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1</c:v>
                </c:pt>
                <c:pt idx="96">
                  <c:v>1</c:v>
                </c:pt>
                <c:pt idx="97">
                  <c:v>0</c:v>
                </c:pt>
                <c:pt idx="98">
                  <c:v>2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0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2</c:v>
                </c:pt>
                <c:pt idx="112">
                  <c:v>1</c:v>
                </c:pt>
                <c:pt idx="113">
                  <c:v>2</c:v>
                </c:pt>
                <c:pt idx="114">
                  <c:v>0</c:v>
                </c:pt>
                <c:pt idx="115">
                  <c:v>2</c:v>
                </c:pt>
                <c:pt idx="116">
                  <c:v>1</c:v>
                </c:pt>
                <c:pt idx="117">
                  <c:v>1</c:v>
                </c:pt>
                <c:pt idx="118">
                  <c:v>0</c:v>
                </c:pt>
                <c:pt idx="119">
                  <c:v>1</c:v>
                </c:pt>
                <c:pt idx="122">
                  <c:v>391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3732256"/>
        <c:axId val="443728336"/>
      </c:lineChart>
      <c:catAx>
        <c:axId val="4437322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s-ES"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43728336"/>
        <c:crosses val="autoZero"/>
        <c:auto val="1"/>
        <c:lblAlgn val="ctr"/>
        <c:lblOffset val="100"/>
        <c:noMultiLvlLbl val="0"/>
      </c:catAx>
      <c:valAx>
        <c:axId val="443728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s-ES"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43732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lang="es-ES" sz="900" b="0" i="0" u="none" strike="noStrike" kern="1200" baseline="0">
              <a:ln w="12700">
                <a:solidFill>
                  <a:srgbClr val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B4F1B46E-22B2-4721-950C-8704487586DC}">
      <dgm:prSet phldrT="[Text]"/>
      <dgm:spPr/>
      <dgm:t>
        <a:bodyPr rtlCol="0"/>
        <a:lstStyle/>
        <a:p>
          <a:pPr rtl="0"/>
          <a:r>
            <a:rPr lang="es-ES" noProof="0" dirty="0"/>
            <a:t>C1</a:t>
          </a:r>
        </a:p>
      </dgm:t>
    </dgm:pt>
    <dgm:pt modelId="{E8A66543-CC4D-4785-A93E-5B125E09F826}" type="parTrans" cxnId="{2C8317B2-2EBB-4589-86EA-C77B3B6E81AA}">
      <dgm:prSet/>
      <dgm:spPr/>
      <dgm:t>
        <a:bodyPr rtlCol="0"/>
        <a:lstStyle/>
        <a:p>
          <a:pPr rtl="0"/>
          <a:endParaRPr lang="en-US"/>
        </a:p>
      </dgm:t>
    </dgm:pt>
    <dgm:pt modelId="{A7E2530A-34E2-4E9F-BC78-8920BA140C41}" type="sibTrans" cxnId="{2C8317B2-2EBB-4589-86EA-C77B3B6E81AA}">
      <dgm:prSet/>
      <dgm:spPr/>
      <dgm:t>
        <a:bodyPr rtlCol="0"/>
        <a:lstStyle/>
        <a:p>
          <a:pPr rtl="0"/>
          <a:endParaRPr lang="en-US"/>
        </a:p>
      </dgm:t>
    </dgm:pt>
    <dgm:pt modelId="{F2881FB1-6580-4F21-A283-BFAA6F91D5D2}">
      <dgm:prSet phldrT="[Text]"/>
      <dgm:spPr/>
      <dgm:t>
        <a:bodyPr rtlCol="0"/>
        <a:lstStyle/>
        <a:p>
          <a:pPr algn="r" rtl="0"/>
          <a:r>
            <a:rPr lang="es-ES" noProof="0" dirty="0"/>
            <a:t>C2</a:t>
          </a:r>
        </a:p>
      </dgm:t>
    </dgm:pt>
    <dgm:pt modelId="{2D960FDD-BADA-480D-9043-497C56588AD3}" type="parTrans" cxnId="{4A31D641-1B5D-46D3-B685-0C4DC6EFE71B}">
      <dgm:prSet/>
      <dgm:spPr/>
      <dgm:t>
        <a:bodyPr rtlCol="0"/>
        <a:lstStyle/>
        <a:p>
          <a:pPr rtl="0"/>
          <a:endParaRPr lang="en-US"/>
        </a:p>
      </dgm:t>
    </dgm:pt>
    <dgm:pt modelId="{A5ABDC17-7AB5-4F0E-992A-F9343F5D74EB}" type="sibTrans" cxnId="{4A31D641-1B5D-46D3-B685-0C4DC6EFE71B}">
      <dgm:prSet/>
      <dgm:spPr/>
      <dgm:t>
        <a:bodyPr rtlCol="0"/>
        <a:lstStyle/>
        <a:p>
          <a:pPr rtl="0"/>
          <a:endParaRPr lang="en-US"/>
        </a:p>
      </dgm:t>
    </dgm:pt>
    <dgm:pt modelId="{6352CA33-6755-44BE-808F-400DA4CF80A7}">
      <dgm:prSet phldrT="[Text]"/>
      <dgm:spPr/>
      <dgm:t>
        <a:bodyPr rtlCol="0"/>
        <a:lstStyle/>
        <a:p>
          <a:pPr rtl="0"/>
          <a:r>
            <a:rPr lang="es-ES" noProof="0" dirty="0"/>
            <a:t>C3</a:t>
          </a:r>
        </a:p>
      </dgm:t>
    </dgm:pt>
    <dgm:pt modelId="{AEB59203-63BA-4A96-BADC-40BAEBD9AA40}" type="parTrans" cxnId="{82BAE5DD-3A79-4870-9019-1254385E0650}">
      <dgm:prSet/>
      <dgm:spPr/>
      <dgm:t>
        <a:bodyPr rtlCol="0"/>
        <a:lstStyle/>
        <a:p>
          <a:pPr rtl="0"/>
          <a:endParaRPr lang="en-US"/>
        </a:p>
      </dgm:t>
    </dgm:pt>
    <dgm:pt modelId="{AAB4CF73-4B9B-4AA0-9074-16C2D2AE00A1}" type="sibTrans" cxnId="{82BAE5DD-3A79-4870-9019-1254385E0650}">
      <dgm:prSet/>
      <dgm:spPr/>
      <dgm:t>
        <a:bodyPr rtlCol="0"/>
        <a:lstStyle/>
        <a:p>
          <a:pPr rtl="0"/>
          <a:endParaRPr lang="en-US"/>
        </a:p>
      </dgm:t>
    </dgm:pt>
    <dgm:pt modelId="{7FCE83D9-631B-4420-BBFC-CA0AFA59F747}">
      <dgm:prSet phldrT="[Text]"/>
      <dgm:spPr/>
      <dgm:t>
        <a:bodyPr rtlCol="0"/>
        <a:lstStyle/>
        <a:p>
          <a:pPr rtl="0"/>
          <a:r>
            <a:rPr lang="es-ES" noProof="0" dirty="0"/>
            <a:t>C4</a:t>
          </a:r>
        </a:p>
      </dgm:t>
    </dgm:pt>
    <dgm:pt modelId="{C61EC981-13FA-4710-B079-D35692EEB764}" type="parTrans" cxnId="{E572418E-4340-4448-940D-253A2FA3B9B3}">
      <dgm:prSet/>
      <dgm:spPr/>
      <dgm:t>
        <a:bodyPr rtlCol="0"/>
        <a:lstStyle/>
        <a:p>
          <a:pPr rtl="0"/>
          <a:endParaRPr lang="en-US"/>
        </a:p>
      </dgm:t>
    </dgm:pt>
    <dgm:pt modelId="{1B48A0DE-4031-4D45-86A1-94CDAF68824A}" type="sibTrans" cxnId="{E572418E-4340-4448-940D-253A2FA3B9B3}">
      <dgm:prSet/>
      <dgm:spPr/>
      <dgm:t>
        <a:bodyPr rtlCol="0"/>
        <a:lstStyle/>
        <a:p>
          <a:pPr rtl="0"/>
          <a:endParaRPr lang="en-US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4" custScaleX="116431" custScaleY="92541" custLinFactY="-7408" custLinFactNeighborX="-1082" custLinFactNeighborY="-100000"/>
      <dgm:spPr>
        <a:solidFill>
          <a:schemeClr val="bg1">
            <a:lumMod val="95000"/>
            <a:alpha val="90000"/>
          </a:schemeClr>
        </a:solidFill>
      </dgm:spPr>
    </dgm:pt>
    <dgm:pt modelId="{187D4E8C-5C91-4D00-870C-2C45D4EA263C}" type="pres">
      <dgm:prSet presAssocID="{B4F1B46E-22B2-4721-950C-8704487586DC}" presName="firstChildTx" presStyleLbl="bgAccFollowNode1" presStyleIdx="0" presStyleCnt="4">
        <dgm:presLayoutVars>
          <dgm:bulletEnabled val="1"/>
        </dgm:presLayoutVars>
      </dgm:prSet>
      <dgm:spPr/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4" custLinFactY="-60782" custLinFactNeighborX="-993" custLinFactNeighborY="-100000"/>
      <dgm:spPr/>
      <dgm:t>
        <a:bodyPr/>
        <a:lstStyle/>
        <a:p>
          <a:endParaRPr lang="es-ES"/>
        </a:p>
      </dgm:t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1" presStyleCnt="4" custScaleX="117109" custScaleY="96031" custLinFactY="-7823" custLinFactNeighborX="-24255" custLinFactNeighborY="-100000"/>
      <dgm:spPr>
        <a:solidFill>
          <a:schemeClr val="bg1">
            <a:lumMod val="95000"/>
            <a:alpha val="90000"/>
          </a:schemeClr>
        </a:solidFill>
      </dgm:spPr>
    </dgm:pt>
    <dgm:pt modelId="{10C9E3CF-3A8F-4100-8ACD-91E2373197A2}" type="pres">
      <dgm:prSet presAssocID="{F2881FB1-6580-4F21-A283-BFAA6F91D5D2}" presName="firstChildTx" presStyleLbl="bgAccFollowNode1" presStyleIdx="1" presStyleCnt="4">
        <dgm:presLayoutVars>
          <dgm:bulletEnabled val="1"/>
        </dgm:presLayoutVars>
      </dgm:prSet>
      <dgm:spPr/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4" custLinFactY="-57978" custLinFactNeighborX="-52702" custLinFactNeighborY="-100000"/>
      <dgm:spPr/>
      <dgm:t>
        <a:bodyPr/>
        <a:lstStyle/>
        <a:p>
          <a:endParaRPr lang="es-ES"/>
        </a:p>
      </dgm:t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2" presStyleCnt="4" custScaleX="118673" custScaleY="92717" custLinFactY="-7310" custLinFactNeighborX="-43890" custLinFactNeighborY="-100000"/>
      <dgm:spPr>
        <a:solidFill>
          <a:schemeClr val="bg1">
            <a:lumMod val="95000"/>
            <a:alpha val="90000"/>
          </a:schemeClr>
        </a:solidFill>
      </dgm:spPr>
    </dgm:pt>
    <dgm:pt modelId="{F8977219-728E-448F-AE8B-46B14F4F17DE}" type="pres">
      <dgm:prSet presAssocID="{6352CA33-6755-44BE-808F-400DA4CF80A7}" presName="firstChildTx" presStyleLbl="bgAccFollowNode1" presStyleIdx="2" presStyleCnt="4">
        <dgm:presLayoutVars>
          <dgm:bulletEnabled val="1"/>
        </dgm:presLayoutVars>
      </dgm:prSet>
      <dgm:spPr/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4" custLinFactY="-53969" custLinFactNeighborX="-84607" custLinFactNeighborY="-100000"/>
      <dgm:spPr/>
      <dgm:t>
        <a:bodyPr/>
        <a:lstStyle/>
        <a:p>
          <a:endParaRPr lang="es-ES"/>
        </a:p>
      </dgm:t>
    </dgm:pt>
    <dgm:pt modelId="{E966790E-26B5-4EB8-981F-1094BF4B7611}" type="pres">
      <dgm:prSet presAssocID="{AAB4CF73-4B9B-4AA0-9074-16C2D2AE00A1}" presName="transSpace" presStyleCnt="0"/>
      <dgm:spPr/>
    </dgm:pt>
    <dgm:pt modelId="{229B7655-E1F4-4CF5-84B8-30F0491D32B5}" type="pres">
      <dgm:prSet presAssocID="{7FCE83D9-631B-4420-BBFC-CA0AFA59F747}" presName="posSpace" presStyleCnt="0"/>
      <dgm:spPr/>
    </dgm:pt>
    <dgm:pt modelId="{F85FFCDF-8E5F-492B-B22D-55A08EACE783}" type="pres">
      <dgm:prSet presAssocID="{7FCE83D9-631B-4420-BBFC-CA0AFA59F747}" presName="vertFlow" presStyleCnt="0"/>
      <dgm:spPr/>
    </dgm:pt>
    <dgm:pt modelId="{600B3FB2-1315-4A84-8613-B445666BC7D2}" type="pres">
      <dgm:prSet presAssocID="{7FCE83D9-631B-4420-BBFC-CA0AFA59F747}" presName="topSpace" presStyleCnt="0"/>
      <dgm:spPr/>
    </dgm:pt>
    <dgm:pt modelId="{E47C73E9-FBEE-4370-9B3F-E04EB7C4023A}" type="pres">
      <dgm:prSet presAssocID="{7FCE83D9-631B-4420-BBFC-CA0AFA59F747}" presName="firstComp" presStyleCnt="0"/>
      <dgm:spPr/>
    </dgm:pt>
    <dgm:pt modelId="{402C2C77-A32C-4D99-9940-12535E1181F2}" type="pres">
      <dgm:prSet presAssocID="{7FCE83D9-631B-4420-BBFC-CA0AFA59F747}" presName="firstChild" presStyleLbl="bgAccFollowNode1" presStyleIdx="3" presStyleCnt="4" custScaleX="118216" custScaleY="99861" custLinFactY="-10882" custLinFactNeighborX="-62804" custLinFactNeighborY="-100000"/>
      <dgm:spPr>
        <a:solidFill>
          <a:schemeClr val="bg1">
            <a:lumMod val="95000"/>
            <a:alpha val="90000"/>
          </a:schemeClr>
        </a:solidFill>
      </dgm:spPr>
    </dgm:pt>
    <dgm:pt modelId="{5B88A17E-EFF5-4A04-9CC9-D2131DA9ECCC}" type="pres">
      <dgm:prSet presAssocID="{7FCE83D9-631B-4420-BBFC-CA0AFA59F747}" presName="firstChildTx" presStyleLbl="bgAccFollowNode1" presStyleIdx="3" presStyleCnt="4">
        <dgm:presLayoutVars>
          <dgm:bulletEnabled val="1"/>
        </dgm:presLayoutVars>
      </dgm:prSet>
      <dgm:spPr/>
    </dgm:pt>
    <dgm:pt modelId="{9051EF7D-7D6C-4B43-A6C4-239F9933C94D}" type="pres">
      <dgm:prSet presAssocID="{7FCE83D9-631B-4420-BBFC-CA0AFA59F747}" presName="negSpace" presStyleCnt="0"/>
      <dgm:spPr/>
    </dgm:pt>
    <dgm:pt modelId="{7453D9C8-CD6E-4AA4-8A19-7F6F667528F0}" type="pres">
      <dgm:prSet presAssocID="{7FCE83D9-631B-4420-BBFC-CA0AFA59F747}" presName="circle" presStyleLbl="node1" presStyleIdx="3" presStyleCnt="4" custLinFactY="-56851" custLinFactNeighborX="-74497" custLinFactNeighborY="-100000"/>
      <dgm:spPr/>
      <dgm:t>
        <a:bodyPr/>
        <a:lstStyle/>
        <a:p>
          <a:endParaRPr lang="es-ES"/>
        </a:p>
      </dgm:t>
    </dgm:pt>
  </dgm:ptLst>
  <dgm:cxnLst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2DF4FDC6-9998-45E2-B49B-7BDDAE43878E}" type="presOf" srcId="{B4F1B46E-22B2-4721-950C-8704487586DC}" destId="{FC7ED273-8CFD-43C2-9C05-44FADF3E0637}" srcOrd="0" destOrd="0" presId="urn:microsoft.com/office/officeart/2005/8/layout/hList9"/>
    <dgm:cxn modelId="{E572418E-4340-4448-940D-253A2FA3B9B3}" srcId="{00C18FBF-3FF5-4C16-97CF-AF03740D7AB6}" destId="{7FCE83D9-631B-4420-BBFC-CA0AFA59F747}" srcOrd="3" destOrd="0" parTransId="{C61EC981-13FA-4710-B079-D35692EEB764}" sibTransId="{1B48A0DE-4031-4D45-86A1-94CDAF68824A}"/>
    <dgm:cxn modelId="{B2647B56-8947-4632-AB4A-42CBB9B48494}" type="presOf" srcId="{7FCE83D9-631B-4420-BBFC-CA0AFA59F747}" destId="{7453D9C8-CD6E-4AA4-8A19-7F6F667528F0}" srcOrd="0" destOrd="0" presId="urn:microsoft.com/office/officeart/2005/8/layout/hList9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20AF3F0D-FCCC-4AE8-8B10-DDA56D69A389}" type="presOf" srcId="{6352CA33-6755-44BE-808F-400DA4CF80A7}" destId="{89E6DA6E-7A23-44BD-8A99-378091FF741D}" srcOrd="0" destOrd="0" presId="urn:microsoft.com/office/officeart/2005/8/layout/hList9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E1D1E23B-EC87-45CC-9E87-38B27A23764D}" type="presParOf" srcId="{0DC7A063-583D-4B0F-88B2-BD54F95D95AF}" destId="{3B23570A-ECC9-4DF8-BCB4-0465C69CBB88}" srcOrd="0" destOrd="0" presId="urn:microsoft.com/office/officeart/2005/8/layout/hList9"/>
    <dgm:cxn modelId="{82537023-5CD7-4BB7-84CF-DE8196338CF2}" type="presParOf" srcId="{0DC7A063-583D-4B0F-88B2-BD54F95D95AF}" destId="{FC66A233-6BBA-46AF-B2F6-28E379B158E2}" srcOrd="1" destOrd="0" presId="urn:microsoft.com/office/officeart/2005/8/layout/hList9"/>
    <dgm:cxn modelId="{5DFED7C8-2E54-4441-B032-3A4788B2A8D3}" type="presParOf" srcId="{FC66A233-6BBA-46AF-B2F6-28E379B158E2}" destId="{46739A04-1AA3-49C6-8EA7-EB1DE975B900}" srcOrd="0" destOrd="0" presId="urn:microsoft.com/office/officeart/2005/8/layout/hList9"/>
    <dgm:cxn modelId="{59D81910-4316-4EAE-9A67-0B3EDF027306}" type="presParOf" srcId="{FC66A233-6BBA-46AF-B2F6-28E379B158E2}" destId="{535C6EC9-8098-42C5-8527-E62FF045E4EB}" srcOrd="1" destOrd="0" presId="urn:microsoft.com/office/officeart/2005/8/layout/hList9"/>
    <dgm:cxn modelId="{C4FBC461-0B5D-4B7E-9CAF-A88B1223F18A}" type="presParOf" srcId="{535C6EC9-8098-42C5-8527-E62FF045E4EB}" destId="{6B08AC4B-4CEC-41E5-AE19-47A4E2720563}" srcOrd="0" destOrd="0" presId="urn:microsoft.com/office/officeart/2005/8/layout/hList9"/>
    <dgm:cxn modelId="{16A1B336-CE68-4171-8D18-284543992BEA}" type="presParOf" srcId="{535C6EC9-8098-42C5-8527-E62FF045E4EB}" destId="{187D4E8C-5C91-4D00-870C-2C45D4EA263C}" srcOrd="1" destOrd="0" presId="urn:microsoft.com/office/officeart/2005/8/layout/hList9"/>
    <dgm:cxn modelId="{DEF99A7A-98F1-424D-AC92-7C6B69A0E544}" type="presParOf" srcId="{0DC7A063-583D-4B0F-88B2-BD54F95D95AF}" destId="{3845DB9A-BEF3-4D5D-B9C7-5FC0456401AC}" srcOrd="2" destOrd="0" presId="urn:microsoft.com/office/officeart/2005/8/layout/hList9"/>
    <dgm:cxn modelId="{ACD8FD0D-39C9-49DB-B77E-B03522FDF5FC}" type="presParOf" srcId="{0DC7A063-583D-4B0F-88B2-BD54F95D95AF}" destId="{FC7ED273-8CFD-43C2-9C05-44FADF3E0637}" srcOrd="3" destOrd="0" presId="urn:microsoft.com/office/officeart/2005/8/layout/hList9"/>
    <dgm:cxn modelId="{2C72EC61-81F4-4DCD-A533-255CBC66AE34}" type="presParOf" srcId="{0DC7A063-583D-4B0F-88B2-BD54F95D95AF}" destId="{13C564B0-C27E-4ABA-AFDA-59E145B256BA}" srcOrd="4" destOrd="0" presId="urn:microsoft.com/office/officeart/2005/8/layout/hList9"/>
    <dgm:cxn modelId="{775600F8-FCFE-4862-8108-85F84EA9DEE2}" type="presParOf" srcId="{0DC7A063-583D-4B0F-88B2-BD54F95D95AF}" destId="{6300E233-87DF-4270-9808-160BFEB8A5BE}" srcOrd="5" destOrd="0" presId="urn:microsoft.com/office/officeart/2005/8/layout/hList9"/>
    <dgm:cxn modelId="{AE3B7A69-67E7-41D2-BC1A-3586A3CC259D}" type="presParOf" srcId="{0DC7A063-583D-4B0F-88B2-BD54F95D95AF}" destId="{6E53DEF7-499E-42EE-802D-59B2F8915392}" srcOrd="6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D8406746-50BE-425E-A523-9ED524500743}" type="presParOf" srcId="{0DC7A063-583D-4B0F-88B2-BD54F95D95AF}" destId="{69136330-53DB-4978-A56B-160862279381}" srcOrd="7" destOrd="0" presId="urn:microsoft.com/office/officeart/2005/8/layout/hList9"/>
    <dgm:cxn modelId="{A91BC494-75AC-4CCA-8CC1-7E9884C2F3AD}" type="presParOf" srcId="{0DC7A063-583D-4B0F-88B2-BD54F95D95AF}" destId="{FD776C1E-557E-4553-9447-49B69EEC7907}" srcOrd="8" destOrd="0" presId="urn:microsoft.com/office/officeart/2005/8/layout/hList9"/>
    <dgm:cxn modelId="{487F9920-08DF-4AC5-BA64-D35F42602B66}" type="presParOf" srcId="{0DC7A063-583D-4B0F-88B2-BD54F95D95AF}" destId="{FC2522F1-14BB-4B37-B60E-2E8A7E8A6C30}" srcOrd="9" destOrd="0" presId="urn:microsoft.com/office/officeart/2005/8/layout/hList9"/>
    <dgm:cxn modelId="{DC194D92-7E98-42DD-A8CA-BCD1EDD2C95D}" type="presParOf" srcId="{0DC7A063-583D-4B0F-88B2-BD54F95D95AF}" destId="{2C2F6211-85A7-47FE-9239-DE94DF41A263}" srcOrd="10" destOrd="0" presId="urn:microsoft.com/office/officeart/2005/8/layout/hList9"/>
    <dgm:cxn modelId="{575F4FD6-9E0F-4F5E-88EE-9B265B6FD4F4}" type="presParOf" srcId="{0DC7A063-583D-4B0F-88B2-BD54F95D95AF}" destId="{7B0C2EAE-70CB-4160-863D-210C3C66D5FD}" srcOrd="11" destOrd="0" presId="urn:microsoft.com/office/officeart/2005/8/layout/hList9"/>
    <dgm:cxn modelId="{8AE96C49-A416-4FC7-84EE-2BDAF35C57FF}" type="presParOf" srcId="{7B0C2EAE-70CB-4160-863D-210C3C66D5FD}" destId="{5AF3752E-55A6-443C-AD35-C49DF50A4566}" srcOrd="0" destOrd="0" presId="urn:microsoft.com/office/officeart/2005/8/layout/hList9"/>
    <dgm:cxn modelId="{235B263C-399E-4245-95BD-2AA1F19D4AB4}" type="presParOf" srcId="{7B0C2EAE-70CB-4160-863D-210C3C66D5FD}" destId="{53567A66-F0E9-4EF8-ADA9-764BA36AA6A9}" srcOrd="1" destOrd="0" presId="urn:microsoft.com/office/officeart/2005/8/layout/hList9"/>
    <dgm:cxn modelId="{265DA8D6-D429-4956-8CB8-10EE7EF20F0C}" type="presParOf" srcId="{53567A66-F0E9-4EF8-ADA9-764BA36AA6A9}" destId="{AD2806AC-6A03-4F05-9F4D-F72EA0E56FBF}" srcOrd="0" destOrd="0" presId="urn:microsoft.com/office/officeart/2005/8/layout/hList9"/>
    <dgm:cxn modelId="{35A8C2CA-EB30-45FD-8152-A7470BE42B4C}" type="presParOf" srcId="{53567A66-F0E9-4EF8-ADA9-764BA36AA6A9}" destId="{F8977219-728E-448F-AE8B-46B14F4F17DE}" srcOrd="1" destOrd="0" presId="urn:microsoft.com/office/officeart/2005/8/layout/hList9"/>
    <dgm:cxn modelId="{EF3F399A-E096-436A-AD74-CF747D62B02A}" type="presParOf" srcId="{0DC7A063-583D-4B0F-88B2-BD54F95D95AF}" destId="{FBCC4E74-37C0-494F-ABC0-7D18132E1437}" srcOrd="12" destOrd="0" presId="urn:microsoft.com/office/officeart/2005/8/layout/hList9"/>
    <dgm:cxn modelId="{5EA17F20-F6C6-4B5A-AFEB-38BD8F975065}" type="presParOf" srcId="{0DC7A063-583D-4B0F-88B2-BD54F95D95AF}" destId="{89E6DA6E-7A23-44BD-8A99-378091FF741D}" srcOrd="13" destOrd="0" presId="urn:microsoft.com/office/officeart/2005/8/layout/hList9"/>
    <dgm:cxn modelId="{463280A8-1DBA-4FE7-B5B2-8151A298EB35}" type="presParOf" srcId="{0DC7A063-583D-4B0F-88B2-BD54F95D95AF}" destId="{E966790E-26B5-4EB8-981F-1094BF4B7611}" srcOrd="14" destOrd="0" presId="urn:microsoft.com/office/officeart/2005/8/layout/hList9"/>
    <dgm:cxn modelId="{A4221FEF-656B-43DD-8382-199EAB5F1E7B}" type="presParOf" srcId="{0DC7A063-583D-4B0F-88B2-BD54F95D95AF}" destId="{229B7655-E1F4-4CF5-84B8-30F0491D32B5}" srcOrd="15" destOrd="0" presId="urn:microsoft.com/office/officeart/2005/8/layout/hList9"/>
    <dgm:cxn modelId="{48FA6F14-4694-4C77-8D75-48D3A22A3540}" type="presParOf" srcId="{0DC7A063-583D-4B0F-88B2-BD54F95D95AF}" destId="{F85FFCDF-8E5F-492B-B22D-55A08EACE783}" srcOrd="16" destOrd="0" presId="urn:microsoft.com/office/officeart/2005/8/layout/hList9"/>
    <dgm:cxn modelId="{3995A447-6B53-4DFA-8494-06C3A1F8D7F7}" type="presParOf" srcId="{F85FFCDF-8E5F-492B-B22D-55A08EACE783}" destId="{600B3FB2-1315-4A84-8613-B445666BC7D2}" srcOrd="0" destOrd="0" presId="urn:microsoft.com/office/officeart/2005/8/layout/hList9"/>
    <dgm:cxn modelId="{C652D75D-BE73-43BB-9138-B232AAF272A1}" type="presParOf" srcId="{F85FFCDF-8E5F-492B-B22D-55A08EACE783}" destId="{E47C73E9-FBEE-4370-9B3F-E04EB7C4023A}" srcOrd="1" destOrd="0" presId="urn:microsoft.com/office/officeart/2005/8/layout/hList9"/>
    <dgm:cxn modelId="{5F19BD3C-10AC-4F51-A8FD-00351A52371B}" type="presParOf" srcId="{E47C73E9-FBEE-4370-9B3F-E04EB7C4023A}" destId="{402C2C77-A32C-4D99-9940-12535E1181F2}" srcOrd="0" destOrd="0" presId="urn:microsoft.com/office/officeart/2005/8/layout/hList9"/>
    <dgm:cxn modelId="{1D14EEBA-2351-4066-8BB7-C42885F1D780}" type="presParOf" srcId="{E47C73E9-FBEE-4370-9B3F-E04EB7C4023A}" destId="{5B88A17E-EFF5-4A04-9CC9-D2131DA9ECCC}" srcOrd="1" destOrd="0" presId="urn:microsoft.com/office/officeart/2005/8/layout/hList9"/>
    <dgm:cxn modelId="{ADA815FB-429E-4ABD-97FC-4AEA97B4630C}" type="presParOf" srcId="{0DC7A063-583D-4B0F-88B2-BD54F95D95AF}" destId="{9051EF7D-7D6C-4B43-A6C4-239F9933C94D}" srcOrd="17" destOrd="0" presId="urn:microsoft.com/office/officeart/2005/8/layout/hList9"/>
    <dgm:cxn modelId="{7961C21C-3FE8-4B71-95E5-AB5835F91CC1}" type="presParOf" srcId="{0DC7A063-583D-4B0F-88B2-BD54F95D95AF}" destId="{7453D9C8-CD6E-4AA4-8A19-7F6F667528F0}" srcOrd="18" destOrd="0" presId="urn:microsoft.com/office/officeart/2005/8/layout/hList9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0.61814</cdr:x>
      <cdr:y>0.23862</cdr:y>
    </cdr:from>
    <cdr:to>
      <cdr:x>1</cdr:x>
      <cdr:y>0.91318</cdr:y>
    </cdr:to>
    <cdr:pic>
      <cdr:nvPicPr>
        <cdr:cNvPr id="2" name="Imagen 1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7343795" y="1557352"/>
          <a:ext cx="4536706" cy="4402457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0.66043</cdr:x>
      <cdr:y>0.48755</cdr:y>
    </cdr:from>
    <cdr:to>
      <cdr:x>0.91466</cdr:x>
      <cdr:y>0.78465</cdr:y>
    </cdr:to>
    <cdr:sp macro="" textlink="">
      <cdr:nvSpPr>
        <cdr:cNvPr id="3" name="CuadroTexto 3"/>
        <cdr:cNvSpPr txBox="1"/>
      </cdr:nvSpPr>
      <cdr:spPr>
        <a:xfrm xmlns:a="http://schemas.openxmlformats.org/drawingml/2006/main">
          <a:off x="7846292" y="3181927"/>
          <a:ext cx="3020291" cy="193899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 rtl="0">
            <a:defRPr lang="es-E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Our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solution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is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b="1" dirty="0" smtClean="0">
              <a:latin typeface="MV Boli" panose="02000500030200090000" pitchFamily="2" charset="0"/>
              <a:cs typeface="MV Boli" panose="02000500030200090000" pitchFamily="2" charset="0"/>
            </a:rPr>
            <a:t>0,3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percent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b="1" dirty="0" err="1" smtClean="0">
              <a:latin typeface="MV Boli" panose="02000500030200090000" pitchFamily="2" charset="0"/>
              <a:cs typeface="MV Boli" panose="02000500030200090000" pitchFamily="2" charset="0"/>
            </a:rPr>
            <a:t>worst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in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comparison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with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the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CIPLEX’s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solution</a:t>
          </a:r>
          <a:endParaRPr lang="es-ES" sz="2400" dirty="0">
            <a:latin typeface="MV Boli" panose="02000500030200090000" pitchFamily="2" charset="0"/>
            <a:cs typeface="MV Boli" panose="02000500030200090000" pitchFamily="2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0.62789</cdr:x>
      <cdr:y>0.29293</cdr:y>
    </cdr:from>
    <cdr:to>
      <cdr:x>1</cdr:x>
      <cdr:y>0.93487</cdr:y>
    </cdr:to>
    <cdr:pic>
      <cdr:nvPicPr>
        <cdr:cNvPr id="4" name="Imagen 3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7655294" y="2008909"/>
          <a:ext cx="4536706" cy="4402457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0.6773</cdr:x>
      <cdr:y>0.51354</cdr:y>
    </cdr:from>
    <cdr:to>
      <cdr:x>0.92349</cdr:x>
      <cdr:y>0.79451</cdr:y>
    </cdr:to>
    <cdr:sp macro="" textlink="">
      <cdr:nvSpPr>
        <cdr:cNvPr id="5" name="CuadroTexto 3"/>
        <cdr:cNvSpPr txBox="1"/>
      </cdr:nvSpPr>
      <cdr:spPr>
        <a:xfrm xmlns:a="http://schemas.openxmlformats.org/drawingml/2006/main">
          <a:off x="8257605" y="3521883"/>
          <a:ext cx="3001549" cy="192689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Our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solution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is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b="1" dirty="0" smtClean="0">
              <a:latin typeface="MV Boli" panose="02000500030200090000" pitchFamily="2" charset="0"/>
              <a:cs typeface="MV Boli" panose="02000500030200090000" pitchFamily="2" charset="0"/>
            </a:rPr>
            <a:t>0,1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percent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b="1" dirty="0" err="1" smtClean="0">
              <a:latin typeface="MV Boli" panose="02000500030200090000" pitchFamily="2" charset="0"/>
              <a:cs typeface="MV Boli" panose="02000500030200090000" pitchFamily="2" charset="0"/>
            </a:rPr>
            <a:t>worst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in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comparison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with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the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CIPLEX’s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solution</a:t>
          </a:r>
          <a:endParaRPr lang="es-ES" sz="2400" dirty="0">
            <a:latin typeface="MV Boli" panose="02000500030200090000" pitchFamily="2" charset="0"/>
            <a:cs typeface="MV Boli" panose="02000500030200090000" pitchFamily="2" charset="0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690DC06B-AB08-4449-BBF2-D264D52BB5AA}" type="datetime1">
              <a:rPr lang="es-ES" smtClean="0"/>
              <a:pPr algn="r" rtl="0"/>
              <a:t>20/01/2019</a:t>
            </a:fld>
            <a:r>
              <a:rPr lang="es-ES" dirty="0"/>
              <a:t>​</a:t>
            </a:r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/>
            <a:fld id="{093B6963-495A-4FE1-8B7F-59E549A2EEB6}" type="datetime1">
              <a:rPr lang="es-ES" smtClean="0"/>
              <a:pPr algn="r"/>
              <a:t>20/01/2019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Haga clic para modificar el estilo de texto del patrón</a:t>
            </a:r>
          </a:p>
          <a:p>
            <a:pPr lvl="1" rtl="0"/>
            <a:r>
              <a:t>Segundo nivel</a:t>
            </a:r>
          </a:p>
          <a:p>
            <a:pPr lvl="2" rtl="0"/>
            <a:r>
              <a:t>Tercer nivel</a:t>
            </a:r>
          </a:p>
          <a:p>
            <a:pPr lvl="3" rtl="0"/>
            <a:r>
              <a:t>Cuarto nivel</a:t>
            </a:r>
          </a:p>
          <a:p>
            <a:pPr lvl="4" rtl="0"/>
            <a:r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0A3C37BE-C303-496D-B5CD-85F2937540FC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9917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>
                <a:solidFill>
                  <a:srgbClr val="514843"/>
                </a:solidFill>
              </a:rPr>
              <a:pPr algn="r"/>
              <a:t>10</a:t>
            </a:fld>
            <a:endParaRPr lang="es-ES" dirty="0">
              <a:solidFill>
                <a:srgbClr val="5148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284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>
                <a:solidFill>
                  <a:srgbClr val="514843"/>
                </a:solidFill>
              </a:rPr>
              <a:pPr algn="r"/>
              <a:t>11</a:t>
            </a:fld>
            <a:endParaRPr lang="es-ES" dirty="0">
              <a:solidFill>
                <a:srgbClr val="5148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635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>
                <a:solidFill>
                  <a:srgbClr val="514843"/>
                </a:solidFill>
              </a:rPr>
              <a:pPr algn="r"/>
              <a:t>12</a:t>
            </a:fld>
            <a:endParaRPr lang="es-ES" dirty="0">
              <a:solidFill>
                <a:srgbClr val="5148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504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>
                <a:solidFill>
                  <a:srgbClr val="514843"/>
                </a:solidFill>
              </a:rPr>
              <a:pPr algn="r"/>
              <a:t>13</a:t>
            </a:fld>
            <a:endParaRPr lang="es-ES" dirty="0">
              <a:solidFill>
                <a:srgbClr val="5148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576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>
                <a:solidFill>
                  <a:srgbClr val="514843"/>
                </a:solidFill>
              </a:rPr>
              <a:pPr algn="r"/>
              <a:t>14</a:t>
            </a:fld>
            <a:endParaRPr lang="es-ES" dirty="0">
              <a:solidFill>
                <a:srgbClr val="5148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797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>
                <a:solidFill>
                  <a:srgbClr val="514843"/>
                </a:solidFill>
              </a:rPr>
              <a:pPr algn="r"/>
              <a:t>15</a:t>
            </a:fld>
            <a:endParaRPr lang="es-ES" dirty="0">
              <a:solidFill>
                <a:srgbClr val="5148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2721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>
                <a:solidFill>
                  <a:srgbClr val="514843"/>
                </a:solidFill>
              </a:rPr>
              <a:pPr algn="r"/>
              <a:t>16</a:t>
            </a:fld>
            <a:endParaRPr lang="es-ES" dirty="0">
              <a:solidFill>
                <a:srgbClr val="5148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899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>
                <a:solidFill>
                  <a:srgbClr val="514843"/>
                </a:solidFill>
              </a:rPr>
              <a:pPr algn="r"/>
              <a:t>17</a:t>
            </a:fld>
            <a:endParaRPr lang="es-ES" dirty="0">
              <a:solidFill>
                <a:srgbClr val="5148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4097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>
                <a:solidFill>
                  <a:srgbClr val="514843"/>
                </a:solidFill>
              </a:rPr>
              <a:pPr algn="r"/>
              <a:t>18</a:t>
            </a:fld>
            <a:endParaRPr lang="es-ES" dirty="0">
              <a:solidFill>
                <a:srgbClr val="5148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5802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2440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7274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8571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0A3C37BE-C303-496D-B5CD-85F2937540FC}" type="slidenum">
              <a:rPr lang="es-ES" smtClean="0"/>
              <a:pPr algn="r" rtl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596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575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1237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9239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5815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0752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934A2FF8-4559-4149-8B79-D85ED6F0B853}" type="datetime1">
              <a:rPr lang="es-ES" smtClean="0"/>
              <a:pPr/>
              <a:t>20/01/2019</a:t>
            </a:fld>
            <a:r>
              <a:rPr lang="es-ES" dirty="0"/>
              <a:t>​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99FE88BC-BA9C-41DB-8175-8FC1D1B95355}" type="datetime1">
              <a:rPr lang="es-ES" smtClean="0"/>
              <a:pPr/>
              <a:t>20/01/2019</a:t>
            </a:fld>
            <a:r>
              <a:rPr lang="es-ES" dirty="0"/>
              <a:t>​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7776A268-E945-41BF-9F85-D7A3B8400346}" type="datetime1">
              <a:rPr lang="es-ES" smtClean="0"/>
              <a:pPr/>
              <a:t>20/01/2019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CEC05348-D021-422A-8D9F-89EEB8C0F442}" type="datetime1">
              <a:rPr lang="es-ES" smtClean="0"/>
              <a:pPr/>
              <a:t>20/01/2019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grpSp>
        <p:nvGrpSpPr>
          <p:cNvPr id="7" name="Grupo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ector recto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>
                <a:solidFill>
                  <a:srgbClr val="514843">
                    <a:lumMod val="60000"/>
                    <a:lumOff val="40000"/>
                  </a:srgbClr>
                </a:solidFill>
              </a:rPr>
              <a:t>​</a:t>
            </a:r>
            <a:fld id="{934A2FF8-4559-4149-8B79-D85ED6F0B853}" type="datetime1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20/01/2019</a:t>
            </a:fld>
            <a:r>
              <a:rPr lang="es-ES" dirty="0">
                <a:solidFill>
                  <a:srgbClr val="514843">
                    <a:lumMod val="60000"/>
                    <a:lumOff val="40000"/>
                  </a:srgbClr>
                </a:solidFill>
              </a:rPr>
              <a:t>​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 algn="r"/>
              <a:t>‹Nº›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5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4F43DC-6EDA-4D74-8B4D-EE036F982A34}" type="datetime1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20/01/2019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 algn="r"/>
              <a:t>‹Nº›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68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ector recto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á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rgbClr val="FFFFFF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rgbClr val="FFFF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s-ES" noProof="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Marcador de posición de imagen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 dirty="0"/>
          </a:p>
        </p:txBody>
      </p:sp>
      <p:sp>
        <p:nvSpPr>
          <p:cNvPr id="19" name="Texto de instrucciones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sz="1200" b="1" i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NOTA:</a:t>
            </a:r>
          </a:p>
          <a:p>
            <a:r>
              <a:rPr lang="es-ES" sz="1200" i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Para cambiar la imagen de esta diapositiva, seleccione la imagen y elimínela. Después, haga clic en el icono Imágenes del marcador de posición para insertar su propia imagen.</a:t>
            </a:r>
          </a:p>
        </p:txBody>
      </p:sp>
    </p:spTree>
    <p:extLst>
      <p:ext uri="{BB962C8B-B14F-4D97-AF65-F5344CB8AC3E}">
        <p14:creationId xmlns:p14="http://schemas.microsoft.com/office/powerpoint/2010/main" val="399743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upo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ector recto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ángulo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11" name="Grupo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ector recto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385DCDB-4A77-4170-9E07-5F1D7C0A0A5B}" type="datetime1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20/01/2019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 algn="r"/>
              <a:t>‹Nº›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0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3C6D8C4-ADF9-42A1-9ABC-C61A9E9D2D08}" type="datetime1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20/01/2019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 algn="r"/>
              <a:t>‹Nº›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05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>
                <a:solidFill>
                  <a:srgbClr val="514843">
                    <a:lumMod val="60000"/>
                    <a:lumOff val="40000"/>
                  </a:srgbClr>
                </a:solidFill>
              </a:rPr>
              <a:t>​</a:t>
            </a:r>
            <a:fld id="{5B79CF11-FD05-4F88-8EC3-5D4F176B79FC}" type="datetime1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20/01/2019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 algn="r"/>
              <a:t>‹Nº›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09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>
                <a:solidFill>
                  <a:srgbClr val="514843">
                    <a:lumMod val="60000"/>
                    <a:lumOff val="40000"/>
                  </a:srgbClr>
                </a:solidFill>
              </a:rPr>
              <a:t>​</a:t>
            </a:r>
            <a:fld id="{FEAFC309-1B63-44A4-A9FC-29FA1501E26B}" type="datetime1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20/01/2019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 algn="r"/>
              <a:t>‹Nº›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1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4F43DC-6EDA-4D74-8B4D-EE036F982A34}" type="datetime1">
              <a:rPr lang="es-ES" smtClean="0"/>
              <a:pPr/>
              <a:t>20/01/2019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850802-155D-414A-A9FD-662B6F0E4656}" type="datetime1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20/01/2019</a:t>
            </a:fld>
            <a:r>
              <a:rPr lang="es-ES" dirty="0">
                <a:solidFill>
                  <a:srgbClr val="514843">
                    <a:lumMod val="60000"/>
                    <a:lumOff val="40000"/>
                  </a:srgbClr>
                </a:solidFill>
              </a:rPr>
              <a:t>​</a:t>
            </a:r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 algn="r"/>
              <a:t>‹Nº›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4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>
                <a:solidFill>
                  <a:srgbClr val="514843">
                    <a:lumMod val="60000"/>
                    <a:lumOff val="40000"/>
                  </a:srgbClr>
                </a:solidFill>
              </a:rPr>
              <a:t>​</a:t>
            </a:r>
            <a:fld id="{5146D9C0-42AF-411F-B87E-5CF0AD6A3E2D}" type="datetime1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20/01/2019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 algn="r"/>
              <a:t>‹Nº›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64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>
                <a:solidFill>
                  <a:srgbClr val="514843">
                    <a:lumMod val="60000"/>
                    <a:lumOff val="40000"/>
                  </a:srgbClr>
                </a:solidFill>
              </a:rPr>
              <a:t>​</a:t>
            </a:r>
            <a:fld id="{99FE88BC-BA9C-41DB-8175-8FC1D1B95355}" type="datetime1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20/01/2019</a:t>
            </a:fld>
            <a:r>
              <a:rPr lang="es-ES" dirty="0">
                <a:solidFill>
                  <a:srgbClr val="514843">
                    <a:lumMod val="60000"/>
                    <a:lumOff val="40000"/>
                  </a:srgbClr>
                </a:solidFill>
              </a:rPr>
              <a:t>​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 algn="r"/>
              <a:t>‹Nº›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49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>
                <a:solidFill>
                  <a:srgbClr val="514843">
                    <a:lumMod val="60000"/>
                    <a:lumOff val="40000"/>
                  </a:srgbClr>
                </a:solidFill>
              </a:rPr>
              <a:t>​</a:t>
            </a:r>
            <a:fld id="{7776A268-E945-41BF-9F85-D7A3B8400346}" type="datetime1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20/01/2019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 algn="r"/>
              <a:t>‹Nº›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46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>
                <a:solidFill>
                  <a:srgbClr val="514843">
                    <a:lumMod val="60000"/>
                    <a:lumOff val="40000"/>
                  </a:srgbClr>
                </a:solidFill>
              </a:rPr>
              <a:t>​</a:t>
            </a:r>
            <a:fld id="{CEC05348-D021-422A-8D9F-89EEB8C0F442}" type="datetime1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20/01/2019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 algn="r"/>
              <a:t>‹Nº›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7" name="Grupo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ector recto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764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ector recto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á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s-ES" noProof="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Marcador de posición de imagen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 dirty="0"/>
          </a:p>
        </p:txBody>
      </p:sp>
      <p:sp>
        <p:nvSpPr>
          <p:cNvPr id="19" name="Texto de instrucciones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s-ES" sz="1200" b="1" i="1" noProof="0" dirty="0">
                <a:latin typeface="Arial" pitchFamily="34" charset="0"/>
                <a:cs typeface="Arial" pitchFamily="34" charset="0"/>
              </a:rPr>
              <a:t>NOTA:</a:t>
            </a:r>
          </a:p>
          <a:p>
            <a:pPr rtl="0"/>
            <a:r>
              <a:rPr lang="es-ES" sz="1200" i="1" noProof="0" dirty="0">
                <a:latin typeface="Arial" pitchFamily="34" charset="0"/>
                <a:cs typeface="Arial" pitchFamily="34" charset="0"/>
              </a:rPr>
              <a:t>Para cambiar la imagen de esta diapositiva, seleccione la imagen y elimínela. Después, haga clic en el icono Imágenes del marcador de posición para insertar su propia imagen.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upo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ector recto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ángulo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grpSp>
          <p:nvGrpSpPr>
            <p:cNvPr id="11" name="Grupo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ector recto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385DCDB-4A77-4170-9E07-5F1D7C0A0A5B}" type="datetime1">
              <a:rPr lang="es-ES" smtClean="0"/>
              <a:pPr/>
              <a:t>20/01/2019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3C6D8C4-ADF9-42A1-9ABC-C61A9E9D2D08}" type="datetime1">
              <a:rPr lang="es-ES" smtClean="0"/>
              <a:pPr/>
              <a:t>20/01/2019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5B79CF11-FD05-4F88-8EC3-5D4F176B79FC}" type="datetime1">
              <a:rPr lang="es-ES" smtClean="0"/>
              <a:pPr/>
              <a:t>20/01/2019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FEAFC309-1B63-44A4-A9FC-29FA1501E26B}" type="datetime1">
              <a:rPr lang="es-ES" smtClean="0"/>
              <a:pPr/>
              <a:t>20/01/2019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850802-155D-414A-A9FD-662B6F0E4656}" type="datetime1">
              <a:rPr lang="es-ES" smtClean="0"/>
              <a:pPr/>
              <a:t>20/01/2019</a:t>
            </a:fld>
            <a:r>
              <a:rPr lang="es-ES" dirty="0"/>
              <a:t>​</a:t>
            </a:r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5146D9C0-42AF-411F-B87E-5CF0AD6A3E2D}" type="datetime1">
              <a:rPr lang="es-ES" smtClean="0"/>
              <a:pPr/>
              <a:t>20/01/2019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  <a:p>
            <a:pPr lvl="5" rtl="0"/>
            <a:r>
              <a:rPr lang="es-ES" noProof="0" dirty="0"/>
              <a:t>Sexto nivel</a:t>
            </a:r>
          </a:p>
          <a:p>
            <a:pPr lvl="6" rtl="0"/>
            <a:r>
              <a:rPr lang="es-ES" noProof="0" dirty="0"/>
              <a:t>Séptimo nivel</a:t>
            </a:r>
          </a:p>
          <a:p>
            <a:pPr lvl="7" rtl="0"/>
            <a:r>
              <a:rPr lang="es-ES" noProof="0" dirty="0"/>
              <a:t>Octavo nivel</a:t>
            </a:r>
          </a:p>
          <a:p>
            <a:pPr lvl="8" rtl="0"/>
            <a:r>
              <a:rPr lang="es-ES" noProof="0" dirty="0"/>
              <a:t>Noveno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B0EBC17-0101-4DBA-89EA-55E7A4727CA3}" type="datetime1">
              <a:rPr lang="es-ES" noProof="0" smtClean="0"/>
              <a:pPr/>
              <a:t>20/01/2019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fld id="{0FF54DE5-C571-48E8-A5BC-B369434E2F44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  <p:grpSp>
        <p:nvGrpSpPr>
          <p:cNvPr id="15" name="Grupo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ector recto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  <a:p>
            <a:pPr lvl="5" rtl="0"/>
            <a:r>
              <a:rPr lang="es-ES" noProof="0" dirty="0"/>
              <a:t>Sexto nivel</a:t>
            </a:r>
          </a:p>
          <a:p>
            <a:pPr lvl="6" rtl="0"/>
            <a:r>
              <a:rPr lang="es-ES" noProof="0" dirty="0"/>
              <a:t>Séptimo nivel</a:t>
            </a:r>
          </a:p>
          <a:p>
            <a:pPr lvl="7" rtl="0"/>
            <a:r>
              <a:rPr lang="es-ES" noProof="0" dirty="0"/>
              <a:t>Octavo nivel</a:t>
            </a:r>
          </a:p>
          <a:p>
            <a:pPr lvl="8" rtl="0"/>
            <a:r>
              <a:rPr lang="es-ES" noProof="0" dirty="0"/>
              <a:t>Noveno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B0EBC17-0101-4DBA-89EA-55E7A4727CA3}" type="datetime1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20/01/2019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fld id="{0FF54DE5-C571-48E8-A5BC-B369434E2F44}" type="slidenum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 algn="r"/>
              <a:t>‹Nº›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ector recto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038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20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6.png"/><Relationship Id="rId10" Type="http://schemas.openxmlformats.org/officeDocument/2006/relationships/image" Target="../media/image110.png"/><Relationship Id="rId4" Type="http://schemas.openxmlformats.org/officeDocument/2006/relationships/diagramLayout" Target="../diagrams/layout1.xml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977900" y="2292094"/>
            <a:ext cx="5861050" cy="2219691"/>
          </a:xfrm>
        </p:spPr>
        <p:txBody>
          <a:bodyPr rtlCol="0" anchor="ctr"/>
          <a:lstStyle/>
          <a:p>
            <a:pPr algn="ctr" rtl="0"/>
            <a:r>
              <a:rPr lang="es-ES" dirty="0"/>
              <a:t>BIN PACKING PROBLEM</a:t>
            </a: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977900" y="4511784"/>
            <a:ext cx="5861050" cy="955565"/>
          </a:xfrm>
        </p:spPr>
        <p:txBody>
          <a:bodyPr rtlCol="0"/>
          <a:lstStyle/>
          <a:p>
            <a:r>
              <a:rPr lang="en-US" b="1" dirty="0"/>
              <a:t>Business Process Design Management and Optimization</a:t>
            </a:r>
            <a:endParaRPr lang="es-ES" b="1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xmlns="" id="{59D3FB41-A110-499A-B291-BBBB8318935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4" r="157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16CA9473-8F0D-4C48-BB9A-8EE40BF50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830139"/>
              </p:ext>
            </p:extLst>
          </p:nvPr>
        </p:nvGraphicFramePr>
        <p:xfrm>
          <a:off x="-2" y="3"/>
          <a:ext cx="12192003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021">
                  <a:extLst>
                    <a:ext uri="{9D8B030D-6E8A-4147-A177-3AD203B41FA5}">
                      <a16:colId xmlns="" xmlns:a16="http://schemas.microsoft.com/office/drawing/2014/main" val="34760263"/>
                    </a:ext>
                  </a:extLst>
                </a:gridCol>
                <a:gridCol w="855273">
                  <a:extLst>
                    <a:ext uri="{9D8B030D-6E8A-4147-A177-3AD203B41FA5}">
                      <a16:colId xmlns="" xmlns:a16="http://schemas.microsoft.com/office/drawing/2014/main" val="3812687379"/>
                    </a:ext>
                  </a:extLst>
                </a:gridCol>
                <a:gridCol w="1315753">
                  <a:extLst>
                    <a:ext uri="{9D8B030D-6E8A-4147-A177-3AD203B41FA5}">
                      <a16:colId xmlns="" xmlns:a16="http://schemas.microsoft.com/office/drawing/2014/main" val="1933821378"/>
                    </a:ext>
                  </a:extLst>
                </a:gridCol>
                <a:gridCol w="1728370">
                  <a:extLst>
                    <a:ext uri="{9D8B030D-6E8A-4147-A177-3AD203B41FA5}">
                      <a16:colId xmlns="" xmlns:a16="http://schemas.microsoft.com/office/drawing/2014/main" val="875010954"/>
                    </a:ext>
                  </a:extLst>
                </a:gridCol>
                <a:gridCol w="823913">
                  <a:extLst>
                    <a:ext uri="{9D8B030D-6E8A-4147-A177-3AD203B41FA5}">
                      <a16:colId xmlns="" xmlns:a16="http://schemas.microsoft.com/office/drawing/2014/main" val="1078558424"/>
                    </a:ext>
                  </a:extLst>
                </a:gridCol>
                <a:gridCol w="1246433">
                  <a:extLst>
                    <a:ext uri="{9D8B030D-6E8A-4147-A177-3AD203B41FA5}">
                      <a16:colId xmlns="" xmlns:a16="http://schemas.microsoft.com/office/drawing/2014/main" val="112756927"/>
                    </a:ext>
                  </a:extLst>
                </a:gridCol>
                <a:gridCol w="1919824">
                  <a:extLst>
                    <a:ext uri="{9D8B030D-6E8A-4147-A177-3AD203B41FA5}">
                      <a16:colId xmlns="" xmlns:a16="http://schemas.microsoft.com/office/drawing/2014/main" val="4050224548"/>
                    </a:ext>
                  </a:extLst>
                </a:gridCol>
                <a:gridCol w="1774583">
                  <a:extLst>
                    <a:ext uri="{9D8B030D-6E8A-4147-A177-3AD203B41FA5}">
                      <a16:colId xmlns="" xmlns:a16="http://schemas.microsoft.com/office/drawing/2014/main" val="1071222725"/>
                    </a:ext>
                  </a:extLst>
                </a:gridCol>
                <a:gridCol w="1526833">
                  <a:extLst>
                    <a:ext uri="{9D8B030D-6E8A-4147-A177-3AD203B41FA5}">
                      <a16:colId xmlns="" xmlns:a16="http://schemas.microsoft.com/office/drawing/2014/main" val="4215464752"/>
                    </a:ext>
                  </a:extLst>
                </a:gridCol>
              </a:tblGrid>
              <a:tr h="691233"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TIME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OF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 smtClean="0"/>
                        <a:t>OPTGAP</a:t>
                      </a:r>
                      <a:endParaRPr lang="es-US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FILE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OUR</a:t>
                      </a:r>
                    </a:p>
                    <a:p>
                      <a:pPr algn="ctr"/>
                      <a:r>
                        <a:rPr lang="es-US" dirty="0"/>
                        <a:t>TIME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OUR_OF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OUR_OPTGAP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DIFFERENCE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PERCENT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45891069"/>
                  </a:ext>
                </a:extLst>
              </a:tr>
              <a:tr h="691233">
                <a:tc>
                  <a:txBody>
                    <a:bodyPr/>
                    <a:lstStyle/>
                    <a:p>
                      <a:pPr algn="ctr"/>
                      <a:r>
                        <a:rPr lang="es-US" sz="1400" dirty="0"/>
                        <a:t>9733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19873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0.00005032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200_ITV1_REP2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19931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0.00291853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58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0.29185327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7466219"/>
                  </a:ext>
                </a:extLst>
              </a:tr>
              <a:tr h="636903"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181515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125324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0.08337589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1000_ITV2_REP8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115074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0.081178801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-10250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-8.17880055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30767203"/>
                  </a:ext>
                </a:extLst>
              </a:tr>
              <a:tr h="691233"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46522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49410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0.000026191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500_ITV1_REP1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49556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0.00295487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146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0.29548674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60563303"/>
                  </a:ext>
                </a:extLst>
              </a:tr>
              <a:tr h="691233"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3151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19154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0.000079848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200_ITV1_REP3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19194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0.00208834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0.208833666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60662345"/>
                  </a:ext>
                </a:extLst>
              </a:tr>
              <a:tr h="691233"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184236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114892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0.008860495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1000_ITV2_REP7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114030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-0.0075027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-862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-0.75026982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81831911"/>
                  </a:ext>
                </a:extLst>
              </a:tr>
              <a:tr h="691233"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180173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48341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0.001070248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500_ITV1_REP10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48411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0.00144805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70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0.14480462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27403434"/>
                  </a:ext>
                </a:extLst>
              </a:tr>
              <a:tr h="691233"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7304</a:t>
                      </a:r>
                    </a:p>
                  </a:txBody>
                  <a:tcPr>
                    <a:solidFill>
                      <a:srgbClr val="DF8C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19044</a:t>
                      </a:r>
                    </a:p>
                  </a:txBody>
                  <a:tcPr>
                    <a:solidFill>
                      <a:srgbClr val="DF8C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DF8C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200_ITV1_REP1</a:t>
                      </a:r>
                      <a:endParaRPr lang="es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DF8C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DF8C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19144</a:t>
                      </a:r>
                    </a:p>
                  </a:txBody>
                  <a:tcPr>
                    <a:solidFill>
                      <a:srgbClr val="DF8C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0.005251</a:t>
                      </a:r>
                    </a:p>
                  </a:txBody>
                  <a:tcPr>
                    <a:solidFill>
                      <a:srgbClr val="DF8C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rgbClr val="DF8C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0.52509977</a:t>
                      </a:r>
                    </a:p>
                  </a:txBody>
                  <a:tcPr>
                    <a:solidFill>
                      <a:srgbClr val="DF8C4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11242976"/>
                  </a:ext>
                </a:extLst>
              </a:tr>
              <a:tr h="691233"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181428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114502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0.004082025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1000_ITV2_REP9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114184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-0.00277724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-318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-0.27772441</a:t>
                      </a:r>
                    </a:p>
                    <a:p>
                      <a:pPr algn="ctr"/>
                      <a:endParaRPr lang="es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76843330"/>
                  </a:ext>
                </a:extLst>
              </a:tr>
              <a:tr h="691233"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180112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48940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0.001110203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500_ITV1_REP2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49092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0.00310584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152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0.31058439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2789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6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4848601"/>
              </p:ext>
            </p:extLst>
          </p:nvPr>
        </p:nvGraphicFramePr>
        <p:xfrm>
          <a:off x="311498" y="331596"/>
          <a:ext cx="11880501" cy="6526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6697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33160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4775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011878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6290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/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7939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722799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926" y="2023842"/>
            <a:ext cx="4383307" cy="4253597"/>
          </a:xfrm>
          <a:prstGeom prst="rect">
            <a:avLst/>
          </a:prstGeom>
        </p:spPr>
      </p:pic>
      <p:sp>
        <p:nvSpPr>
          <p:cNvPr id="5" name="CuadroTexto 3"/>
          <p:cNvSpPr txBox="1"/>
          <p:nvPr/>
        </p:nvSpPr>
        <p:spPr>
          <a:xfrm>
            <a:off x="8414328" y="3530600"/>
            <a:ext cx="32157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err="1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Our</a:t>
            </a:r>
            <a:r>
              <a:rPr lang="es-ES" sz="2400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dirty="0" err="1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solution</a:t>
            </a:r>
            <a:r>
              <a:rPr lang="es-ES" sz="2400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dirty="0" err="1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es-ES" sz="2400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b="1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1,47</a:t>
            </a:r>
            <a:r>
              <a:rPr lang="es-ES" sz="2400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dirty="0" err="1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percent</a:t>
            </a:r>
            <a:r>
              <a:rPr lang="es-ES" sz="2400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b="1" dirty="0" err="1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better</a:t>
            </a:r>
            <a:r>
              <a:rPr lang="es-ES" sz="2400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in </a:t>
            </a:r>
            <a:r>
              <a:rPr lang="es-ES" sz="2400" dirty="0" err="1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comparison</a:t>
            </a:r>
            <a:r>
              <a:rPr lang="es-ES" sz="2400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dirty="0" err="1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with</a:t>
            </a:r>
            <a:r>
              <a:rPr lang="es-ES" sz="2400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dirty="0" err="1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the</a:t>
            </a:r>
            <a:r>
              <a:rPr lang="es-ES" sz="2400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dirty="0" err="1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CIPLEX’s</a:t>
            </a:r>
            <a:r>
              <a:rPr lang="es-ES" sz="2400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dirty="0" err="1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solution</a:t>
            </a:r>
            <a:endParaRPr lang="es-ES" sz="2400" dirty="0">
              <a:solidFill>
                <a:schemeClr val="tx2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91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893170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4997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54152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" name="Imagen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470" y="622029"/>
            <a:ext cx="3895709" cy="3780428"/>
          </a:xfrm>
          <a:prstGeom prst="rect">
            <a:avLst/>
          </a:prstGeom>
        </p:spPr>
      </p:pic>
      <p:sp>
        <p:nvSpPr>
          <p:cNvPr id="6" name="CuadroTexto 3"/>
          <p:cNvSpPr txBox="1"/>
          <p:nvPr/>
        </p:nvSpPr>
        <p:spPr>
          <a:xfrm>
            <a:off x="4949918" y="1762472"/>
            <a:ext cx="27562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err="1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Our</a:t>
            </a:r>
            <a:r>
              <a:rPr lang="es-ES" sz="2400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general </a:t>
            </a:r>
            <a:r>
              <a:rPr lang="es-ES" sz="2400" dirty="0" err="1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solution</a:t>
            </a:r>
            <a:r>
              <a:rPr lang="es-ES" sz="2400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dirty="0" err="1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es-ES" sz="2400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b="1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0,36</a:t>
            </a:r>
            <a:r>
              <a:rPr lang="es-ES" sz="2400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dirty="0" err="1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percent</a:t>
            </a:r>
            <a:r>
              <a:rPr lang="es-ES" sz="2400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b="1" dirty="0" err="1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better</a:t>
            </a:r>
            <a:r>
              <a:rPr lang="es-ES" sz="2400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in </a:t>
            </a:r>
            <a:r>
              <a:rPr lang="es-ES" sz="2400" dirty="0" err="1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comparison</a:t>
            </a:r>
            <a:r>
              <a:rPr lang="es-ES" sz="2400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dirty="0" err="1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with</a:t>
            </a:r>
            <a:r>
              <a:rPr lang="es-ES" sz="2400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dirty="0" err="1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the</a:t>
            </a:r>
            <a:r>
              <a:rPr lang="es-ES" sz="2400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dirty="0" err="1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CIPLEX’s</a:t>
            </a:r>
            <a:r>
              <a:rPr lang="es-ES" sz="2400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dirty="0" err="1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solution</a:t>
            </a:r>
            <a:endParaRPr lang="es-ES" sz="2400" dirty="0">
              <a:solidFill>
                <a:schemeClr val="tx2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13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149484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1569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104900" y="528638"/>
            <a:ext cx="9980682" cy="644524"/>
          </a:xfrm>
        </p:spPr>
        <p:txBody>
          <a:bodyPr rtlCol="0"/>
          <a:lstStyle/>
          <a:p>
            <a:pPr algn="ctr"/>
            <a:r>
              <a:rPr lang="es-US" dirty="0"/>
              <a:t>ASPECTS TO ANALIZE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/>
            <a:r>
              <a:rPr lang="es-US" sz="2800" dirty="0">
                <a:latin typeface="+mj-lt"/>
                <a:ea typeface="+mj-ea"/>
                <a:cs typeface="+mj-cs"/>
              </a:rPr>
              <a:t>PROBLEM</a:t>
            </a:r>
          </a:p>
          <a:p>
            <a:pPr algn="just"/>
            <a:r>
              <a:rPr lang="es-US" sz="2800" dirty="0">
                <a:latin typeface="+mj-lt"/>
                <a:ea typeface="+mj-ea"/>
                <a:cs typeface="+mj-cs"/>
              </a:rPr>
              <a:t>MATHEMATICAL MODEL</a:t>
            </a:r>
          </a:p>
          <a:p>
            <a:pPr algn="just"/>
            <a:r>
              <a:rPr lang="es-US" sz="2800" dirty="0">
                <a:latin typeface="+mj-lt"/>
                <a:ea typeface="+mj-ea"/>
                <a:cs typeface="+mj-cs"/>
              </a:rPr>
              <a:t>SOLUTION</a:t>
            </a:r>
          </a:p>
          <a:p>
            <a:pPr algn="just"/>
            <a:r>
              <a:rPr lang="es-US" sz="2800" dirty="0">
                <a:latin typeface="+mj-lt"/>
                <a:ea typeface="+mj-ea"/>
                <a:cs typeface="+mj-cs"/>
              </a:rPr>
              <a:t>RESULTS</a:t>
            </a:r>
          </a:p>
          <a:p>
            <a:pPr algn="just"/>
            <a:endParaRPr lang="es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4399C38-6E07-41DC-8DEC-6BF8481CD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187" y="4966622"/>
            <a:ext cx="3114675" cy="101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/>
              <a:t>PROBLEM DESCRIPTION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xmlns="" id="{5B15DD52-47DC-4412-A2E6-A60F6687A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998" y="1885451"/>
            <a:ext cx="1760335" cy="1490048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xmlns="" id="{14F6968E-F8BC-4C9E-8B85-4F59E9B70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5" y="4794777"/>
            <a:ext cx="2228387" cy="162772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xmlns="" id="{2F2210B8-E2C2-4C34-B1D8-515E754290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093" y="1645615"/>
            <a:ext cx="3723481" cy="1963290"/>
          </a:xfrm>
          <a:prstGeom prst="rect">
            <a:avLst/>
          </a:prstGeom>
        </p:spPr>
      </p:pic>
      <p:sp>
        <p:nvSpPr>
          <p:cNvPr id="127" name="Callout: Bent Line 126">
            <a:extLst>
              <a:ext uri="{FF2B5EF4-FFF2-40B4-BE49-F238E27FC236}">
                <a16:creationId xmlns:a16="http://schemas.microsoft.com/office/drawing/2014/main" xmlns="" id="{397CF055-B331-413D-B5BB-07280E8153FD}"/>
              </a:ext>
            </a:extLst>
          </p:cNvPr>
          <p:cNvSpPr/>
          <p:nvPr/>
        </p:nvSpPr>
        <p:spPr>
          <a:xfrm>
            <a:off x="3510827" y="1624576"/>
            <a:ext cx="1537422" cy="612648"/>
          </a:xfrm>
          <a:prstGeom prst="borderCallout2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b="1" dirty="0" smtClean="0">
                <a:solidFill>
                  <a:schemeClr val="tx2"/>
                </a:solidFill>
              </a:rPr>
              <a:t>ORDERS</a:t>
            </a:r>
            <a:endParaRPr lang="es-US" b="1" dirty="0">
              <a:solidFill>
                <a:schemeClr val="tx2"/>
              </a:solidFill>
            </a:endParaRPr>
          </a:p>
        </p:txBody>
      </p:sp>
      <p:sp>
        <p:nvSpPr>
          <p:cNvPr id="130" name="Callout: Bent Line 129">
            <a:extLst>
              <a:ext uri="{FF2B5EF4-FFF2-40B4-BE49-F238E27FC236}">
                <a16:creationId xmlns:a16="http://schemas.microsoft.com/office/drawing/2014/main" xmlns="" id="{96D68CA9-C290-42A1-A7D4-EE0D7EC09841}"/>
              </a:ext>
            </a:extLst>
          </p:cNvPr>
          <p:cNvSpPr/>
          <p:nvPr/>
        </p:nvSpPr>
        <p:spPr>
          <a:xfrm rot="10800000" flipV="1">
            <a:off x="5067373" y="1624576"/>
            <a:ext cx="1537422" cy="612648"/>
          </a:xfrm>
          <a:prstGeom prst="borderCallout2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b="1" dirty="0">
                <a:solidFill>
                  <a:schemeClr val="tx2"/>
                </a:solidFill>
              </a:rPr>
              <a:t>SATELLITE</a:t>
            </a:r>
          </a:p>
        </p:txBody>
      </p:sp>
      <p:sp>
        <p:nvSpPr>
          <p:cNvPr id="131" name="Callout: Bent Line 130">
            <a:extLst>
              <a:ext uri="{FF2B5EF4-FFF2-40B4-BE49-F238E27FC236}">
                <a16:creationId xmlns:a16="http://schemas.microsoft.com/office/drawing/2014/main" xmlns="" id="{A802EC55-C5E1-49FD-A1D8-34D9EAFBC27C}"/>
              </a:ext>
            </a:extLst>
          </p:cNvPr>
          <p:cNvSpPr/>
          <p:nvPr/>
        </p:nvSpPr>
        <p:spPr>
          <a:xfrm rot="10800000">
            <a:off x="5097922" y="5568793"/>
            <a:ext cx="1537422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9851"/>
              <a:gd name="adj6" fmla="val -5781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b="1" dirty="0">
              <a:solidFill>
                <a:schemeClr val="tx2"/>
              </a:solidFill>
            </a:endParaRPr>
          </a:p>
        </p:txBody>
      </p:sp>
      <p:sp>
        <p:nvSpPr>
          <p:cNvPr id="133" name="Callout: Bent Line 132">
            <a:extLst>
              <a:ext uri="{FF2B5EF4-FFF2-40B4-BE49-F238E27FC236}">
                <a16:creationId xmlns:a16="http://schemas.microsoft.com/office/drawing/2014/main" xmlns="" id="{494B9882-814D-47EA-BA74-F87861720779}"/>
              </a:ext>
            </a:extLst>
          </p:cNvPr>
          <p:cNvSpPr/>
          <p:nvPr/>
        </p:nvSpPr>
        <p:spPr>
          <a:xfrm>
            <a:off x="3547696" y="5574054"/>
            <a:ext cx="1537422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5858"/>
              <a:gd name="adj6" fmla="val -5874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b="1" dirty="0">
              <a:solidFill>
                <a:schemeClr val="tx2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D74BA1D6-760F-4BF0-B768-1F8E70ABD577}"/>
              </a:ext>
            </a:extLst>
          </p:cNvPr>
          <p:cNvSpPr txBox="1"/>
          <p:nvPr/>
        </p:nvSpPr>
        <p:spPr>
          <a:xfrm>
            <a:off x="5195021" y="5694368"/>
            <a:ext cx="136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b="1" dirty="0">
                <a:solidFill>
                  <a:schemeClr val="tx2"/>
                </a:solidFill>
              </a:rPr>
              <a:t>VEHICLES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75730175-D07F-45EB-8271-B044C4A63E00}"/>
              </a:ext>
            </a:extLst>
          </p:cNvPr>
          <p:cNvSpPr txBox="1"/>
          <p:nvPr/>
        </p:nvSpPr>
        <p:spPr>
          <a:xfrm>
            <a:off x="3622431" y="5680081"/>
            <a:ext cx="139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b="1" dirty="0">
                <a:solidFill>
                  <a:schemeClr val="tx2"/>
                </a:solidFill>
              </a:rPr>
              <a:t>DELIVERY</a:t>
            </a:r>
          </a:p>
        </p:txBody>
      </p:sp>
      <p:sp>
        <p:nvSpPr>
          <p:cNvPr id="137" name="Callout: Bent Line 136">
            <a:extLst>
              <a:ext uri="{FF2B5EF4-FFF2-40B4-BE49-F238E27FC236}">
                <a16:creationId xmlns:a16="http://schemas.microsoft.com/office/drawing/2014/main" xmlns="" id="{3C9663B5-0E20-499F-9430-0E655D044E15}"/>
              </a:ext>
            </a:extLst>
          </p:cNvPr>
          <p:cNvSpPr/>
          <p:nvPr/>
        </p:nvSpPr>
        <p:spPr>
          <a:xfrm rot="10800000">
            <a:off x="3745780" y="3610655"/>
            <a:ext cx="2363537" cy="102887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7519"/>
              <a:gd name="adj6" fmla="val -5052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b="1" dirty="0">
              <a:solidFill>
                <a:schemeClr val="tx2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970396B5-9118-42A9-904D-F72BD292492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779" y="3660176"/>
            <a:ext cx="2350221" cy="98342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692" y="3632198"/>
            <a:ext cx="3650801" cy="288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4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/>
              <a:t>MATHEMATICAL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9B31EB0-88C9-4158-8CC2-885407DCC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60" y="2857504"/>
            <a:ext cx="10096500" cy="1957388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xmlns="" id="{D5C8FBE0-8128-4C4E-A630-4581C1986965}"/>
              </a:ext>
            </a:extLst>
          </p:cNvPr>
          <p:cNvSpPr/>
          <p:nvPr/>
        </p:nvSpPr>
        <p:spPr>
          <a:xfrm>
            <a:off x="3200420" y="1716884"/>
            <a:ext cx="2214561" cy="1357326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xmlns="" id="{36BFF22C-8B6F-479C-9A8A-785260030205}"/>
              </a:ext>
            </a:extLst>
          </p:cNvPr>
          <p:cNvSpPr/>
          <p:nvPr/>
        </p:nvSpPr>
        <p:spPr>
          <a:xfrm>
            <a:off x="8415336" y="1716884"/>
            <a:ext cx="2214561" cy="1357326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F788542-589B-4D4F-B65A-ED8F88F99952}"/>
              </a:ext>
            </a:extLst>
          </p:cNvPr>
          <p:cNvSpPr txBox="1"/>
          <p:nvPr/>
        </p:nvSpPr>
        <p:spPr>
          <a:xfrm>
            <a:off x="3329001" y="1797310"/>
            <a:ext cx="19288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DEMAND X TARIFF OF </a:t>
            </a:r>
            <a:r>
              <a:rPr lang="es-US" b="1" dirty="0" smtClean="0">
                <a:solidFill>
                  <a:schemeClr val="tx2"/>
                </a:solidFill>
              </a:rPr>
              <a:t>SATELLITE IN TIMESLOT</a:t>
            </a:r>
            <a:endParaRPr lang="es-US" b="1" dirty="0">
              <a:solidFill>
                <a:schemeClr val="tx2"/>
              </a:solidFill>
            </a:endParaRPr>
          </a:p>
          <a:p>
            <a:endParaRPr lang="es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B7DD44E-72F6-4785-B494-655ACE3CCE3D}"/>
              </a:ext>
            </a:extLst>
          </p:cNvPr>
          <p:cNvSpPr txBox="1"/>
          <p:nvPr/>
        </p:nvSpPr>
        <p:spPr>
          <a:xfrm>
            <a:off x="8553485" y="1776040"/>
            <a:ext cx="1928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VEHICLES FIXED COST </a:t>
            </a:r>
            <a:r>
              <a:rPr lang="en-US" b="1" dirty="0" smtClean="0">
                <a:solidFill>
                  <a:schemeClr val="tx2"/>
                </a:solidFill>
              </a:rPr>
              <a:t>IN TIMESLOT IF IS USED</a:t>
            </a:r>
            <a:endParaRPr lang="es-US" b="1" dirty="0">
              <a:solidFill>
                <a:schemeClr val="tx2"/>
              </a:solidFill>
            </a:endParaRP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xmlns="" id="{866C2C8C-0C6C-417B-8EE9-78420CA3542B}"/>
              </a:ext>
            </a:extLst>
          </p:cNvPr>
          <p:cNvSpPr/>
          <p:nvPr/>
        </p:nvSpPr>
        <p:spPr>
          <a:xfrm flipV="1">
            <a:off x="6200775" y="4802115"/>
            <a:ext cx="2214561" cy="1456954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1997BCC-AC66-4279-A67A-C85CAC10E7F9}"/>
              </a:ext>
            </a:extLst>
          </p:cNvPr>
          <p:cNvSpPr txBox="1"/>
          <p:nvPr/>
        </p:nvSpPr>
        <p:spPr>
          <a:xfrm>
            <a:off x="6329359" y="5032182"/>
            <a:ext cx="1957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VEHICLES </a:t>
            </a:r>
            <a:r>
              <a:rPr lang="es-US" b="1" dirty="0" smtClean="0">
                <a:solidFill>
                  <a:schemeClr val="tx2"/>
                </a:solidFill>
              </a:rPr>
              <a:t>COST </a:t>
            </a:r>
            <a:r>
              <a:rPr lang="es-US" b="1" dirty="0">
                <a:solidFill>
                  <a:schemeClr val="tx2"/>
                </a:solidFill>
              </a:rPr>
              <a:t>PER STOP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xmlns="" id="{DD220F97-C522-4A0A-8410-A47E2F0DEDFF}"/>
              </a:ext>
            </a:extLst>
          </p:cNvPr>
          <p:cNvSpPr/>
          <p:nvPr/>
        </p:nvSpPr>
        <p:spPr>
          <a:xfrm flipV="1">
            <a:off x="9375014" y="4800791"/>
            <a:ext cx="2214561" cy="1456954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7B58DCE-D84F-4A36-B35D-3526714DA155}"/>
              </a:ext>
            </a:extLst>
          </p:cNvPr>
          <p:cNvSpPr txBox="1"/>
          <p:nvPr/>
        </p:nvSpPr>
        <p:spPr>
          <a:xfrm>
            <a:off x="9529762" y="4986337"/>
            <a:ext cx="1900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COST OF THE EVENTUAL EXPRESS DELIVERY</a:t>
            </a:r>
            <a:endParaRPr lang="es-US" b="1" dirty="0">
              <a:solidFill>
                <a:schemeClr val="tx2"/>
              </a:solidFill>
            </a:endParaRPr>
          </a:p>
          <a:p>
            <a:endParaRPr lang="es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D1FBBBF-5DC7-4566-83B7-11724A262B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68" y="4514849"/>
            <a:ext cx="2908300" cy="181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7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/>
              <a:t>MATHEMATICAL MODEL</a:t>
            </a:r>
          </a:p>
        </p:txBody>
      </p:sp>
      <p:graphicFrame>
        <p:nvGraphicFramePr>
          <p:cNvPr id="4" name="Marcador de posición de contenido 3" descr="Lista apilada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055969"/>
              </p:ext>
            </p:extLst>
          </p:nvPr>
        </p:nvGraphicFramePr>
        <p:xfrm>
          <a:off x="1104900" y="1395409"/>
          <a:ext cx="10339388" cy="4848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82A8D85-5ED8-43C3-BC0F-6BFC4EA00A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469" y="4669078"/>
            <a:ext cx="7239000" cy="15870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B4966AAC-C7DE-4EAC-8440-706C54E5BE9B}"/>
                  </a:ext>
                </a:extLst>
              </p:cNvPr>
              <p:cNvSpPr txBox="1"/>
              <p:nvPr/>
            </p:nvSpPr>
            <p:spPr>
              <a:xfrm>
                <a:off x="1464470" y="2683303"/>
                <a:ext cx="1659300" cy="6719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s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US" b="1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</m:sSub>
                    </m:oMath>
                  </m:oMathPara>
                </a14:m>
                <a:endParaRPr lang="es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966AAC-C7DE-4EAC-8440-706C54E5B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470" y="2683303"/>
                <a:ext cx="1659300" cy="6719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370A66A4-B008-4BCF-8B8A-688563E19E48}"/>
                  </a:ext>
                </a:extLst>
              </p:cNvPr>
              <p:cNvSpPr txBox="1"/>
              <p:nvPr/>
            </p:nvSpPr>
            <p:spPr>
              <a:xfrm>
                <a:off x="3764743" y="2671762"/>
                <a:ext cx="1945492" cy="672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s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US" b="1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𝒊𝒌</m:t>
                                  </m:r>
                                </m:sub>
                                <m:sup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s-US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sSubSup>
                        <m:sSubSupPr>
                          <m:ctrlP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sup>
                      </m:sSubSup>
                    </m:oMath>
                  </m:oMathPara>
                </a14:m>
                <a:endParaRPr lang="es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70A66A4-B008-4BCF-8B8A-688563E19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743" y="2671762"/>
                <a:ext cx="1945492" cy="6722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9CA80DB1-7C6A-4B96-8FC5-0D3801EF5660}"/>
                  </a:ext>
                </a:extLst>
              </p:cNvPr>
              <p:cNvSpPr txBox="1"/>
              <p:nvPr/>
            </p:nvSpPr>
            <p:spPr>
              <a:xfrm>
                <a:off x="6384569" y="2657472"/>
                <a:ext cx="1845031" cy="672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s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s-US" b="1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p>
                          </m:sSubSup>
                        </m:e>
                      </m:nary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A80DB1-7C6A-4B96-8FC5-0D3801EF5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569" y="2657472"/>
                <a:ext cx="1845031" cy="67217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5ED90BD9-546E-4CD3-93BE-10D2833E41BC}"/>
                  </a:ext>
                </a:extLst>
              </p:cNvPr>
              <p:cNvSpPr txBox="1"/>
              <p:nvPr/>
            </p:nvSpPr>
            <p:spPr>
              <a:xfrm>
                <a:off x="9056340" y="2643181"/>
                <a:ext cx="1845031" cy="672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s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s-US" b="1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US" b="1" i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ⅈ</m:t>
                              </m:r>
                              <m: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p>
                          </m:sSubSup>
                        </m:e>
                      </m:nary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sup>
                      </m:sSubSup>
                    </m:oMath>
                  </m:oMathPara>
                </a14:m>
                <a:endParaRPr lang="es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ED90BD9-546E-4CD3-93BE-10D2833E4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340" y="2643181"/>
                <a:ext cx="1845031" cy="67217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44EA830-46C1-44BE-A602-6A44AB9FC00D}"/>
              </a:ext>
            </a:extLst>
          </p:cNvPr>
          <p:cNvSpPr/>
          <p:nvPr/>
        </p:nvSpPr>
        <p:spPr>
          <a:xfrm>
            <a:off x="1254469" y="3530405"/>
            <a:ext cx="1945931" cy="882273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3418578F-786F-400C-954C-DB4CD28CB555}"/>
                  </a:ext>
                </a:extLst>
              </p:cNvPr>
              <p:cNvSpPr txBox="1"/>
              <p:nvPr/>
            </p:nvSpPr>
            <p:spPr>
              <a:xfrm>
                <a:off x="1350166" y="3786187"/>
                <a:ext cx="16342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US" b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s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18578F-786F-400C-954C-DB4CD28CB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166" y="3786187"/>
                <a:ext cx="1634293" cy="276999"/>
              </a:xfrm>
              <a:prstGeom prst="rect">
                <a:avLst/>
              </a:prstGeom>
              <a:blipFill>
                <a:blip r:embed="rId1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351BAECD-40B7-4D81-A0AE-E80772DDED46}"/>
              </a:ext>
            </a:extLst>
          </p:cNvPr>
          <p:cNvSpPr/>
          <p:nvPr/>
        </p:nvSpPr>
        <p:spPr>
          <a:xfrm>
            <a:off x="3764304" y="3439909"/>
            <a:ext cx="1945931" cy="882273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B8926D9D-C051-41E4-BB0E-A3D001131A4D}"/>
              </a:ext>
            </a:extLst>
          </p:cNvPr>
          <p:cNvSpPr/>
          <p:nvPr/>
        </p:nvSpPr>
        <p:spPr>
          <a:xfrm>
            <a:off x="6333846" y="3444818"/>
            <a:ext cx="2010348" cy="88278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C632BA72-1FAD-4BBB-BE68-45268DED4DF5}"/>
                  </a:ext>
                </a:extLst>
              </p:cNvPr>
              <p:cNvSpPr txBox="1"/>
              <p:nvPr/>
            </p:nvSpPr>
            <p:spPr>
              <a:xfrm>
                <a:off x="3764304" y="3722400"/>
                <a:ext cx="194593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US" b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s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32BA72-1FAD-4BBB-BE68-45268DED4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304" y="3722400"/>
                <a:ext cx="1945931" cy="276999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EF78FFFB-757F-4F2C-B5BC-8FBCAE428F0A}"/>
              </a:ext>
            </a:extLst>
          </p:cNvPr>
          <p:cNvSpPr/>
          <p:nvPr/>
        </p:nvSpPr>
        <p:spPr>
          <a:xfrm>
            <a:off x="8967805" y="3439378"/>
            <a:ext cx="2011856" cy="95080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7CBF62CC-10DC-45E3-89A6-5DB457CE75DD}"/>
                  </a:ext>
                </a:extLst>
              </p:cNvPr>
              <p:cNvSpPr txBox="1"/>
              <p:nvPr/>
            </p:nvSpPr>
            <p:spPr>
              <a:xfrm>
                <a:off x="6629400" y="3743328"/>
                <a:ext cx="135731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US" b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ⅈ∈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s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BF62CC-10DC-45E3-89A6-5DB457CE7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743328"/>
                <a:ext cx="1357313" cy="276999"/>
              </a:xfrm>
              <a:prstGeom prst="rect">
                <a:avLst/>
              </a:prstGeom>
              <a:blipFill>
                <a:blip r:embed="rId16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E3EDA271-5D49-48B9-8197-719E2BCA1C06}"/>
                  </a:ext>
                </a:extLst>
              </p:cNvPr>
              <p:cNvSpPr txBox="1"/>
              <p:nvPr/>
            </p:nvSpPr>
            <p:spPr>
              <a:xfrm>
                <a:off x="9294032" y="3771910"/>
                <a:ext cx="13946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US" b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ⅈ∈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s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EDA271-5D49-48B9-8197-719E2BCA1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032" y="3771910"/>
                <a:ext cx="1394613" cy="276999"/>
              </a:xfrm>
              <a:prstGeom prst="rect">
                <a:avLst/>
              </a:prstGeom>
              <a:blipFill>
                <a:blip r:embed="rId17"/>
                <a:stretch>
                  <a:fillRect l="-1316" r="-1754" b="-13333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 smtClean="0"/>
              <a:t>GREEDY SOLUTION DESCRIPTION</a:t>
            </a:r>
            <a:endParaRPr lang="es-ES" dirty="0"/>
          </a:p>
        </p:txBody>
      </p:sp>
      <p:sp>
        <p:nvSpPr>
          <p:cNvPr id="5" name="Marcador de posición de contenido 13"/>
          <p:cNvSpPr>
            <a:spLocks noGrp="1"/>
          </p:cNvSpPr>
          <p:nvPr>
            <p:ph idx="1"/>
          </p:nvPr>
        </p:nvSpPr>
        <p:spPr>
          <a:xfrm>
            <a:off x="1529862" y="1591408"/>
            <a:ext cx="9557238" cy="4580792"/>
          </a:xfrm>
        </p:spPr>
        <p:txBody>
          <a:bodyPr rtlCol="0">
            <a:normAutofit/>
          </a:bodyPr>
          <a:lstStyle/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>
                <a:solidFill>
                  <a:schemeClr val="tx2"/>
                </a:solidFill>
              </a:rPr>
              <a:t>L</a:t>
            </a:r>
            <a:r>
              <a:rPr lang="en-US" sz="2800" b="1" dirty="0" smtClean="0">
                <a:solidFill>
                  <a:schemeClr val="tx2"/>
                </a:solidFill>
              </a:rPr>
              <a:t>ist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chemeClr val="tx2"/>
                </a:solidFill>
              </a:rPr>
              <a:t>Orders</a:t>
            </a:r>
            <a:r>
              <a:rPr lang="en-US" sz="2800" dirty="0" smtClean="0">
                <a:solidFill>
                  <a:schemeClr val="tx2"/>
                </a:solidFill>
              </a:rPr>
              <a:t>{ </a:t>
            </a:r>
            <a:r>
              <a:rPr lang="en-US" sz="2800" i="1" dirty="0" smtClean="0">
                <a:solidFill>
                  <a:schemeClr val="tx2"/>
                </a:solidFill>
              </a:rPr>
              <a:t>demand</a:t>
            </a:r>
            <a:r>
              <a:rPr lang="en-US" sz="2800" dirty="0" smtClean="0">
                <a:solidFill>
                  <a:schemeClr val="tx2"/>
                </a:solidFill>
              </a:rPr>
              <a:t> }</a:t>
            </a:r>
            <a:endParaRPr lang="en-US" sz="28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>
                <a:solidFill>
                  <a:schemeClr val="tx2"/>
                </a:solidFill>
              </a:rPr>
              <a:t>L</a:t>
            </a:r>
            <a:r>
              <a:rPr lang="en-US" sz="2800" b="1" dirty="0" smtClean="0">
                <a:solidFill>
                  <a:schemeClr val="tx2"/>
                </a:solidFill>
              </a:rPr>
              <a:t>ist</a:t>
            </a:r>
            <a:r>
              <a:rPr lang="en-US" sz="2800" dirty="0" smtClean="0">
                <a:solidFill>
                  <a:schemeClr val="tx2"/>
                </a:solidFill>
              </a:rPr>
              <a:t> Vehicles{ </a:t>
            </a:r>
            <a:r>
              <a:rPr lang="en-US" sz="2800" dirty="0" err="1" smtClean="0">
                <a:solidFill>
                  <a:schemeClr val="tx2"/>
                </a:solidFill>
              </a:rPr>
              <a:t>VType</a:t>
            </a:r>
            <a:r>
              <a:rPr lang="en-US" sz="2800" dirty="0" smtClean="0">
                <a:solidFill>
                  <a:schemeClr val="tx2"/>
                </a:solidFill>
              </a:rPr>
              <a:t>{ </a:t>
            </a:r>
            <a:r>
              <a:rPr lang="en-US" sz="2800" i="1" dirty="0" smtClean="0">
                <a:solidFill>
                  <a:schemeClr val="tx2"/>
                </a:solidFill>
              </a:rPr>
              <a:t>cost, volume </a:t>
            </a:r>
            <a:r>
              <a:rPr lang="en-US" sz="2800" dirty="0" smtClean="0">
                <a:solidFill>
                  <a:schemeClr val="tx2"/>
                </a:solidFill>
              </a:rPr>
              <a:t>}, </a:t>
            </a:r>
            <a:r>
              <a:rPr lang="en-US" sz="2800" b="1" dirty="0" smtClean="0">
                <a:solidFill>
                  <a:schemeClr val="tx2"/>
                </a:solidFill>
              </a:rPr>
              <a:t>List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costByStop</a:t>
            </a:r>
            <a:r>
              <a:rPr lang="en-US" sz="2800" dirty="0" smtClean="0">
                <a:solidFill>
                  <a:schemeClr val="tx2"/>
                </a:solidFill>
              </a:rPr>
              <a:t> }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>
                <a:solidFill>
                  <a:schemeClr val="tx2"/>
                </a:solidFill>
              </a:rPr>
              <a:t>List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SatelliteInTimeSlot</a:t>
            </a:r>
            <a:r>
              <a:rPr lang="en-US" sz="2800" i="1" dirty="0" smtClean="0">
                <a:solidFill>
                  <a:schemeClr val="tx2"/>
                </a:solidFill>
              </a:rPr>
              <a:t>{ </a:t>
            </a:r>
            <a:r>
              <a:rPr lang="en-US" sz="2800" i="1" dirty="0" err="1" smtClean="0">
                <a:solidFill>
                  <a:schemeClr val="tx2"/>
                </a:solidFill>
              </a:rPr>
              <a:t>tarif</a:t>
            </a:r>
            <a:r>
              <a:rPr lang="en-US" sz="2800" i="1" dirty="0" smtClean="0">
                <a:solidFill>
                  <a:schemeClr val="tx2"/>
                </a:solidFill>
              </a:rPr>
              <a:t>, capacity</a:t>
            </a:r>
            <a:r>
              <a:rPr lang="en-US" sz="2800" dirty="0" smtClean="0">
                <a:solidFill>
                  <a:schemeClr val="tx2"/>
                </a:solidFill>
              </a:rPr>
              <a:t>}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 smtClean="0">
                <a:solidFill>
                  <a:schemeClr val="tx2"/>
                </a:solidFill>
              </a:rPr>
              <a:t>Integer</a:t>
            </a:r>
            <a:r>
              <a:rPr lang="en-US" sz="2800" dirty="0" smtClean="0">
                <a:solidFill>
                  <a:schemeClr val="tx2"/>
                </a:solidFill>
              </a:rPr>
              <a:t> timeslots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>
                <a:solidFill>
                  <a:schemeClr val="tx2"/>
                </a:solidFill>
              </a:rPr>
              <a:t>Integer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s-ES" sz="2800" dirty="0" err="1">
                <a:solidFill>
                  <a:schemeClr val="tx2"/>
                </a:solidFill>
              </a:rPr>
              <a:t>expressCost</a:t>
            </a:r>
            <a:endParaRPr lang="en-US" sz="2800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800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800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 smtClean="0">
                <a:solidFill>
                  <a:schemeClr val="tx2"/>
                </a:solidFill>
              </a:rPr>
              <a:t>Integer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resultMin</a:t>
            </a:r>
            <a:r>
              <a:rPr lang="en-US" sz="2800" dirty="0" smtClean="0">
                <a:solidFill>
                  <a:schemeClr val="tx2"/>
                </a:solidFill>
              </a:rPr>
              <a:t> = 0</a:t>
            </a:r>
            <a:endParaRPr lang="en-US" sz="28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800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s-US" kern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s-US" kern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65642" y="1720956"/>
            <a:ext cx="80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Input: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98854" y="4671563"/>
            <a:ext cx="96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/>
              <a:t>GREEDY </a:t>
            </a:r>
            <a:r>
              <a:rPr lang="es-ES" dirty="0" smtClean="0"/>
              <a:t>SOLUTION DESCRIPTION</a:t>
            </a:r>
            <a:endParaRPr lang="es-ES" dirty="0"/>
          </a:p>
        </p:txBody>
      </p:sp>
      <p:sp>
        <p:nvSpPr>
          <p:cNvPr id="5" name="Marcador de posición de contenido 13"/>
          <p:cNvSpPr>
            <a:spLocks noGrp="1"/>
          </p:cNvSpPr>
          <p:nvPr>
            <p:ph idx="1"/>
          </p:nvPr>
        </p:nvSpPr>
        <p:spPr>
          <a:xfrm>
            <a:off x="1103382" y="1468315"/>
            <a:ext cx="9982200" cy="4703885"/>
          </a:xfrm>
        </p:spPr>
        <p:txBody>
          <a:bodyPr rtlCol="0">
            <a:normAutofit/>
          </a:bodyPr>
          <a:lstStyle/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 smtClean="0">
                <a:solidFill>
                  <a:schemeClr val="tx2"/>
                </a:solidFill>
              </a:rPr>
              <a:t>Begin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chemeClr val="tx2"/>
                </a:solidFill>
              </a:rPr>
              <a:t>order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Orders </a:t>
            </a:r>
            <a:r>
              <a:rPr lang="en-US" b="1" dirty="0" smtClean="0">
                <a:solidFill>
                  <a:schemeClr val="tx2"/>
                </a:solidFill>
              </a:rPr>
              <a:t>List</a:t>
            </a:r>
            <a:r>
              <a:rPr lang="en-US" dirty="0" smtClean="0">
                <a:solidFill>
                  <a:schemeClr val="tx2"/>
                </a:solidFill>
              </a:rPr>
              <a:t> by </a:t>
            </a:r>
            <a:r>
              <a:rPr lang="en-US" dirty="0">
                <a:solidFill>
                  <a:schemeClr val="tx2"/>
                </a:solidFill>
              </a:rPr>
              <a:t>demand </a:t>
            </a:r>
            <a:r>
              <a:rPr lang="en-US" b="1" dirty="0">
                <a:solidFill>
                  <a:schemeClr val="tx2"/>
                </a:solidFill>
              </a:rPr>
              <a:t>DESC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chemeClr val="tx2"/>
                </a:solidFill>
              </a:rPr>
              <a:t>c</a:t>
            </a:r>
            <a:r>
              <a:rPr lang="en-US" b="1" dirty="0" smtClean="0">
                <a:solidFill>
                  <a:schemeClr val="tx2"/>
                </a:solidFill>
              </a:rPr>
              <a:t>reate List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timeSlotOrdered</a:t>
            </a:r>
            <a:r>
              <a:rPr lang="en-US" dirty="0" smtClean="0">
                <a:solidFill>
                  <a:schemeClr val="tx2"/>
                </a:solidFill>
              </a:rPr>
              <a:t>{time, value}: ordered </a:t>
            </a:r>
            <a:r>
              <a:rPr lang="en-US" b="1" dirty="0" smtClean="0">
                <a:solidFill>
                  <a:schemeClr val="tx2"/>
                </a:solidFill>
              </a:rPr>
              <a:t>ASC</a:t>
            </a:r>
            <a:r>
              <a:rPr lang="en-US" dirty="0" smtClean="0">
                <a:solidFill>
                  <a:schemeClr val="tx2"/>
                </a:solidFill>
              </a:rPr>
              <a:t> by sum </a:t>
            </a:r>
            <a:r>
              <a:rPr lang="en-US" dirty="0">
                <a:solidFill>
                  <a:schemeClr val="tx2"/>
                </a:solidFill>
              </a:rPr>
              <a:t>of cost by stop of the </a:t>
            </a:r>
            <a:r>
              <a:rPr lang="en-US" dirty="0" smtClean="0">
                <a:solidFill>
                  <a:schemeClr val="tx2"/>
                </a:solidFill>
              </a:rPr>
              <a:t>vehicles group by </a:t>
            </a:r>
            <a:r>
              <a:rPr lang="en-US" dirty="0" err="1" smtClean="0">
                <a:solidFill>
                  <a:schemeClr val="tx2"/>
                </a:solidFill>
              </a:rPr>
              <a:t>TimeSlot</a:t>
            </a:r>
            <a:endParaRPr lang="en-US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chemeClr val="tx2"/>
                </a:solidFill>
              </a:rPr>
              <a:t>order</a:t>
            </a:r>
            <a:r>
              <a:rPr lang="en-US" dirty="0">
                <a:solidFill>
                  <a:schemeClr val="tx2"/>
                </a:solidFill>
              </a:rPr>
              <a:t> Vehicles </a:t>
            </a:r>
            <a:r>
              <a:rPr lang="en-US" dirty="0" smtClean="0">
                <a:solidFill>
                  <a:schemeClr val="tx2"/>
                </a:solidFill>
              </a:rPr>
              <a:t>by{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err="1" smtClean="0">
                <a:solidFill>
                  <a:schemeClr val="tx2"/>
                </a:solidFill>
              </a:rPr>
              <a:t>costByStop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timeSlotOrdered</a:t>
            </a:r>
            <a:r>
              <a:rPr lang="en-US" dirty="0" smtClean="0">
                <a:solidFill>
                  <a:schemeClr val="tx2"/>
                </a:solidFill>
              </a:rPr>
              <a:t>(0)) </a:t>
            </a:r>
            <a:r>
              <a:rPr lang="en-US" b="1" dirty="0" smtClean="0">
                <a:solidFill>
                  <a:schemeClr val="tx2"/>
                </a:solidFill>
              </a:rPr>
              <a:t>ASC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err="1" smtClean="0">
                <a:solidFill>
                  <a:schemeClr val="tx2"/>
                </a:solidFill>
              </a:rPr>
              <a:t>VType.</a:t>
            </a:r>
            <a:r>
              <a:rPr lang="en-US" i="1" dirty="0" err="1" smtClean="0">
                <a:solidFill>
                  <a:schemeClr val="tx2"/>
                </a:solidFill>
              </a:rPr>
              <a:t>volume</a:t>
            </a:r>
            <a:r>
              <a:rPr lang="en-US" i="1" dirty="0" smtClean="0">
                <a:solidFill>
                  <a:schemeClr val="tx2"/>
                </a:solidFill>
              </a:rPr>
              <a:t> / </a:t>
            </a:r>
            <a:r>
              <a:rPr lang="en-US" dirty="0" err="1" smtClean="0">
                <a:solidFill>
                  <a:schemeClr val="tx2"/>
                </a:solidFill>
              </a:rPr>
              <a:t>VType.</a:t>
            </a:r>
            <a:r>
              <a:rPr lang="en-US" i="1" dirty="0" err="1" smtClean="0">
                <a:solidFill>
                  <a:schemeClr val="tx2"/>
                </a:solidFill>
              </a:rPr>
              <a:t>cost</a:t>
            </a:r>
            <a:r>
              <a:rPr lang="en-US" b="1" dirty="0" smtClean="0">
                <a:solidFill>
                  <a:schemeClr val="tx2"/>
                </a:solidFill>
              </a:rPr>
              <a:t> DESC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err="1" smtClean="0">
                <a:solidFill>
                  <a:schemeClr val="tx2"/>
                </a:solidFill>
              </a:rPr>
              <a:t>costByStop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timeSlotOrdered</a:t>
            </a:r>
            <a:r>
              <a:rPr lang="en-US" dirty="0" smtClean="0">
                <a:solidFill>
                  <a:schemeClr val="tx2"/>
                </a:solidFill>
              </a:rPr>
              <a:t>(1</a:t>
            </a:r>
            <a:r>
              <a:rPr lang="en-US" dirty="0">
                <a:solidFill>
                  <a:schemeClr val="tx2"/>
                </a:solidFill>
              </a:rPr>
              <a:t>.. </a:t>
            </a:r>
            <a:r>
              <a:rPr lang="en-US" dirty="0" smtClean="0">
                <a:solidFill>
                  <a:schemeClr val="tx2"/>
                </a:solidFill>
              </a:rPr>
              <a:t>Timeslots-1)) </a:t>
            </a:r>
            <a:r>
              <a:rPr lang="en-US" b="1" dirty="0">
                <a:solidFill>
                  <a:schemeClr val="tx2"/>
                </a:solidFill>
              </a:rPr>
              <a:t>ASC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chemeClr val="tx2"/>
                </a:solidFill>
              </a:rPr>
              <a:t>c</a:t>
            </a:r>
            <a:r>
              <a:rPr lang="en-US" b="1" dirty="0" smtClean="0">
                <a:solidFill>
                  <a:schemeClr val="tx2"/>
                </a:solidFill>
              </a:rPr>
              <a:t>reate List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demandInTimeSlot</a:t>
            </a:r>
            <a:r>
              <a:rPr lang="en-US" dirty="0">
                <a:solidFill>
                  <a:schemeClr val="tx2"/>
                </a:solidFill>
              </a:rPr>
              <a:t>   </a:t>
            </a:r>
            <a:r>
              <a:rPr lang="en-US" dirty="0" smtClean="0">
                <a:solidFill>
                  <a:schemeClr val="tx2"/>
                </a:solidFill>
              </a:rPr>
              <a:t>//control of the </a:t>
            </a:r>
            <a:r>
              <a:rPr lang="en-US" dirty="0">
                <a:solidFill>
                  <a:schemeClr val="tx2"/>
                </a:solidFill>
              </a:rPr>
              <a:t>constrain </a:t>
            </a:r>
            <a:r>
              <a:rPr lang="en-US" dirty="0" smtClean="0">
                <a:solidFill>
                  <a:schemeClr val="tx2"/>
                </a:solidFill>
              </a:rPr>
              <a:t>1, </a:t>
            </a:r>
            <a:r>
              <a:rPr lang="en-US" dirty="0">
                <a:solidFill>
                  <a:schemeClr val="tx2"/>
                </a:solidFill>
              </a:rPr>
              <a:t>satellite capacity by timeslot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chemeClr val="tx2"/>
                </a:solidFill>
              </a:rPr>
              <a:t>create List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List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usedCapacityVehicleInTime</a:t>
            </a:r>
            <a:r>
              <a:rPr lang="en-US" dirty="0">
                <a:solidFill>
                  <a:schemeClr val="tx2"/>
                </a:solidFill>
              </a:rPr>
              <a:t>   </a:t>
            </a:r>
            <a:r>
              <a:rPr lang="en-US" dirty="0" smtClean="0">
                <a:solidFill>
                  <a:schemeClr val="tx2"/>
                </a:solidFill>
              </a:rPr>
              <a:t>//constrain 2, </a:t>
            </a:r>
            <a:r>
              <a:rPr lang="en-US" dirty="0">
                <a:solidFill>
                  <a:schemeClr val="tx2"/>
                </a:solidFill>
              </a:rPr>
              <a:t>vehicle capacity by timeslot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s-US" kern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s-US" kern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38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/>
              <a:t>GREEDY </a:t>
            </a:r>
            <a:r>
              <a:rPr lang="es-ES" dirty="0" smtClean="0"/>
              <a:t>SOLUTION </a:t>
            </a:r>
            <a:r>
              <a:rPr lang="es-ES" dirty="0"/>
              <a:t>DESCRIPTION</a:t>
            </a:r>
          </a:p>
        </p:txBody>
      </p:sp>
      <p:sp>
        <p:nvSpPr>
          <p:cNvPr id="9" name="Marcador de posición de contenido 13"/>
          <p:cNvSpPr>
            <a:spLocks noGrp="1"/>
          </p:cNvSpPr>
          <p:nvPr>
            <p:ph idx="1"/>
          </p:nvPr>
        </p:nvSpPr>
        <p:spPr>
          <a:xfrm>
            <a:off x="1104900" y="1485899"/>
            <a:ext cx="9982200" cy="4849813"/>
          </a:xfrm>
        </p:spPr>
        <p:txBody>
          <a:bodyPr rtlCol="0">
            <a:normAutofit fontScale="92500" lnSpcReduction="10000"/>
          </a:bodyPr>
          <a:lstStyle/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700" b="1" dirty="0" err="1" smtClean="0">
                <a:solidFill>
                  <a:schemeClr val="tx2"/>
                </a:solidFill>
              </a:rPr>
              <a:t>for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b="1" dirty="0" err="1" smtClean="0">
                <a:solidFill>
                  <a:schemeClr val="tx2"/>
                </a:solidFill>
              </a:rPr>
              <a:t>each</a:t>
            </a:r>
            <a:r>
              <a:rPr lang="es-ES" sz="1700" dirty="0" smtClean="0">
                <a:solidFill>
                  <a:schemeClr val="tx2"/>
                </a:solidFill>
              </a:rPr>
              <a:t> </a:t>
            </a:r>
            <a:r>
              <a:rPr lang="es-ES" sz="1700" dirty="0" err="1" smtClean="0">
                <a:solidFill>
                  <a:schemeClr val="tx2"/>
                </a:solidFill>
              </a:rPr>
              <a:t>index</a:t>
            </a:r>
            <a:r>
              <a:rPr lang="es-ES" sz="1700" dirty="0" smtClean="0">
                <a:solidFill>
                  <a:schemeClr val="tx2"/>
                </a:solidFill>
              </a:rPr>
              <a:t> i, </a:t>
            </a:r>
            <a:r>
              <a:rPr lang="es-ES" sz="1700" dirty="0" err="1" smtClean="0">
                <a:solidFill>
                  <a:schemeClr val="tx2"/>
                </a:solidFill>
              </a:rPr>
              <a:t>object</a:t>
            </a:r>
            <a:r>
              <a:rPr lang="es-ES" sz="1700" dirty="0" smtClean="0">
                <a:solidFill>
                  <a:schemeClr val="tx2"/>
                </a:solidFill>
              </a:rPr>
              <a:t> </a:t>
            </a:r>
            <a:r>
              <a:rPr lang="es-ES" sz="1700" dirty="0" err="1" smtClean="0">
                <a:solidFill>
                  <a:schemeClr val="tx2"/>
                </a:solidFill>
              </a:rPr>
              <a:t>order</a:t>
            </a:r>
            <a:r>
              <a:rPr lang="es-ES" sz="1700" dirty="0" smtClean="0">
                <a:solidFill>
                  <a:schemeClr val="tx2"/>
                </a:solidFill>
              </a:rPr>
              <a:t> : </a:t>
            </a:r>
            <a:r>
              <a:rPr lang="es-ES" sz="1700" dirty="0" err="1" smtClean="0">
                <a:solidFill>
                  <a:schemeClr val="tx2"/>
                </a:solidFill>
              </a:rPr>
              <a:t>orders</a:t>
            </a:r>
            <a:r>
              <a:rPr lang="es-ES" sz="1700" b="1" dirty="0" smtClean="0">
                <a:solidFill>
                  <a:schemeClr val="tx2"/>
                </a:solidFill>
              </a:rPr>
              <a:t> do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b="1" dirty="0">
                <a:solidFill>
                  <a:schemeClr val="tx2"/>
                </a:solidFill>
              </a:rPr>
              <a:t> </a:t>
            </a:r>
            <a:r>
              <a:rPr lang="en-US" sz="1700" b="1" dirty="0" smtClean="0">
                <a:solidFill>
                  <a:schemeClr val="tx2"/>
                </a:solidFill>
              </a:rPr>
              <a:t>  </a:t>
            </a:r>
            <a:r>
              <a:rPr lang="en-US" sz="1700" b="1" dirty="0" err="1" smtClean="0">
                <a:solidFill>
                  <a:schemeClr val="tx2"/>
                </a:solidFill>
              </a:rPr>
              <a:t>bool</a:t>
            </a:r>
            <a:r>
              <a:rPr lang="en-US" sz="1700" b="1" dirty="0" smtClean="0">
                <a:solidFill>
                  <a:schemeClr val="tx2"/>
                </a:solidFill>
              </a:rPr>
              <a:t> </a:t>
            </a:r>
            <a:r>
              <a:rPr lang="en-US" sz="1700" dirty="0" err="1" smtClean="0">
                <a:solidFill>
                  <a:schemeClr val="tx2"/>
                </a:solidFill>
              </a:rPr>
              <a:t>orderIsSatisfied</a:t>
            </a:r>
            <a:r>
              <a:rPr lang="en-US" sz="1700" dirty="0" smtClean="0">
                <a:solidFill>
                  <a:schemeClr val="tx2"/>
                </a:solidFill>
              </a:rPr>
              <a:t> </a:t>
            </a:r>
            <a:r>
              <a:rPr lang="en-US" sz="1700" dirty="0">
                <a:solidFill>
                  <a:schemeClr val="tx2"/>
                </a:solidFill>
              </a:rPr>
              <a:t>= </a:t>
            </a:r>
            <a:r>
              <a:rPr lang="en-US" sz="1700" dirty="0" smtClean="0">
                <a:solidFill>
                  <a:schemeClr val="tx2"/>
                </a:solidFill>
              </a:rPr>
              <a:t>false</a:t>
            </a:r>
            <a:endParaRPr lang="es-ES" sz="1700" b="1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700" b="1" dirty="0" smtClean="0">
                <a:solidFill>
                  <a:schemeClr val="tx2"/>
                </a:solidFill>
              </a:rPr>
              <a:t>   </a:t>
            </a:r>
            <a:r>
              <a:rPr lang="es-ES" sz="1700" b="1" dirty="0" err="1" smtClean="0">
                <a:solidFill>
                  <a:schemeClr val="tx2"/>
                </a:solidFill>
              </a:rPr>
              <a:t>for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b="1" dirty="0" err="1">
                <a:solidFill>
                  <a:schemeClr val="tx2"/>
                </a:solidFill>
              </a:rPr>
              <a:t>each</a:t>
            </a:r>
            <a:r>
              <a:rPr lang="es-ES" sz="1700" dirty="0">
                <a:solidFill>
                  <a:schemeClr val="tx2"/>
                </a:solidFill>
              </a:rPr>
              <a:t> </a:t>
            </a:r>
            <a:r>
              <a:rPr lang="es-ES" sz="1700" dirty="0" err="1">
                <a:solidFill>
                  <a:schemeClr val="tx2"/>
                </a:solidFill>
              </a:rPr>
              <a:t>object</a:t>
            </a:r>
            <a:r>
              <a:rPr lang="es-ES" sz="1700" dirty="0">
                <a:solidFill>
                  <a:schemeClr val="tx2"/>
                </a:solidFill>
              </a:rPr>
              <a:t> t </a:t>
            </a:r>
            <a:r>
              <a:rPr lang="es-ES" sz="1700" dirty="0" smtClean="0">
                <a:solidFill>
                  <a:schemeClr val="tx2"/>
                </a:solidFill>
              </a:rPr>
              <a:t>: </a:t>
            </a:r>
            <a:r>
              <a:rPr lang="en-US" sz="1700" dirty="0" err="1" smtClean="0">
                <a:solidFill>
                  <a:schemeClr val="tx2"/>
                </a:solidFill>
              </a:rPr>
              <a:t>timeSlotOrdered</a:t>
            </a:r>
            <a:r>
              <a:rPr lang="en-US" sz="1700" dirty="0" smtClean="0">
                <a:solidFill>
                  <a:schemeClr val="tx2"/>
                </a:solidFill>
              </a:rPr>
              <a:t> </a:t>
            </a:r>
            <a:r>
              <a:rPr lang="es-ES" sz="1700" b="1" dirty="0" smtClean="0">
                <a:solidFill>
                  <a:schemeClr val="tx2"/>
                </a:solidFill>
              </a:rPr>
              <a:t>do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 smtClean="0">
                <a:solidFill>
                  <a:schemeClr val="tx2"/>
                </a:solidFill>
              </a:rPr>
              <a:t>        Integer </a:t>
            </a:r>
            <a:r>
              <a:rPr lang="en-US" sz="1700" dirty="0">
                <a:solidFill>
                  <a:schemeClr val="tx2"/>
                </a:solidFill>
              </a:rPr>
              <a:t>h </a:t>
            </a:r>
            <a:r>
              <a:rPr lang="en-US" sz="1700" dirty="0" smtClean="0">
                <a:solidFill>
                  <a:schemeClr val="tx2"/>
                </a:solidFill>
              </a:rPr>
              <a:t>= </a:t>
            </a:r>
            <a:r>
              <a:rPr lang="en-US" sz="1700" dirty="0" err="1" smtClean="0">
                <a:solidFill>
                  <a:schemeClr val="tx2"/>
                </a:solidFill>
              </a:rPr>
              <a:t>t.time</a:t>
            </a:r>
            <a:endParaRPr lang="es-ES" sz="17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b="1" dirty="0" smtClean="0">
                <a:solidFill>
                  <a:schemeClr val="tx2"/>
                </a:solidFill>
              </a:rPr>
              <a:t>       </a:t>
            </a:r>
            <a:r>
              <a:rPr lang="en-US" sz="1700" dirty="0" smtClean="0">
                <a:solidFill>
                  <a:schemeClr val="tx2"/>
                </a:solidFill>
              </a:rPr>
              <a:t> </a:t>
            </a:r>
            <a:r>
              <a:rPr lang="en-US" sz="1700" b="1" dirty="0" smtClean="0">
                <a:solidFill>
                  <a:schemeClr val="tx2"/>
                </a:solidFill>
              </a:rPr>
              <a:t>if</a:t>
            </a:r>
            <a:r>
              <a:rPr lang="en-US" sz="1700" dirty="0" smtClean="0">
                <a:solidFill>
                  <a:schemeClr val="tx2"/>
                </a:solidFill>
              </a:rPr>
              <a:t> ( </a:t>
            </a:r>
            <a:r>
              <a:rPr lang="en-US" sz="1700" dirty="0" err="1" smtClean="0">
                <a:solidFill>
                  <a:schemeClr val="tx2"/>
                </a:solidFill>
              </a:rPr>
              <a:t>demandInTimeSlot</a:t>
            </a:r>
            <a:r>
              <a:rPr lang="en-US" sz="1700" dirty="0" smtClean="0">
                <a:solidFill>
                  <a:schemeClr val="tx2"/>
                </a:solidFill>
              </a:rPr>
              <a:t>(h)) + </a:t>
            </a:r>
            <a:r>
              <a:rPr lang="en-US" sz="1700" dirty="0" err="1" smtClean="0">
                <a:solidFill>
                  <a:schemeClr val="tx2"/>
                </a:solidFill>
              </a:rPr>
              <a:t>order.demand</a:t>
            </a:r>
            <a:r>
              <a:rPr lang="en-US" sz="1700" dirty="0" smtClean="0">
                <a:solidFill>
                  <a:schemeClr val="tx2"/>
                </a:solidFill>
              </a:rPr>
              <a:t> &lt; = </a:t>
            </a:r>
            <a:r>
              <a:rPr lang="en-US" sz="1700" dirty="0" err="1" smtClean="0">
                <a:solidFill>
                  <a:schemeClr val="tx2"/>
                </a:solidFill>
              </a:rPr>
              <a:t>SatelliteInTimeSlot</a:t>
            </a:r>
            <a:r>
              <a:rPr lang="en-US" sz="1700" dirty="0" smtClean="0">
                <a:solidFill>
                  <a:schemeClr val="tx2"/>
                </a:solidFill>
              </a:rPr>
              <a:t>(h).capacity )</a:t>
            </a:r>
            <a:endParaRPr lang="es-ES" sz="17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700" b="1" dirty="0" smtClean="0">
                <a:solidFill>
                  <a:schemeClr val="tx2"/>
                </a:solidFill>
              </a:rPr>
              <a:t>        </a:t>
            </a:r>
            <a:r>
              <a:rPr lang="es-ES" sz="1700" b="1" dirty="0" err="1" smtClean="0">
                <a:solidFill>
                  <a:schemeClr val="tx2"/>
                </a:solidFill>
              </a:rPr>
              <a:t>for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b="1" dirty="0" err="1">
                <a:solidFill>
                  <a:schemeClr val="tx2"/>
                </a:solidFill>
              </a:rPr>
              <a:t>each</a:t>
            </a:r>
            <a:r>
              <a:rPr lang="es-ES" sz="1700" b="1" dirty="0">
                <a:solidFill>
                  <a:schemeClr val="tx2"/>
                </a:solidFill>
              </a:rPr>
              <a:t> </a:t>
            </a:r>
            <a:r>
              <a:rPr lang="es-ES" sz="1700" dirty="0" err="1">
                <a:solidFill>
                  <a:schemeClr val="tx2"/>
                </a:solidFill>
              </a:rPr>
              <a:t>index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dirty="0" smtClean="0">
                <a:solidFill>
                  <a:schemeClr val="tx2"/>
                </a:solidFill>
              </a:rPr>
              <a:t>k, </a:t>
            </a:r>
            <a:r>
              <a:rPr lang="es-ES" sz="1700" dirty="0" err="1" smtClean="0">
                <a:solidFill>
                  <a:schemeClr val="tx2"/>
                </a:solidFill>
              </a:rPr>
              <a:t>object</a:t>
            </a:r>
            <a:r>
              <a:rPr lang="es-ES" sz="1700" dirty="0" smtClean="0">
                <a:solidFill>
                  <a:schemeClr val="tx2"/>
                </a:solidFill>
              </a:rPr>
              <a:t> </a:t>
            </a:r>
            <a:r>
              <a:rPr lang="es-ES" sz="1700" dirty="0" err="1" smtClean="0">
                <a:solidFill>
                  <a:schemeClr val="tx2"/>
                </a:solidFill>
              </a:rPr>
              <a:t>vehicle</a:t>
            </a:r>
            <a:r>
              <a:rPr lang="es-ES" sz="1700" dirty="0" smtClean="0">
                <a:solidFill>
                  <a:schemeClr val="tx2"/>
                </a:solidFill>
              </a:rPr>
              <a:t> : </a:t>
            </a:r>
            <a:r>
              <a:rPr lang="es-ES" sz="1700" dirty="0" err="1" smtClean="0">
                <a:solidFill>
                  <a:schemeClr val="tx2"/>
                </a:solidFill>
              </a:rPr>
              <a:t>Vehicles</a:t>
            </a:r>
            <a:r>
              <a:rPr lang="es-ES" sz="1700" dirty="0" smtClean="0">
                <a:solidFill>
                  <a:schemeClr val="tx2"/>
                </a:solidFill>
              </a:rPr>
              <a:t> </a:t>
            </a:r>
            <a:r>
              <a:rPr lang="es-ES" sz="1700" b="1" dirty="0" smtClean="0">
                <a:solidFill>
                  <a:schemeClr val="tx2"/>
                </a:solidFill>
              </a:rPr>
              <a:t>do</a:t>
            </a:r>
            <a:endParaRPr lang="es-ES" sz="1700" b="1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700" b="1" dirty="0">
                <a:solidFill>
                  <a:schemeClr val="tx2"/>
                </a:solidFill>
              </a:rPr>
              <a:t>     </a:t>
            </a:r>
            <a:r>
              <a:rPr lang="es-ES" sz="1700" b="1" dirty="0" smtClean="0">
                <a:solidFill>
                  <a:schemeClr val="tx2"/>
                </a:solidFill>
              </a:rPr>
              <a:t>   </a:t>
            </a:r>
            <a:r>
              <a:rPr lang="es-ES" sz="1700" b="1" dirty="0">
                <a:solidFill>
                  <a:schemeClr val="tx2"/>
                </a:solidFill>
              </a:rPr>
              <a:t>     </a:t>
            </a:r>
            <a:r>
              <a:rPr lang="es-ES" sz="1700" b="1" dirty="0" err="1">
                <a:solidFill>
                  <a:schemeClr val="tx2"/>
                </a:solidFill>
              </a:rPr>
              <a:t>if</a:t>
            </a:r>
            <a:r>
              <a:rPr lang="es-ES" sz="1700" b="1" dirty="0">
                <a:solidFill>
                  <a:schemeClr val="tx2"/>
                </a:solidFill>
              </a:rPr>
              <a:t> </a:t>
            </a:r>
            <a:r>
              <a:rPr lang="es-ES" sz="1700" dirty="0" smtClean="0">
                <a:solidFill>
                  <a:schemeClr val="tx2"/>
                </a:solidFill>
              </a:rPr>
              <a:t>( </a:t>
            </a:r>
            <a:r>
              <a:rPr lang="es-ES" sz="1700" dirty="0" err="1" smtClean="0">
                <a:solidFill>
                  <a:schemeClr val="tx2"/>
                </a:solidFill>
              </a:rPr>
              <a:t>usedCapacityVehicleInTime</a:t>
            </a:r>
            <a:r>
              <a:rPr lang="es-ES" sz="1700" dirty="0" smtClean="0">
                <a:solidFill>
                  <a:schemeClr val="tx2"/>
                </a:solidFill>
              </a:rPr>
              <a:t>[k</a:t>
            </a:r>
            <a:r>
              <a:rPr lang="es-ES" sz="1700" dirty="0">
                <a:solidFill>
                  <a:schemeClr val="tx2"/>
                </a:solidFill>
              </a:rPr>
              <a:t>][h] + </a:t>
            </a:r>
            <a:r>
              <a:rPr lang="es-ES" sz="1700" dirty="0" err="1" smtClean="0">
                <a:solidFill>
                  <a:schemeClr val="tx2"/>
                </a:solidFill>
              </a:rPr>
              <a:t>order.demand</a:t>
            </a:r>
            <a:r>
              <a:rPr lang="es-ES" sz="1700" dirty="0" smtClean="0">
                <a:solidFill>
                  <a:schemeClr val="tx2"/>
                </a:solidFill>
              </a:rPr>
              <a:t> &lt; = </a:t>
            </a:r>
            <a:r>
              <a:rPr lang="es-ES" sz="1700" dirty="0" err="1" smtClean="0">
                <a:solidFill>
                  <a:schemeClr val="tx2"/>
                </a:solidFill>
              </a:rPr>
              <a:t>vehicle.VType.volumen</a:t>
            </a:r>
            <a:r>
              <a:rPr lang="es-ES" sz="1700" dirty="0" smtClean="0">
                <a:solidFill>
                  <a:schemeClr val="tx2"/>
                </a:solidFill>
              </a:rPr>
              <a:t> ) </a:t>
            </a:r>
            <a:r>
              <a:rPr lang="es-ES" sz="1700" b="1" dirty="0" err="1" smtClean="0">
                <a:solidFill>
                  <a:schemeClr val="tx2"/>
                </a:solidFill>
              </a:rPr>
              <a:t>beging</a:t>
            </a:r>
            <a:endParaRPr lang="es-ES" sz="1700" b="1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smtClean="0">
                <a:solidFill>
                  <a:schemeClr val="tx2"/>
                </a:solidFill>
              </a:rPr>
              <a:t>                </a:t>
            </a:r>
            <a:r>
              <a:rPr lang="en-US" sz="1700" dirty="0" err="1" smtClean="0">
                <a:solidFill>
                  <a:schemeClr val="tx2"/>
                </a:solidFill>
              </a:rPr>
              <a:t>resultMin</a:t>
            </a:r>
            <a:r>
              <a:rPr lang="en-US" sz="1700" dirty="0" smtClean="0">
                <a:solidFill>
                  <a:schemeClr val="tx2"/>
                </a:solidFill>
              </a:rPr>
              <a:t> += </a:t>
            </a:r>
            <a:r>
              <a:rPr lang="en-US" sz="1700" dirty="0" err="1" smtClean="0">
                <a:solidFill>
                  <a:schemeClr val="tx2"/>
                </a:solidFill>
              </a:rPr>
              <a:t>order.demand</a:t>
            </a:r>
            <a:r>
              <a:rPr lang="en-US" sz="1700" dirty="0" smtClean="0">
                <a:solidFill>
                  <a:schemeClr val="tx2"/>
                </a:solidFill>
              </a:rPr>
              <a:t> </a:t>
            </a:r>
            <a:r>
              <a:rPr lang="en-US" sz="1700" dirty="0">
                <a:solidFill>
                  <a:schemeClr val="tx2"/>
                </a:solidFill>
              </a:rPr>
              <a:t>* </a:t>
            </a:r>
            <a:r>
              <a:rPr lang="en-US" sz="1700" dirty="0" err="1" smtClean="0">
                <a:solidFill>
                  <a:schemeClr val="tx2"/>
                </a:solidFill>
              </a:rPr>
              <a:t>SatelliteInTimeSlot</a:t>
            </a:r>
            <a:r>
              <a:rPr lang="en-US" sz="1700" dirty="0" smtClean="0">
                <a:solidFill>
                  <a:schemeClr val="tx2"/>
                </a:solidFill>
              </a:rPr>
              <a:t>(h).</a:t>
            </a:r>
            <a:r>
              <a:rPr lang="en-US" sz="1700" dirty="0" err="1" smtClean="0">
                <a:solidFill>
                  <a:schemeClr val="tx2"/>
                </a:solidFill>
              </a:rPr>
              <a:t>tarif</a:t>
            </a:r>
            <a:endParaRPr lang="en-US" sz="1700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smtClean="0">
                <a:solidFill>
                  <a:schemeClr val="tx2"/>
                </a:solidFill>
              </a:rPr>
              <a:t>                </a:t>
            </a:r>
            <a:r>
              <a:rPr lang="en-US" sz="1700" dirty="0" err="1" smtClean="0">
                <a:solidFill>
                  <a:schemeClr val="tx2"/>
                </a:solidFill>
              </a:rPr>
              <a:t>resultMin</a:t>
            </a:r>
            <a:r>
              <a:rPr lang="en-US" sz="1700" dirty="0" smtClean="0">
                <a:solidFill>
                  <a:schemeClr val="tx2"/>
                </a:solidFill>
              </a:rPr>
              <a:t> += </a:t>
            </a:r>
            <a:r>
              <a:rPr lang="es-ES" sz="1700" dirty="0" err="1">
                <a:solidFill>
                  <a:schemeClr val="tx2"/>
                </a:solidFill>
              </a:rPr>
              <a:t>vehicle</a:t>
            </a:r>
            <a:r>
              <a:rPr lang="en-US" sz="1700" dirty="0" smtClean="0">
                <a:solidFill>
                  <a:schemeClr val="tx2"/>
                </a:solidFill>
              </a:rPr>
              <a:t>.</a:t>
            </a:r>
            <a:r>
              <a:rPr lang="en-US" sz="1700" dirty="0" err="1" smtClean="0">
                <a:solidFill>
                  <a:schemeClr val="tx2"/>
                </a:solidFill>
              </a:rPr>
              <a:t>costByStop</a:t>
            </a:r>
            <a:r>
              <a:rPr lang="en-US" sz="1700" dirty="0" smtClean="0">
                <a:solidFill>
                  <a:schemeClr val="tx2"/>
                </a:solidFill>
              </a:rPr>
              <a:t>(h)</a:t>
            </a:r>
            <a:endParaRPr lang="es-ES" sz="17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 smtClean="0">
                <a:solidFill>
                  <a:schemeClr val="tx2"/>
                </a:solidFill>
              </a:rPr>
              <a:t>                 </a:t>
            </a:r>
            <a:r>
              <a:rPr lang="en-US" sz="1700" b="1" dirty="0">
                <a:solidFill>
                  <a:schemeClr val="tx2"/>
                </a:solidFill>
              </a:rPr>
              <a:t>if</a:t>
            </a:r>
            <a:r>
              <a:rPr lang="en-US" sz="1700" dirty="0" smtClean="0">
                <a:solidFill>
                  <a:schemeClr val="tx2"/>
                </a:solidFill>
              </a:rPr>
              <a:t> ( </a:t>
            </a:r>
            <a:r>
              <a:rPr lang="en-US" sz="1700" dirty="0" err="1" smtClean="0">
                <a:solidFill>
                  <a:schemeClr val="tx2"/>
                </a:solidFill>
              </a:rPr>
              <a:t>usedCapacityVehicleInTime</a:t>
            </a:r>
            <a:r>
              <a:rPr lang="en-US" sz="1700" dirty="0" smtClean="0">
                <a:solidFill>
                  <a:schemeClr val="tx2"/>
                </a:solidFill>
              </a:rPr>
              <a:t>[k</a:t>
            </a:r>
            <a:r>
              <a:rPr lang="en-US" sz="1700" dirty="0">
                <a:solidFill>
                  <a:schemeClr val="tx2"/>
                </a:solidFill>
              </a:rPr>
              <a:t>][h] == </a:t>
            </a:r>
            <a:r>
              <a:rPr lang="en-US" sz="1700" dirty="0" smtClean="0">
                <a:solidFill>
                  <a:schemeClr val="tx2"/>
                </a:solidFill>
              </a:rPr>
              <a:t>0 )      //</a:t>
            </a:r>
            <a:r>
              <a:rPr lang="en-US" sz="1700" dirty="0">
                <a:solidFill>
                  <a:schemeClr val="tx2"/>
                </a:solidFill>
              </a:rPr>
              <a:t>First use of the vehicle </a:t>
            </a:r>
            <a:r>
              <a:rPr lang="en-US" sz="1700" dirty="0" smtClean="0">
                <a:solidFill>
                  <a:schemeClr val="tx2"/>
                </a:solidFill>
              </a:rPr>
              <a:t>k in the </a:t>
            </a:r>
            <a:r>
              <a:rPr lang="en-US" sz="1700" dirty="0" err="1" smtClean="0">
                <a:solidFill>
                  <a:schemeClr val="tx2"/>
                </a:solidFill>
              </a:rPr>
              <a:t>TimeSlot</a:t>
            </a:r>
            <a:r>
              <a:rPr lang="en-US" sz="1700" dirty="0" smtClean="0">
                <a:solidFill>
                  <a:schemeClr val="tx2"/>
                </a:solidFill>
              </a:rPr>
              <a:t> h</a:t>
            </a:r>
            <a:endParaRPr lang="en-US" sz="17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smtClean="0">
                <a:solidFill>
                  <a:schemeClr val="tx2"/>
                </a:solidFill>
              </a:rPr>
              <a:t>                   </a:t>
            </a:r>
            <a:r>
              <a:rPr lang="en-US" sz="1700" dirty="0" err="1" smtClean="0">
                <a:solidFill>
                  <a:schemeClr val="tx2"/>
                </a:solidFill>
              </a:rPr>
              <a:t>resultMin</a:t>
            </a:r>
            <a:r>
              <a:rPr lang="en-US" sz="1700" dirty="0" smtClean="0">
                <a:solidFill>
                  <a:schemeClr val="tx2"/>
                </a:solidFill>
              </a:rPr>
              <a:t> += </a:t>
            </a:r>
            <a:r>
              <a:rPr lang="es-ES" sz="1700" dirty="0" err="1">
                <a:solidFill>
                  <a:schemeClr val="tx2"/>
                </a:solidFill>
              </a:rPr>
              <a:t>vehicle</a:t>
            </a:r>
            <a:r>
              <a:rPr lang="en-US" sz="1700" dirty="0" smtClean="0">
                <a:solidFill>
                  <a:schemeClr val="tx2"/>
                </a:solidFill>
              </a:rPr>
              <a:t>.</a:t>
            </a:r>
            <a:r>
              <a:rPr lang="en-US" sz="1700" dirty="0" err="1" smtClean="0">
                <a:solidFill>
                  <a:schemeClr val="tx2"/>
                </a:solidFill>
              </a:rPr>
              <a:t>VType.</a:t>
            </a:r>
            <a:r>
              <a:rPr lang="en-US" sz="1700" i="1" dirty="0" err="1" smtClean="0">
                <a:solidFill>
                  <a:schemeClr val="tx2"/>
                </a:solidFill>
              </a:rPr>
              <a:t>cost</a:t>
            </a:r>
            <a:endParaRPr lang="en-US" sz="17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>
                <a:solidFill>
                  <a:schemeClr val="tx2"/>
                </a:solidFill>
              </a:rPr>
              <a:t>                            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 smtClean="0">
                <a:solidFill>
                  <a:schemeClr val="tx2"/>
                </a:solidFill>
              </a:rPr>
              <a:t>                    </a:t>
            </a:r>
            <a:r>
              <a:rPr lang="en-US" sz="1700" dirty="0" err="1" smtClean="0">
                <a:solidFill>
                  <a:schemeClr val="tx2"/>
                </a:solidFill>
              </a:rPr>
              <a:t>usedCapacityVehicleInTime</a:t>
            </a:r>
            <a:r>
              <a:rPr lang="en-US" sz="1700" dirty="0" smtClean="0">
                <a:solidFill>
                  <a:schemeClr val="tx2"/>
                </a:solidFill>
              </a:rPr>
              <a:t>[k</a:t>
            </a:r>
            <a:r>
              <a:rPr lang="en-US" sz="1700" dirty="0">
                <a:solidFill>
                  <a:schemeClr val="tx2"/>
                </a:solidFill>
              </a:rPr>
              <a:t>][h] += </a:t>
            </a:r>
            <a:r>
              <a:rPr lang="en-US" sz="1700" dirty="0" err="1" smtClean="0">
                <a:solidFill>
                  <a:schemeClr val="tx2"/>
                </a:solidFill>
              </a:rPr>
              <a:t>order.demand</a:t>
            </a:r>
            <a:r>
              <a:rPr lang="en-US" sz="1700" dirty="0" smtClean="0">
                <a:solidFill>
                  <a:schemeClr val="tx2"/>
                </a:solidFill>
              </a:rPr>
              <a:t> 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 smtClean="0">
                <a:solidFill>
                  <a:schemeClr val="tx2"/>
                </a:solidFill>
              </a:rPr>
              <a:t>                    </a:t>
            </a:r>
            <a:r>
              <a:rPr lang="en-US" sz="1700" dirty="0" err="1" smtClean="0">
                <a:solidFill>
                  <a:schemeClr val="tx2"/>
                </a:solidFill>
              </a:rPr>
              <a:t>demandInTime</a:t>
            </a:r>
            <a:r>
              <a:rPr lang="en-US" sz="1700" dirty="0" smtClean="0">
                <a:solidFill>
                  <a:schemeClr val="tx2"/>
                </a:solidFill>
              </a:rPr>
              <a:t>[h</a:t>
            </a:r>
            <a:r>
              <a:rPr lang="en-US" sz="1700" dirty="0">
                <a:solidFill>
                  <a:schemeClr val="tx2"/>
                </a:solidFill>
              </a:rPr>
              <a:t>] += </a:t>
            </a:r>
            <a:r>
              <a:rPr lang="en-US" sz="1700" dirty="0" err="1">
                <a:solidFill>
                  <a:schemeClr val="tx2"/>
                </a:solidFill>
              </a:rPr>
              <a:t>order.demand</a:t>
            </a:r>
            <a:endParaRPr lang="en-US" sz="17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 smtClean="0">
                <a:solidFill>
                  <a:schemeClr val="tx2"/>
                </a:solidFill>
              </a:rPr>
              <a:t>                    </a:t>
            </a:r>
            <a:r>
              <a:rPr lang="en-US" sz="1700" dirty="0" err="1" smtClean="0">
                <a:solidFill>
                  <a:schemeClr val="tx2"/>
                </a:solidFill>
              </a:rPr>
              <a:t>orderIsSatisfied</a:t>
            </a:r>
            <a:r>
              <a:rPr lang="en-US" sz="1700" dirty="0" smtClean="0">
                <a:solidFill>
                  <a:schemeClr val="tx2"/>
                </a:solidFill>
              </a:rPr>
              <a:t> </a:t>
            </a:r>
            <a:r>
              <a:rPr lang="en-US" sz="1700" dirty="0">
                <a:solidFill>
                  <a:schemeClr val="tx2"/>
                </a:solidFill>
              </a:rPr>
              <a:t>= </a:t>
            </a:r>
            <a:r>
              <a:rPr lang="en-US" sz="1700" dirty="0" smtClean="0">
                <a:solidFill>
                  <a:schemeClr val="tx2"/>
                </a:solidFill>
              </a:rPr>
              <a:t>true</a:t>
            </a:r>
            <a:endParaRPr lang="es-ES" sz="1700" b="1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700" b="1" dirty="0">
                <a:solidFill>
                  <a:schemeClr val="tx2"/>
                </a:solidFill>
              </a:rPr>
              <a:t>           </a:t>
            </a:r>
            <a:r>
              <a:rPr lang="es-ES" sz="1700" b="1" dirty="0" smtClean="0">
                <a:solidFill>
                  <a:schemeClr val="tx2"/>
                </a:solidFill>
              </a:rPr>
              <a:t>  </a:t>
            </a:r>
            <a:r>
              <a:rPr lang="es-ES" sz="1700" b="1" dirty="0" err="1" smtClean="0">
                <a:solidFill>
                  <a:schemeClr val="tx2"/>
                </a:solidFill>
              </a:rPr>
              <a:t>end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b="1" dirty="0" err="1" smtClean="0">
                <a:solidFill>
                  <a:schemeClr val="tx2"/>
                </a:solidFill>
              </a:rPr>
              <a:t>if</a:t>
            </a:r>
            <a:r>
              <a:rPr lang="es-ES" sz="1700" b="1" dirty="0" smtClean="0">
                <a:solidFill>
                  <a:schemeClr val="tx2"/>
                </a:solidFill>
              </a:rPr>
              <a:t>  </a:t>
            </a:r>
            <a:r>
              <a:rPr lang="es-ES" sz="1700" b="1" dirty="0">
                <a:solidFill>
                  <a:schemeClr val="tx2"/>
                </a:solidFill>
              </a:rPr>
              <a:t/>
            </a:r>
            <a:br>
              <a:rPr lang="es-ES" sz="1700" b="1" dirty="0">
                <a:solidFill>
                  <a:schemeClr val="tx2"/>
                </a:solidFill>
              </a:rPr>
            </a:br>
            <a:r>
              <a:rPr lang="es-ES" sz="1700" b="1" dirty="0">
                <a:solidFill>
                  <a:schemeClr val="tx2"/>
                </a:solidFill>
              </a:rPr>
              <a:t>  </a:t>
            </a:r>
            <a:r>
              <a:rPr lang="es-ES" sz="1700" b="1" dirty="0" smtClean="0">
                <a:solidFill>
                  <a:schemeClr val="tx2"/>
                </a:solidFill>
              </a:rPr>
              <a:t>      </a:t>
            </a:r>
            <a:r>
              <a:rPr lang="es-ES" sz="1700" b="1" dirty="0" err="1" smtClean="0">
                <a:solidFill>
                  <a:schemeClr val="tx2"/>
                </a:solidFill>
              </a:rPr>
              <a:t>end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b="1" dirty="0" err="1" smtClean="0">
                <a:solidFill>
                  <a:schemeClr val="tx2"/>
                </a:solidFill>
              </a:rPr>
              <a:t>for</a:t>
            </a:r>
            <a:r>
              <a:rPr lang="es-ES" sz="1700" b="1" dirty="0">
                <a:solidFill>
                  <a:schemeClr val="tx2"/>
                </a:solidFill>
              </a:rPr>
              <a:t/>
            </a:r>
            <a:br>
              <a:rPr lang="es-ES" sz="1700" b="1" dirty="0">
                <a:solidFill>
                  <a:schemeClr val="tx2"/>
                </a:solidFill>
              </a:rPr>
            </a:br>
            <a:r>
              <a:rPr lang="es-ES" sz="1700" b="1" dirty="0" smtClean="0">
                <a:solidFill>
                  <a:schemeClr val="tx2"/>
                </a:solidFill>
              </a:rPr>
              <a:t>   </a:t>
            </a:r>
            <a:r>
              <a:rPr lang="es-ES" sz="1700" b="1" dirty="0" err="1" smtClean="0">
                <a:solidFill>
                  <a:schemeClr val="tx2"/>
                </a:solidFill>
              </a:rPr>
              <a:t>end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b="1" dirty="0" err="1" smtClean="0">
                <a:solidFill>
                  <a:schemeClr val="tx2"/>
                </a:solidFill>
              </a:rPr>
              <a:t>for</a:t>
            </a:r>
            <a:endParaRPr lang="es-ES" sz="1700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700" b="1" dirty="0">
                <a:solidFill>
                  <a:schemeClr val="tx2"/>
                </a:solidFill>
              </a:rPr>
              <a:t> </a:t>
            </a:r>
            <a:r>
              <a:rPr lang="es-ES" sz="1700" b="1" dirty="0" smtClean="0">
                <a:solidFill>
                  <a:schemeClr val="tx2"/>
                </a:solidFill>
              </a:rPr>
              <a:t>  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smtClean="0">
                <a:solidFill>
                  <a:schemeClr val="tx2"/>
                </a:solidFill>
              </a:rPr>
              <a:t>  </a:t>
            </a:r>
            <a:r>
              <a:rPr lang="en-US" sz="1700" b="1" dirty="0" smtClean="0">
                <a:solidFill>
                  <a:schemeClr val="tx2"/>
                </a:solidFill>
              </a:rPr>
              <a:t>if</a:t>
            </a:r>
            <a:r>
              <a:rPr lang="en-US" sz="1700" dirty="0" smtClean="0">
                <a:solidFill>
                  <a:schemeClr val="tx2"/>
                </a:solidFill>
              </a:rPr>
              <a:t> (</a:t>
            </a:r>
            <a:r>
              <a:rPr lang="en-US" sz="1700" dirty="0" err="1">
                <a:solidFill>
                  <a:schemeClr val="tx2"/>
                </a:solidFill>
              </a:rPr>
              <a:t>orderIsSatisfied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smtClean="0">
                <a:solidFill>
                  <a:schemeClr val="tx2"/>
                </a:solidFill>
              </a:rPr>
              <a:t>== false) 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b="1" dirty="0">
                <a:solidFill>
                  <a:schemeClr val="tx2"/>
                </a:solidFill>
              </a:rPr>
              <a:t> </a:t>
            </a:r>
            <a:r>
              <a:rPr lang="en-US" sz="1700" b="1" dirty="0" smtClean="0">
                <a:solidFill>
                  <a:schemeClr val="tx2"/>
                </a:solidFill>
              </a:rPr>
              <a:t>     </a:t>
            </a:r>
            <a:r>
              <a:rPr lang="en-US" sz="1700" dirty="0" err="1" smtClean="0">
                <a:solidFill>
                  <a:schemeClr val="tx2"/>
                </a:solidFill>
              </a:rPr>
              <a:t>resultMin</a:t>
            </a:r>
            <a:r>
              <a:rPr lang="en-US" sz="1700" dirty="0" smtClean="0">
                <a:solidFill>
                  <a:schemeClr val="tx2"/>
                </a:solidFill>
              </a:rPr>
              <a:t> </a:t>
            </a:r>
            <a:r>
              <a:rPr lang="en-US" sz="1700" dirty="0">
                <a:solidFill>
                  <a:schemeClr val="tx2"/>
                </a:solidFill>
              </a:rPr>
              <a:t>+= </a:t>
            </a:r>
            <a:r>
              <a:rPr lang="es-ES" sz="1700" dirty="0" err="1" smtClean="0">
                <a:solidFill>
                  <a:schemeClr val="tx2"/>
                </a:solidFill>
              </a:rPr>
              <a:t>expressCost</a:t>
            </a:r>
            <a:r>
              <a:rPr lang="es-ES" sz="1700" b="1" dirty="0">
                <a:solidFill>
                  <a:schemeClr val="tx2"/>
                </a:solidFill>
              </a:rPr>
              <a:t/>
            </a:r>
            <a:br>
              <a:rPr lang="es-ES" sz="1700" b="1" dirty="0">
                <a:solidFill>
                  <a:schemeClr val="tx2"/>
                </a:solidFill>
              </a:rPr>
            </a:br>
            <a:r>
              <a:rPr lang="es-ES" sz="1700" b="1" dirty="0" err="1" smtClean="0">
                <a:solidFill>
                  <a:schemeClr val="tx2"/>
                </a:solidFill>
              </a:rPr>
              <a:t>end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b="1" dirty="0" err="1" smtClean="0">
                <a:solidFill>
                  <a:schemeClr val="tx2"/>
                </a:solidFill>
              </a:rPr>
              <a:t>for</a:t>
            </a:r>
            <a:endParaRPr lang="es-ES" sz="17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21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/>
              <a:t>GREEDY </a:t>
            </a:r>
            <a:r>
              <a:rPr lang="es-ES" dirty="0" smtClean="0"/>
              <a:t>SOLUTION </a:t>
            </a:r>
            <a:r>
              <a:rPr lang="es-ES" dirty="0"/>
              <a:t>DESCRIPTION</a:t>
            </a:r>
          </a:p>
        </p:txBody>
      </p:sp>
      <p:sp>
        <p:nvSpPr>
          <p:cNvPr id="9" name="Marcador de posición de contenido 13"/>
          <p:cNvSpPr>
            <a:spLocks noGrp="1"/>
          </p:cNvSpPr>
          <p:nvPr>
            <p:ph idx="1"/>
          </p:nvPr>
        </p:nvSpPr>
        <p:spPr>
          <a:xfrm>
            <a:off x="1104900" y="1485899"/>
            <a:ext cx="9982200" cy="4849813"/>
          </a:xfrm>
        </p:spPr>
        <p:txBody>
          <a:bodyPr rtlCol="0">
            <a:normAutofit/>
          </a:bodyPr>
          <a:lstStyle/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chemeClr val="tx2"/>
                </a:solidFill>
              </a:rPr>
              <a:t>create </a:t>
            </a:r>
            <a:r>
              <a:rPr lang="en-US" sz="1800" b="1" dirty="0" smtClean="0">
                <a:solidFill>
                  <a:schemeClr val="tx2"/>
                </a:solidFill>
              </a:rPr>
              <a:t>Integer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resultMinSecond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= 0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chemeClr val="tx2"/>
                </a:solidFill>
              </a:rPr>
              <a:t>create </a:t>
            </a:r>
            <a:r>
              <a:rPr lang="en-US" sz="1800" b="1" dirty="0" smtClean="0">
                <a:solidFill>
                  <a:schemeClr val="tx2"/>
                </a:solidFill>
              </a:rPr>
              <a:t>List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demandInTimeSlotSecond</a:t>
            </a:r>
            <a:r>
              <a:rPr lang="en-US" sz="1800" dirty="0">
                <a:solidFill>
                  <a:schemeClr val="tx2"/>
                </a:solidFill>
              </a:rPr>
              <a:t>   //for controller the constrain 1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chemeClr val="tx2"/>
                </a:solidFill>
              </a:rPr>
              <a:t>create </a:t>
            </a:r>
            <a:r>
              <a:rPr lang="en-US" sz="1800" b="1" dirty="0" smtClean="0">
                <a:solidFill>
                  <a:schemeClr val="tx2"/>
                </a:solidFill>
              </a:rPr>
              <a:t>List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b="1" dirty="0" err="1">
                <a:solidFill>
                  <a:schemeClr val="tx2"/>
                </a:solidFill>
              </a:rPr>
              <a:t>List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usedCapacityVehicleInTimeSecond</a:t>
            </a:r>
            <a:r>
              <a:rPr lang="en-US" sz="1800" dirty="0">
                <a:solidFill>
                  <a:schemeClr val="tx2"/>
                </a:solidFill>
              </a:rPr>
              <a:t>   //for the constrain 2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order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Vehicles by{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 smtClean="0">
                <a:solidFill>
                  <a:schemeClr val="tx2"/>
                </a:solidFill>
              </a:rPr>
              <a:t>costByStop</a:t>
            </a:r>
            <a:r>
              <a:rPr lang="en-US" sz="1800" dirty="0" smtClean="0">
                <a:solidFill>
                  <a:schemeClr val="tx2"/>
                </a:solidFill>
              </a:rPr>
              <a:t>(</a:t>
            </a:r>
            <a:r>
              <a:rPr lang="en-US" sz="1800" dirty="0" err="1" smtClean="0">
                <a:solidFill>
                  <a:schemeClr val="tx2"/>
                </a:solidFill>
              </a:rPr>
              <a:t>timeSlotOrdered</a:t>
            </a:r>
            <a:r>
              <a:rPr lang="en-US" sz="1800" dirty="0" smtClean="0">
                <a:solidFill>
                  <a:schemeClr val="tx2"/>
                </a:solidFill>
              </a:rPr>
              <a:t>(0.. Timeslots-1)) </a:t>
            </a:r>
            <a:r>
              <a:rPr lang="en-US" sz="1800" b="1" dirty="0">
                <a:solidFill>
                  <a:schemeClr val="tx2"/>
                </a:solidFill>
              </a:rPr>
              <a:t>ASC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 smtClean="0">
                <a:solidFill>
                  <a:schemeClr val="tx2"/>
                </a:solidFill>
              </a:rPr>
              <a:t>VType.</a:t>
            </a:r>
            <a:r>
              <a:rPr lang="en-US" sz="1800" i="1" dirty="0" err="1" smtClean="0">
                <a:solidFill>
                  <a:schemeClr val="tx2"/>
                </a:solidFill>
              </a:rPr>
              <a:t>volume</a:t>
            </a:r>
            <a:r>
              <a:rPr lang="en-US" sz="1800" i="1" dirty="0" smtClean="0">
                <a:solidFill>
                  <a:schemeClr val="tx2"/>
                </a:solidFill>
              </a:rPr>
              <a:t> </a:t>
            </a:r>
            <a:r>
              <a:rPr lang="en-US" sz="1800" i="1" dirty="0">
                <a:solidFill>
                  <a:schemeClr val="tx2"/>
                </a:solidFill>
              </a:rPr>
              <a:t>/ </a:t>
            </a:r>
            <a:r>
              <a:rPr lang="en-US" sz="1800" dirty="0" err="1">
                <a:solidFill>
                  <a:schemeClr val="tx2"/>
                </a:solidFill>
              </a:rPr>
              <a:t>VType.</a:t>
            </a:r>
            <a:r>
              <a:rPr lang="en-US" sz="1800" i="1" dirty="0" err="1">
                <a:solidFill>
                  <a:schemeClr val="tx2"/>
                </a:solidFill>
              </a:rPr>
              <a:t>cost</a:t>
            </a:r>
            <a:r>
              <a:rPr lang="en-US" sz="1800" b="1" dirty="0">
                <a:solidFill>
                  <a:schemeClr val="tx2"/>
                </a:solidFill>
              </a:rPr>
              <a:t> DESC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}</a:t>
            </a:r>
            <a:endParaRPr lang="en-US" sz="18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200" dirty="0">
                <a:solidFill>
                  <a:schemeClr val="tx2"/>
                </a:solidFill>
              </a:rPr>
              <a:t>Apply the Main Algorithm again and get the minimum value between </a:t>
            </a:r>
            <a:r>
              <a:rPr lang="en-US" sz="3200" dirty="0" err="1">
                <a:solidFill>
                  <a:schemeClr val="tx2"/>
                </a:solidFill>
              </a:rPr>
              <a:t>resultMinSecond</a:t>
            </a:r>
            <a:r>
              <a:rPr lang="en-US" sz="3200" dirty="0">
                <a:solidFill>
                  <a:schemeClr val="tx2"/>
                </a:solidFill>
              </a:rPr>
              <a:t> and </a:t>
            </a:r>
            <a:r>
              <a:rPr lang="en-US" sz="3200" dirty="0" err="1">
                <a:solidFill>
                  <a:schemeClr val="tx2"/>
                </a:solidFill>
              </a:rPr>
              <a:t>resultMin</a:t>
            </a:r>
            <a:endParaRPr lang="en-US" sz="32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3200" b="1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ES" sz="17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45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teratura académica 16 × 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74_TF03431380_TF03431380.potx" id="{9C759DF4-5D22-4947-AC84-0622EEA47A41}" vid="{3C637098-65C7-40E1-B206-DD97FD8DB6F6}"/>
    </a:ext>
  </a:extLst>
</a:theme>
</file>

<file path=ppt/theme/theme2.xml><?xml version="1.0" encoding="utf-8"?>
<a:theme xmlns:a="http://schemas.openxmlformats.org/drawingml/2006/main" name="1_Literatura académica 16 × 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74_TF03431380_TF03431380.potx" id="{9C759DF4-5D22-4947-AC84-0622EEA47A41}" vid="{3C637098-65C7-40E1-B206-DD97FD8DB6F6}"/>
    </a:ext>
  </a:extLst>
</a:theme>
</file>

<file path=ppt/theme/theme3.xml><?xml version="1.0" encoding="utf-8"?>
<a:theme xmlns:a="http://schemas.openxmlformats.org/drawingml/2006/main" name="Tema d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4873beb7-5857-4685-be1f-d57550cc96cc"/>
    <ds:schemaRef ds:uri="http://schemas.microsoft.com/office/infopath/2007/PartnerControls"/>
    <ds:schemaRef ds:uri="http://purl.org/dc/dcmitype/"/>
    <ds:schemaRef ds:uri="http://purl.org/dc/terms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TF03431380</Template>
  <TotalTime>0</TotalTime>
  <Words>639</Words>
  <Application>Microsoft Office PowerPoint</Application>
  <PresentationFormat>Panorámica</PresentationFormat>
  <Paragraphs>218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19</vt:i4>
      </vt:variant>
    </vt:vector>
  </HeadingPairs>
  <TitlesOfParts>
    <vt:vector size="27" baseType="lpstr">
      <vt:lpstr>Arial</vt:lpstr>
      <vt:lpstr>Cambria Math</vt:lpstr>
      <vt:lpstr>Euphemia</vt:lpstr>
      <vt:lpstr>MV Boli</vt:lpstr>
      <vt:lpstr>Plantagenet Cherokee</vt:lpstr>
      <vt:lpstr>Wingdings</vt:lpstr>
      <vt:lpstr>Literatura académica 16 × 9</vt:lpstr>
      <vt:lpstr>1_Literatura académica 16 × 9</vt:lpstr>
      <vt:lpstr>BIN PACKING PROBLEM</vt:lpstr>
      <vt:lpstr>ASPECTS TO ANALIZE</vt:lpstr>
      <vt:lpstr>PROBLEM DESCRIPTION</vt:lpstr>
      <vt:lpstr>MATHEMATICAL MODEL</vt:lpstr>
      <vt:lpstr>MATHEMATICAL MODEL</vt:lpstr>
      <vt:lpstr>GREEDY SOLUTION DESCRIPTION</vt:lpstr>
      <vt:lpstr>GREEDY SOLUTION DESCRIPTION</vt:lpstr>
      <vt:lpstr>GREEDY SOLUTION DESCRIPTION</vt:lpstr>
      <vt:lpstr>GREEDY SOLUTION DESCRIPTION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2019-01-17T22:36:44Z</dcterms:created>
  <dcterms:modified xsi:type="dcterms:W3CDTF">2019-01-20T17:24:03Z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