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1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73" r:id="rId8"/>
    <p:sldId id="274" r:id="rId9"/>
    <p:sldId id="260" r:id="rId10"/>
    <p:sldId id="265" r:id="rId11"/>
    <p:sldId id="276" r:id="rId12"/>
    <p:sldId id="275" r:id="rId13"/>
    <p:sldId id="277" r:id="rId14"/>
    <p:sldId id="28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1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41"/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3065" autoAdjust="0"/>
  </p:normalViewPr>
  <p:slideViewPr>
    <p:cSldViewPr snapToGrid="0" showGuides="1">
      <p:cViewPr varScale="1">
        <p:scale>
          <a:sx n="83" d="100"/>
          <a:sy n="83" d="100"/>
        </p:scale>
        <p:origin x="9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Hoja_de_c_lculo_de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91712"/>
        <c:axId val="386287008"/>
      </c:lineChart>
      <c:catAx>
        <c:axId val="386291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6287008"/>
        <c:crosses val="autoZero"/>
        <c:auto val="1"/>
        <c:lblAlgn val="ctr"/>
        <c:lblOffset val="100"/>
        <c:noMultiLvlLbl val="0"/>
      </c:catAx>
      <c:valAx>
        <c:axId val="38628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62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6292104"/>
        <c:axId val="386284656"/>
      </c:lineChart>
      <c:catAx>
        <c:axId val="386292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6284656"/>
        <c:crosses val="autoZero"/>
        <c:auto val="1"/>
        <c:lblAlgn val="ctr"/>
        <c:lblOffset val="100"/>
        <c:noMultiLvlLbl val="0"/>
      </c:catAx>
      <c:valAx>
        <c:axId val="38628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86292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327736"/>
        <c:axId val="460756776"/>
      </c:lineChart>
      <c:catAx>
        <c:axId val="460327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6776"/>
        <c:crosses val="autoZero"/>
        <c:auto val="1"/>
        <c:lblAlgn val="ctr"/>
        <c:lblOffset val="100"/>
        <c:noMultiLvlLbl val="0"/>
      </c:catAx>
      <c:valAx>
        <c:axId val="46075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327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757560"/>
        <c:axId val="460757168"/>
      </c:lineChart>
      <c:catAx>
        <c:axId val="460757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7168"/>
        <c:crosses val="autoZero"/>
        <c:auto val="1"/>
        <c:lblAlgn val="ctr"/>
        <c:lblOffset val="100"/>
        <c:noMultiLvlLbl val="0"/>
      </c:catAx>
      <c:valAx>
        <c:axId val="4607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7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752856"/>
        <c:axId val="460755992"/>
      </c:lineChart>
      <c:catAx>
        <c:axId val="460752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5992"/>
        <c:crosses val="autoZero"/>
        <c:auto val="1"/>
        <c:lblAlgn val="ctr"/>
        <c:lblOffset val="100"/>
        <c:noMultiLvlLbl val="0"/>
      </c:catAx>
      <c:valAx>
        <c:axId val="460755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2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757952"/>
        <c:axId val="460752072"/>
      </c:lineChart>
      <c:catAx>
        <c:axId val="460757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2072"/>
        <c:crosses val="autoZero"/>
        <c:auto val="1"/>
        <c:lblAlgn val="ctr"/>
        <c:lblOffset val="100"/>
        <c:noMultiLvlLbl val="0"/>
      </c:catAx>
      <c:valAx>
        <c:axId val="460752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(200, 500 and 1000 orders)</a:t>
            </a:r>
            <a:endParaRPr lang="es-ES" sz="28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0550933216681248"/>
          <c:w val="0.94157201443569549"/>
          <c:h val="0.79065106445027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'results-assignment'!$B$2:$B$121</c:f>
              <c:numCache>
                <c:formatCode>General</c:formatCode>
                <c:ptCount val="12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  <c:pt idx="40">
                  <c:v>19874</c:v>
                </c:pt>
                <c:pt idx="41">
                  <c:v>19812</c:v>
                </c:pt>
                <c:pt idx="42">
                  <c:v>19873</c:v>
                </c:pt>
                <c:pt idx="43">
                  <c:v>19154</c:v>
                </c:pt>
                <c:pt idx="44">
                  <c:v>19451</c:v>
                </c:pt>
                <c:pt idx="45">
                  <c:v>19891</c:v>
                </c:pt>
                <c:pt idx="46">
                  <c:v>19179</c:v>
                </c:pt>
                <c:pt idx="47">
                  <c:v>19350</c:v>
                </c:pt>
                <c:pt idx="48">
                  <c:v>19156</c:v>
                </c:pt>
                <c:pt idx="49">
                  <c:v>19781</c:v>
                </c:pt>
                <c:pt idx="50">
                  <c:v>19044</c:v>
                </c:pt>
                <c:pt idx="51">
                  <c:v>19262</c:v>
                </c:pt>
                <c:pt idx="52">
                  <c:v>19711</c:v>
                </c:pt>
                <c:pt idx="53">
                  <c:v>18835</c:v>
                </c:pt>
                <c:pt idx="54">
                  <c:v>18980</c:v>
                </c:pt>
                <c:pt idx="55">
                  <c:v>19126</c:v>
                </c:pt>
                <c:pt idx="56">
                  <c:v>19276</c:v>
                </c:pt>
                <c:pt idx="57">
                  <c:v>19053</c:v>
                </c:pt>
                <c:pt idx="58">
                  <c:v>18920</c:v>
                </c:pt>
                <c:pt idx="59">
                  <c:v>18758</c:v>
                </c:pt>
                <c:pt idx="60">
                  <c:v>23159</c:v>
                </c:pt>
                <c:pt idx="61">
                  <c:v>23298</c:v>
                </c:pt>
                <c:pt idx="62">
                  <c:v>23185</c:v>
                </c:pt>
                <c:pt idx="63">
                  <c:v>22932</c:v>
                </c:pt>
                <c:pt idx="64">
                  <c:v>22924</c:v>
                </c:pt>
                <c:pt idx="65">
                  <c:v>23034</c:v>
                </c:pt>
                <c:pt idx="66">
                  <c:v>22826</c:v>
                </c:pt>
                <c:pt idx="67">
                  <c:v>23322</c:v>
                </c:pt>
                <c:pt idx="68">
                  <c:v>22952</c:v>
                </c:pt>
                <c:pt idx="69">
                  <c:v>23027</c:v>
                </c:pt>
                <c:pt idx="70">
                  <c:v>22842</c:v>
                </c:pt>
                <c:pt idx="71">
                  <c:v>22510</c:v>
                </c:pt>
                <c:pt idx="72">
                  <c:v>22947</c:v>
                </c:pt>
                <c:pt idx="73">
                  <c:v>22201</c:v>
                </c:pt>
                <c:pt idx="74">
                  <c:v>23248</c:v>
                </c:pt>
                <c:pt idx="75">
                  <c:v>22745</c:v>
                </c:pt>
                <c:pt idx="76">
                  <c:v>22975</c:v>
                </c:pt>
                <c:pt idx="77">
                  <c:v>22470</c:v>
                </c:pt>
                <c:pt idx="78">
                  <c:v>23059</c:v>
                </c:pt>
                <c:pt idx="79">
                  <c:v>22503</c:v>
                </c:pt>
                <c:pt idx="80">
                  <c:v>49410</c:v>
                </c:pt>
                <c:pt idx="81">
                  <c:v>48341</c:v>
                </c:pt>
                <c:pt idx="82">
                  <c:v>48940</c:v>
                </c:pt>
                <c:pt idx="83">
                  <c:v>48121</c:v>
                </c:pt>
                <c:pt idx="84">
                  <c:v>48162</c:v>
                </c:pt>
                <c:pt idx="85">
                  <c:v>48681</c:v>
                </c:pt>
                <c:pt idx="86">
                  <c:v>48680</c:v>
                </c:pt>
                <c:pt idx="87">
                  <c:v>47882</c:v>
                </c:pt>
                <c:pt idx="88">
                  <c:v>48178</c:v>
                </c:pt>
                <c:pt idx="89">
                  <c:v>47732</c:v>
                </c:pt>
                <c:pt idx="90">
                  <c:v>46274</c:v>
                </c:pt>
                <c:pt idx="91">
                  <c:v>47499</c:v>
                </c:pt>
                <c:pt idx="92">
                  <c:v>47180</c:v>
                </c:pt>
                <c:pt idx="93">
                  <c:v>48636</c:v>
                </c:pt>
                <c:pt idx="94">
                  <c:v>48375</c:v>
                </c:pt>
                <c:pt idx="95">
                  <c:v>47927</c:v>
                </c:pt>
                <c:pt idx="96">
                  <c:v>47920</c:v>
                </c:pt>
                <c:pt idx="97">
                  <c:v>48111</c:v>
                </c:pt>
                <c:pt idx="98">
                  <c:v>47128</c:v>
                </c:pt>
                <c:pt idx="99">
                  <c:v>47474</c:v>
                </c:pt>
                <c:pt idx="100">
                  <c:v>57732</c:v>
                </c:pt>
                <c:pt idx="101">
                  <c:v>57821</c:v>
                </c:pt>
                <c:pt idx="102">
                  <c:v>58040</c:v>
                </c:pt>
                <c:pt idx="103">
                  <c:v>58515</c:v>
                </c:pt>
                <c:pt idx="104">
                  <c:v>58216</c:v>
                </c:pt>
                <c:pt idx="105">
                  <c:v>57665</c:v>
                </c:pt>
                <c:pt idx="106">
                  <c:v>57600</c:v>
                </c:pt>
                <c:pt idx="107">
                  <c:v>58262</c:v>
                </c:pt>
                <c:pt idx="108">
                  <c:v>58021</c:v>
                </c:pt>
                <c:pt idx="109">
                  <c:v>58385</c:v>
                </c:pt>
                <c:pt idx="110">
                  <c:v>57526</c:v>
                </c:pt>
                <c:pt idx="111">
                  <c:v>57462</c:v>
                </c:pt>
                <c:pt idx="112">
                  <c:v>56768</c:v>
                </c:pt>
                <c:pt idx="113">
                  <c:v>56718</c:v>
                </c:pt>
                <c:pt idx="114">
                  <c:v>56968</c:v>
                </c:pt>
                <c:pt idx="115">
                  <c:v>57084</c:v>
                </c:pt>
                <c:pt idx="116">
                  <c:v>56557</c:v>
                </c:pt>
                <c:pt idx="117">
                  <c:v>57023</c:v>
                </c:pt>
                <c:pt idx="118">
                  <c:v>57756</c:v>
                </c:pt>
                <c:pt idx="11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'results-assignment'!$F$2:$F$121</c:f>
              <c:numCache>
                <c:formatCode>General</c:formatCode>
                <c:ptCount val="12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  <c:pt idx="40">
                  <c:v>19896</c:v>
                </c:pt>
                <c:pt idx="41">
                  <c:v>19854</c:v>
                </c:pt>
                <c:pt idx="42">
                  <c:v>19931</c:v>
                </c:pt>
                <c:pt idx="43">
                  <c:v>19194</c:v>
                </c:pt>
                <c:pt idx="44">
                  <c:v>19495</c:v>
                </c:pt>
                <c:pt idx="45">
                  <c:v>19945</c:v>
                </c:pt>
                <c:pt idx="46">
                  <c:v>19215</c:v>
                </c:pt>
                <c:pt idx="47">
                  <c:v>19390</c:v>
                </c:pt>
                <c:pt idx="48">
                  <c:v>19208</c:v>
                </c:pt>
                <c:pt idx="49">
                  <c:v>19833</c:v>
                </c:pt>
                <c:pt idx="50">
                  <c:v>19144</c:v>
                </c:pt>
                <c:pt idx="51">
                  <c:v>19312</c:v>
                </c:pt>
                <c:pt idx="52">
                  <c:v>19711</c:v>
                </c:pt>
                <c:pt idx="53">
                  <c:v>18835</c:v>
                </c:pt>
                <c:pt idx="54">
                  <c:v>19060</c:v>
                </c:pt>
                <c:pt idx="55">
                  <c:v>19214</c:v>
                </c:pt>
                <c:pt idx="56">
                  <c:v>19326</c:v>
                </c:pt>
                <c:pt idx="57">
                  <c:v>19137</c:v>
                </c:pt>
                <c:pt idx="58">
                  <c:v>19004</c:v>
                </c:pt>
                <c:pt idx="59">
                  <c:v>18758</c:v>
                </c:pt>
                <c:pt idx="60">
                  <c:v>23257</c:v>
                </c:pt>
                <c:pt idx="61">
                  <c:v>23390</c:v>
                </c:pt>
                <c:pt idx="62">
                  <c:v>23299</c:v>
                </c:pt>
                <c:pt idx="63">
                  <c:v>23040</c:v>
                </c:pt>
                <c:pt idx="64">
                  <c:v>23012</c:v>
                </c:pt>
                <c:pt idx="65">
                  <c:v>23152</c:v>
                </c:pt>
                <c:pt idx="66">
                  <c:v>22914</c:v>
                </c:pt>
                <c:pt idx="67">
                  <c:v>23418</c:v>
                </c:pt>
                <c:pt idx="68">
                  <c:v>23054</c:v>
                </c:pt>
                <c:pt idx="69">
                  <c:v>23117</c:v>
                </c:pt>
                <c:pt idx="70">
                  <c:v>22892</c:v>
                </c:pt>
                <c:pt idx="71">
                  <c:v>22612</c:v>
                </c:pt>
                <c:pt idx="72">
                  <c:v>22997</c:v>
                </c:pt>
                <c:pt idx="73">
                  <c:v>22219</c:v>
                </c:pt>
                <c:pt idx="74">
                  <c:v>23270</c:v>
                </c:pt>
                <c:pt idx="75">
                  <c:v>22815</c:v>
                </c:pt>
                <c:pt idx="76">
                  <c:v>23025</c:v>
                </c:pt>
                <c:pt idx="77">
                  <c:v>22570</c:v>
                </c:pt>
                <c:pt idx="78">
                  <c:v>23109</c:v>
                </c:pt>
                <c:pt idx="79">
                  <c:v>22591</c:v>
                </c:pt>
                <c:pt idx="80">
                  <c:v>49556</c:v>
                </c:pt>
                <c:pt idx="81">
                  <c:v>48411</c:v>
                </c:pt>
                <c:pt idx="82">
                  <c:v>49092</c:v>
                </c:pt>
                <c:pt idx="83">
                  <c:v>48201</c:v>
                </c:pt>
                <c:pt idx="84">
                  <c:v>48264</c:v>
                </c:pt>
                <c:pt idx="85">
                  <c:v>48805</c:v>
                </c:pt>
                <c:pt idx="86">
                  <c:v>48784</c:v>
                </c:pt>
                <c:pt idx="87">
                  <c:v>47998</c:v>
                </c:pt>
                <c:pt idx="88">
                  <c:v>48278</c:v>
                </c:pt>
                <c:pt idx="89">
                  <c:v>47758</c:v>
                </c:pt>
                <c:pt idx="90">
                  <c:v>46296</c:v>
                </c:pt>
                <c:pt idx="91">
                  <c:v>47529</c:v>
                </c:pt>
                <c:pt idx="92">
                  <c:v>47200</c:v>
                </c:pt>
                <c:pt idx="93">
                  <c:v>48636</c:v>
                </c:pt>
                <c:pt idx="94">
                  <c:v>48405</c:v>
                </c:pt>
                <c:pt idx="95">
                  <c:v>48027</c:v>
                </c:pt>
                <c:pt idx="96">
                  <c:v>48020</c:v>
                </c:pt>
                <c:pt idx="97">
                  <c:v>48167</c:v>
                </c:pt>
                <c:pt idx="98">
                  <c:v>47158</c:v>
                </c:pt>
                <c:pt idx="99">
                  <c:v>47480</c:v>
                </c:pt>
                <c:pt idx="100">
                  <c:v>57808</c:v>
                </c:pt>
                <c:pt idx="101">
                  <c:v>57997</c:v>
                </c:pt>
                <c:pt idx="102">
                  <c:v>58046</c:v>
                </c:pt>
                <c:pt idx="103">
                  <c:v>58559</c:v>
                </c:pt>
                <c:pt idx="104">
                  <c:v>58384</c:v>
                </c:pt>
                <c:pt idx="105">
                  <c:v>57773</c:v>
                </c:pt>
                <c:pt idx="106">
                  <c:v>57724</c:v>
                </c:pt>
                <c:pt idx="107">
                  <c:v>58370</c:v>
                </c:pt>
                <c:pt idx="108">
                  <c:v>58067</c:v>
                </c:pt>
                <c:pt idx="109">
                  <c:v>58573</c:v>
                </c:pt>
                <c:pt idx="110">
                  <c:v>57520</c:v>
                </c:pt>
                <c:pt idx="111">
                  <c:v>57324</c:v>
                </c:pt>
                <c:pt idx="112">
                  <c:v>56784</c:v>
                </c:pt>
                <c:pt idx="113">
                  <c:v>56686</c:v>
                </c:pt>
                <c:pt idx="114">
                  <c:v>56980</c:v>
                </c:pt>
                <c:pt idx="115">
                  <c:v>57064</c:v>
                </c:pt>
                <c:pt idx="116">
                  <c:v>56567</c:v>
                </c:pt>
                <c:pt idx="117">
                  <c:v>56973</c:v>
                </c:pt>
                <c:pt idx="118">
                  <c:v>57716</c:v>
                </c:pt>
                <c:pt idx="11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758344"/>
        <c:axId val="460756384"/>
      </c:lineChart>
      <c:catAx>
        <c:axId val="460758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6384"/>
        <c:crosses val="autoZero"/>
        <c:auto val="1"/>
        <c:lblAlgn val="ctr"/>
        <c:lblOffset val="100"/>
        <c:noMultiLvlLbl val="0"/>
      </c:catAx>
      <c:valAx>
        <c:axId val="46075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8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Time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Time (200, 500 and 1000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9.6250072907553219E-2"/>
          <c:w val="0.9391068733595801"/>
          <c:h val="0.81102143482064737"/>
        </c:manualLayout>
      </c:layout>
      <c:lineChart>
        <c:grouping val="standard"/>
        <c:varyColors val="0"/>
        <c:ser>
          <c:idx val="0"/>
          <c:order val="0"/>
          <c:tx>
            <c:strRef>
              <c:f>'results-assignment'!$A$1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'results-assignment'!$A$2:$A$124</c:f>
              <c:numCache>
                <c:formatCode>#,##0</c:formatCode>
                <c:ptCount val="123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  <c:pt idx="40">
                  <c:v>2382</c:v>
                </c:pt>
                <c:pt idx="41">
                  <c:v>2908</c:v>
                </c:pt>
                <c:pt idx="42">
                  <c:v>9733</c:v>
                </c:pt>
                <c:pt idx="43">
                  <c:v>3151</c:v>
                </c:pt>
                <c:pt idx="44">
                  <c:v>7335</c:v>
                </c:pt>
                <c:pt idx="45">
                  <c:v>3002</c:v>
                </c:pt>
                <c:pt idx="46">
                  <c:v>7886</c:v>
                </c:pt>
                <c:pt idx="47">
                  <c:v>6477</c:v>
                </c:pt>
                <c:pt idx="48">
                  <c:v>14147</c:v>
                </c:pt>
                <c:pt idx="49" formatCode="General">
                  <c:v>0</c:v>
                </c:pt>
                <c:pt idx="50">
                  <c:v>7304</c:v>
                </c:pt>
                <c:pt idx="51">
                  <c:v>57306</c:v>
                </c:pt>
                <c:pt idx="52">
                  <c:v>13886</c:v>
                </c:pt>
                <c:pt idx="53">
                  <c:v>6049</c:v>
                </c:pt>
                <c:pt idx="54">
                  <c:v>8795</c:v>
                </c:pt>
                <c:pt idx="55">
                  <c:v>6713</c:v>
                </c:pt>
                <c:pt idx="56">
                  <c:v>20402</c:v>
                </c:pt>
                <c:pt idx="57">
                  <c:v>8111</c:v>
                </c:pt>
                <c:pt idx="58">
                  <c:v>18295</c:v>
                </c:pt>
                <c:pt idx="59">
                  <c:v>7277</c:v>
                </c:pt>
                <c:pt idx="60" formatCode="General">
                  <c:v>0</c:v>
                </c:pt>
                <c:pt idx="61">
                  <c:v>5365</c:v>
                </c:pt>
                <c:pt idx="62">
                  <c:v>64377</c:v>
                </c:pt>
                <c:pt idx="63">
                  <c:v>4618</c:v>
                </c:pt>
                <c:pt idx="64" formatCode="General">
                  <c:v>0</c:v>
                </c:pt>
                <c:pt idx="65">
                  <c:v>22373</c:v>
                </c:pt>
                <c:pt idx="66">
                  <c:v>18476</c:v>
                </c:pt>
                <c:pt idx="67">
                  <c:v>22724</c:v>
                </c:pt>
                <c:pt idx="68">
                  <c:v>5832</c:v>
                </c:pt>
                <c:pt idx="69">
                  <c:v>6507</c:v>
                </c:pt>
                <c:pt idx="70">
                  <c:v>21941</c:v>
                </c:pt>
                <c:pt idx="71">
                  <c:v>15461</c:v>
                </c:pt>
                <c:pt idx="72">
                  <c:v>12694</c:v>
                </c:pt>
                <c:pt idx="73">
                  <c:v>12793</c:v>
                </c:pt>
                <c:pt idx="74" formatCode="General">
                  <c:v>0</c:v>
                </c:pt>
                <c:pt idx="75">
                  <c:v>180077</c:v>
                </c:pt>
                <c:pt idx="76">
                  <c:v>12617</c:v>
                </c:pt>
                <c:pt idx="77">
                  <c:v>17449</c:v>
                </c:pt>
                <c:pt idx="78">
                  <c:v>24581</c:v>
                </c:pt>
                <c:pt idx="79">
                  <c:v>10109</c:v>
                </c:pt>
                <c:pt idx="80">
                  <c:v>46522</c:v>
                </c:pt>
                <c:pt idx="81">
                  <c:v>180173</c:v>
                </c:pt>
                <c:pt idx="82">
                  <c:v>180112</c:v>
                </c:pt>
                <c:pt idx="83">
                  <c:v>180126</c:v>
                </c:pt>
                <c:pt idx="84">
                  <c:v>180129</c:v>
                </c:pt>
                <c:pt idx="85">
                  <c:v>59136</c:v>
                </c:pt>
                <c:pt idx="86">
                  <c:v>58486</c:v>
                </c:pt>
                <c:pt idx="87">
                  <c:v>180123</c:v>
                </c:pt>
                <c:pt idx="88">
                  <c:v>34267</c:v>
                </c:pt>
                <c:pt idx="89">
                  <c:v>180118</c:v>
                </c:pt>
                <c:pt idx="90">
                  <c:v>146109</c:v>
                </c:pt>
                <c:pt idx="91">
                  <c:v>151784</c:v>
                </c:pt>
                <c:pt idx="92">
                  <c:v>180182</c:v>
                </c:pt>
                <c:pt idx="93">
                  <c:v>180209</c:v>
                </c:pt>
                <c:pt idx="94">
                  <c:v>180889</c:v>
                </c:pt>
                <c:pt idx="95">
                  <c:v>139649</c:v>
                </c:pt>
                <c:pt idx="96" formatCode="General">
                  <c:v>0</c:v>
                </c:pt>
                <c:pt idx="97">
                  <c:v>180174</c:v>
                </c:pt>
                <c:pt idx="98">
                  <c:v>180154</c:v>
                </c:pt>
                <c:pt idx="99">
                  <c:v>180163</c:v>
                </c:pt>
                <c:pt idx="100">
                  <c:v>180145</c:v>
                </c:pt>
                <c:pt idx="101">
                  <c:v>180124</c:v>
                </c:pt>
                <c:pt idx="102">
                  <c:v>180226</c:v>
                </c:pt>
                <c:pt idx="103">
                  <c:v>180155</c:v>
                </c:pt>
                <c:pt idx="104">
                  <c:v>180087</c:v>
                </c:pt>
                <c:pt idx="105">
                  <c:v>180133</c:v>
                </c:pt>
                <c:pt idx="106" formatCode="General">
                  <c:v>0</c:v>
                </c:pt>
                <c:pt idx="107">
                  <c:v>180145</c:v>
                </c:pt>
                <c:pt idx="108">
                  <c:v>180163</c:v>
                </c:pt>
                <c:pt idx="109">
                  <c:v>180192</c:v>
                </c:pt>
                <c:pt idx="110">
                  <c:v>185105</c:v>
                </c:pt>
                <c:pt idx="111">
                  <c:v>180343</c:v>
                </c:pt>
                <c:pt idx="112">
                  <c:v>180224</c:v>
                </c:pt>
                <c:pt idx="113">
                  <c:v>180256</c:v>
                </c:pt>
                <c:pt idx="114">
                  <c:v>180227</c:v>
                </c:pt>
                <c:pt idx="115">
                  <c:v>180226</c:v>
                </c:pt>
                <c:pt idx="116">
                  <c:v>180262</c:v>
                </c:pt>
                <c:pt idx="117">
                  <c:v>180237</c:v>
                </c:pt>
                <c:pt idx="118">
                  <c:v>180388</c:v>
                </c:pt>
                <c:pt idx="11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'results-assignment'!$H$1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'results-assignment'!$H$2:$H$124</c:f>
              <c:numCache>
                <c:formatCode>General</c:formatCode>
                <c:ptCount val="123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2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0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0</c:v>
                </c:pt>
                <c:pt idx="115">
                  <c:v>2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1</c:v>
                </c:pt>
                <c:pt idx="122">
                  <c:v>391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0751288"/>
        <c:axId val="460754424"/>
      </c:lineChart>
      <c:catAx>
        <c:axId val="46075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4424"/>
        <c:crosses val="autoZero"/>
        <c:auto val="1"/>
        <c:lblAlgn val="ctr"/>
        <c:lblOffset val="100"/>
        <c:noMultiLvlLbl val="0"/>
      </c:catAx>
      <c:valAx>
        <c:axId val="46075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075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5869" y="1151234"/>
          <a:ext cx="1935105" cy="88110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D273-8CFD-43C2-9C05-44FADF3E0637}">
      <dsp:nvSpPr>
        <dsp:cNvPr id="0" name=""/>
        <dsp:cNvSpPr/>
      </dsp:nvSpPr>
      <dsp:spPr>
        <a:xfrm>
          <a:off x="-79831" y="22764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C1</a:t>
          </a:r>
        </a:p>
      </dsp:txBody>
      <dsp:txXfrm>
        <a:off x="59534" y="367009"/>
        <a:ext cx="672917" cy="672917"/>
      </dsp:txXfrm>
    </dsp:sp>
    <dsp:sp modelId="{F660F4B9-35DB-4256-A868-A35C6DCCF6B2}">
      <dsp:nvSpPr>
        <dsp:cNvPr id="0" name=""/>
        <dsp:cNvSpPr/>
      </dsp:nvSpPr>
      <dsp:spPr>
        <a:xfrm>
          <a:off x="2655135" y="1130668"/>
          <a:ext cx="1957708" cy="914333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76C1E-557E-4553-9447-49B69EEC7907}">
      <dsp:nvSpPr>
        <dsp:cNvPr id="0" name=""/>
        <dsp:cNvSpPr/>
      </dsp:nvSpPr>
      <dsp:spPr>
        <a:xfrm>
          <a:off x="2077218" y="254329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C2</a:t>
          </a:r>
        </a:p>
      </dsp:txBody>
      <dsp:txXfrm>
        <a:off x="2216583" y="393694"/>
        <a:ext cx="672917" cy="672917"/>
      </dsp:txXfrm>
    </dsp:sp>
    <dsp:sp modelId="{AD2806AC-6A03-4F05-9F4D-F72EA0E56FBF}">
      <dsp:nvSpPr>
        <dsp:cNvPr id="0" name=""/>
        <dsp:cNvSpPr/>
      </dsp:nvSpPr>
      <dsp:spPr>
        <a:xfrm>
          <a:off x="5226455" y="1151330"/>
          <a:ext cx="2010348" cy="88278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6DA6E-7A23-44BD-8A99-378091FF741D}">
      <dsp:nvSpPr>
        <dsp:cNvPr id="0" name=""/>
        <dsp:cNvSpPr/>
      </dsp:nvSpPr>
      <dsp:spPr>
        <a:xfrm>
          <a:off x="4583780" y="292480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C3</a:t>
          </a:r>
        </a:p>
      </dsp:txBody>
      <dsp:txXfrm>
        <a:off x="4723145" y="431845"/>
        <a:ext cx="672917" cy="672917"/>
      </dsp:txXfrm>
    </dsp:sp>
    <dsp:sp modelId="{402C2C77-A32C-4D99-9940-12535E1181F2}">
      <dsp:nvSpPr>
        <dsp:cNvPr id="0" name=""/>
        <dsp:cNvSpPr/>
      </dsp:nvSpPr>
      <dsp:spPr>
        <a:xfrm>
          <a:off x="7872141" y="1083310"/>
          <a:ext cx="1994894" cy="9508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D9C8-CD6E-4AA4-8A19-7F6F667528F0}">
      <dsp:nvSpPr>
        <dsp:cNvPr id="0" name=""/>
        <dsp:cNvSpPr/>
      </dsp:nvSpPr>
      <dsp:spPr>
        <a:xfrm>
          <a:off x="7107481" y="265054"/>
          <a:ext cx="951647" cy="951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noProof="0" dirty="0"/>
            <a:t>C4</a:t>
          </a:r>
        </a:p>
      </dsp:txBody>
      <dsp:txXfrm>
        <a:off x="7246846" y="404419"/>
        <a:ext cx="672917" cy="67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0.61814</cdr:x>
      <cdr:y>0.23862</cdr:y>
    </cdr:from>
    <cdr:to>
      <cdr:x>1</cdr:x>
      <cdr:y>0.91318</cdr:y>
    </cdr:to>
    <cdr:pic>
      <cdr:nvPicPr>
        <cdr:cNvPr id="2" name="Imagen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343795" y="1557352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0.66043</cdr:x>
      <cdr:y>0.48755</cdr:y>
    </cdr:from>
    <cdr:to>
      <cdr:x>0.91466</cdr:x>
      <cdr:y>0.78465</cdr:y>
    </cdr:to>
    <cdr:sp macro="" textlink="">
      <cdr:nvSpPr>
        <cdr:cNvPr id="3" name="CuadroTexto 3"/>
        <cdr:cNvSpPr txBox="1"/>
      </cdr:nvSpPr>
      <cdr:spPr>
        <a:xfrm xmlns:a="http://schemas.openxmlformats.org/drawingml/2006/main">
          <a:off x="7846292" y="3181927"/>
          <a:ext cx="3020291" cy="19389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 rtl="0">
            <a:defRPr lang="es-E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0,3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0.62789</cdr:x>
      <cdr:y>0.29293</cdr:y>
    </cdr:from>
    <cdr:to>
      <cdr:x>1</cdr:x>
      <cdr:y>0.93487</cdr:y>
    </cdr:to>
    <cdr:pic>
      <cdr:nvPicPr>
        <cdr:cNvPr id="4" name="Imagen 3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655294" y="2008909"/>
          <a:ext cx="4536706" cy="440245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0.6773</cdr:x>
      <cdr:y>0.51354</cdr:y>
    </cdr:from>
    <cdr:to>
      <cdr:x>0.92349</cdr:x>
      <cdr:y>0.79451</cdr:y>
    </cdr:to>
    <cdr:sp macro="" textlink="">
      <cdr:nvSpPr>
        <cdr:cNvPr id="5" name="CuadroTexto 3"/>
        <cdr:cNvSpPr txBox="1"/>
      </cdr:nvSpPr>
      <cdr:spPr>
        <a:xfrm xmlns:a="http://schemas.openxmlformats.org/drawingml/2006/main">
          <a:off x="8257605" y="3521883"/>
          <a:ext cx="3001549" cy="192689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Our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is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smtClean="0">
              <a:latin typeface="MV Boli" panose="02000500030200090000" pitchFamily="2" charset="0"/>
              <a:cs typeface="MV Boli" panose="02000500030200090000" pitchFamily="2" charset="0"/>
            </a:rPr>
            <a:t>0,1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percent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b="1" dirty="0" err="1" smtClean="0">
              <a:latin typeface="MV Boli" panose="02000500030200090000" pitchFamily="2" charset="0"/>
              <a:cs typeface="MV Boli" panose="02000500030200090000" pitchFamily="2" charset="0"/>
            </a:rPr>
            <a:t>worst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in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comparison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with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the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CIPLEX’s</a:t>
          </a:r>
          <a:r>
            <a:rPr lang="es-ES" sz="2400" dirty="0" smtClean="0">
              <a:latin typeface="MV Boli" panose="02000500030200090000" pitchFamily="2" charset="0"/>
              <a:cs typeface="MV Boli" panose="02000500030200090000" pitchFamily="2" charset="0"/>
            </a:rPr>
            <a:t> </a:t>
          </a:r>
          <a:r>
            <a:rPr lang="es-ES" sz="2400" dirty="0" err="1" smtClean="0">
              <a:latin typeface="MV Boli" panose="02000500030200090000" pitchFamily="2" charset="0"/>
              <a:cs typeface="MV Boli" panose="02000500030200090000" pitchFamily="2" charset="0"/>
            </a:rPr>
            <a:t>solution</a:t>
          </a:r>
          <a:endParaRPr lang="es-ES" sz="2400" dirty="0">
            <a:latin typeface="MV Boli" panose="02000500030200090000" pitchFamily="2" charset="0"/>
            <a:cs typeface="MV Boli" panose="02000500030200090000" pitchFamily="2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10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17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0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18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8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34A2FF8-4559-4149-8B79-D85ED6F0B85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NOTA:</a:t>
            </a:r>
          </a:p>
          <a:p>
            <a:r>
              <a:rPr lang="es-ES" sz="1200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9974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B79CF11-FD05-4F88-8EC3-5D4F176B79FC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9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FEAFC309-1B63-44A4-A9FC-29FA1501E26B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5146D9C0-42AF-411F-B87E-5CF0AD6A3E2D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99FE88BC-BA9C-41DB-8175-8FC1D1B95355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7776A268-E945-41BF-9F85-D7A3B8400346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6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>
                <a:solidFill>
                  <a:srgbClr val="514843">
                    <a:lumMod val="60000"/>
                    <a:lumOff val="40000"/>
                  </a:srgbClr>
                </a:solidFill>
              </a:rPr>
              <a:t>​</a:t>
            </a:r>
            <a:fld id="{CEC05348-D021-422A-8D9F-89EEB8C0F442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7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/>
              <a:t>20/01/2019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smtClean="0">
                <a:solidFill>
                  <a:srgbClr val="514843">
                    <a:lumMod val="60000"/>
                    <a:lumOff val="40000"/>
                  </a:srgbClr>
                </a:solidFill>
              </a:rPr>
              <a:pPr algn="r"/>
              <a:t>‹Nº›</a:t>
            </a:fld>
            <a:endParaRPr lang="es-ES" dirty="0">
              <a:solidFill>
                <a:srgbClr val="514843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3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0139"/>
              </p:ext>
            </p:extLst>
          </p:nvPr>
        </p:nvGraphicFramePr>
        <p:xfrm>
          <a:off x="-2" y="3"/>
          <a:ext cx="1219200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1">
                  <a:extLst>
                    <a:ext uri="{9D8B030D-6E8A-4147-A177-3AD203B41FA5}">
                      <a16:colId xmlns="" xmlns:a16="http://schemas.microsoft.com/office/drawing/2014/main" val="34760263"/>
                    </a:ext>
                  </a:extLst>
                </a:gridCol>
                <a:gridCol w="855273">
                  <a:extLst>
                    <a:ext uri="{9D8B030D-6E8A-4147-A177-3AD203B41FA5}">
                      <a16:colId xmlns="" xmlns:a16="http://schemas.microsoft.com/office/drawing/2014/main" val="3812687379"/>
                    </a:ext>
                  </a:extLst>
                </a:gridCol>
                <a:gridCol w="1315753">
                  <a:extLst>
                    <a:ext uri="{9D8B030D-6E8A-4147-A177-3AD203B41FA5}">
                      <a16:colId xmlns="" xmlns:a16="http://schemas.microsoft.com/office/drawing/2014/main" val="1933821378"/>
                    </a:ext>
                  </a:extLst>
                </a:gridCol>
                <a:gridCol w="1728370">
                  <a:extLst>
                    <a:ext uri="{9D8B030D-6E8A-4147-A177-3AD203B41FA5}">
                      <a16:colId xmlns="" xmlns:a16="http://schemas.microsoft.com/office/drawing/2014/main" val="875010954"/>
                    </a:ext>
                  </a:extLst>
                </a:gridCol>
                <a:gridCol w="823913">
                  <a:extLst>
                    <a:ext uri="{9D8B030D-6E8A-4147-A177-3AD203B41FA5}">
                      <a16:colId xmlns="" xmlns:a16="http://schemas.microsoft.com/office/drawing/2014/main" val="1078558424"/>
                    </a:ext>
                  </a:extLst>
                </a:gridCol>
                <a:gridCol w="1246433">
                  <a:extLst>
                    <a:ext uri="{9D8B030D-6E8A-4147-A177-3AD203B41FA5}">
                      <a16:colId xmlns="" xmlns:a16="http://schemas.microsoft.com/office/drawing/2014/main" val="112756927"/>
                    </a:ext>
                  </a:extLst>
                </a:gridCol>
                <a:gridCol w="1919824">
                  <a:extLst>
                    <a:ext uri="{9D8B030D-6E8A-4147-A177-3AD203B41FA5}">
                      <a16:colId xmlns="" xmlns:a16="http://schemas.microsoft.com/office/drawing/2014/main" val="4050224548"/>
                    </a:ext>
                  </a:extLst>
                </a:gridCol>
                <a:gridCol w="1774583">
                  <a:extLst>
                    <a:ext uri="{9D8B030D-6E8A-4147-A177-3AD203B41FA5}">
                      <a16:colId xmlns="" xmlns:a16="http://schemas.microsoft.com/office/drawing/2014/main" val="1071222725"/>
                    </a:ext>
                  </a:extLst>
                </a:gridCol>
                <a:gridCol w="1526833">
                  <a:extLst>
                    <a:ext uri="{9D8B030D-6E8A-4147-A177-3AD203B41FA5}">
                      <a16:colId xmlns="" xmlns:a16="http://schemas.microsoft.com/office/drawing/2014/main" val="4215464752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 smtClean="0"/>
                        <a:t>OPTGAP</a:t>
                      </a:r>
                      <a:endParaRPr lang="es-US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5891069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/>
                        <a:t>9733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0.00291853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0.29185327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466219"/>
                  </a:ext>
                </a:extLst>
              </a:tr>
              <a:tr h="63690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115074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0.081178801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-10250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-8.17880055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07672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46522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0.000026191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49556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0.00295487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0.29548674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0563303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3151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0.000079848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200_ITV1_REP3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19194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0.00208834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0.208833666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0662345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184236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114892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0.008860495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114030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-0.0075027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-0.75026982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1831911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48341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0.001070248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48411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0.00144805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0.14480462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7403434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7304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19044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200_ITV1_REP1</a:t>
                      </a:r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19144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0.005251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0.52509977</a:t>
                      </a:r>
                    </a:p>
                  </a:txBody>
                  <a:tcPr>
                    <a:solidFill>
                      <a:srgbClr val="DF8C4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1242976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181428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114502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0.004082025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1000_ITV2_REP9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114184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-0.00277724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-318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-0.27772441</a:t>
                      </a:r>
                    </a:p>
                    <a:p>
                      <a:pPr algn="ctr"/>
                      <a:endParaRPr lang="es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6843330"/>
                  </a:ext>
                </a:extLst>
              </a:tr>
              <a:tr h="691233"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180112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48940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0.001110203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500_ITV1_REP2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49092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0.00310584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152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sz="1400" dirty="0">
                          <a:solidFill>
                            <a:schemeClr val="tx2"/>
                          </a:solidFill>
                        </a:rPr>
                        <a:t>0.31058439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48601"/>
              </p:ext>
            </p:extLst>
          </p:nvPr>
        </p:nvGraphicFramePr>
        <p:xfrm>
          <a:off x="311498" y="331596"/>
          <a:ext cx="11880501" cy="652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160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118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72279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6" y="2023842"/>
            <a:ext cx="4383307" cy="4253597"/>
          </a:xfrm>
          <a:prstGeom prst="rect">
            <a:avLst/>
          </a:prstGeom>
        </p:spPr>
      </p:pic>
      <p:sp>
        <p:nvSpPr>
          <p:cNvPr id="5" name="CuadroTexto 3"/>
          <p:cNvSpPr txBox="1"/>
          <p:nvPr/>
        </p:nvSpPr>
        <p:spPr>
          <a:xfrm>
            <a:off x="8414328" y="3530600"/>
            <a:ext cx="3215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1,47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17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70" y="622029"/>
            <a:ext cx="3895709" cy="3780428"/>
          </a:xfrm>
          <a:prstGeom prst="rect">
            <a:avLst/>
          </a:prstGeom>
        </p:spPr>
      </p:pic>
      <p:sp>
        <p:nvSpPr>
          <p:cNvPr id="6" name="CuadroTexto 3"/>
          <p:cNvSpPr txBox="1"/>
          <p:nvPr/>
        </p:nvSpPr>
        <p:spPr>
          <a:xfrm>
            <a:off x="4949918" y="1762472"/>
            <a:ext cx="2756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general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0,36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percent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b="1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better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in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comparison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with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the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CIPLEX’s</a:t>
            </a:r>
            <a:r>
              <a:rPr lang="es-ES" sz="2400" dirty="0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solution</a:t>
            </a:r>
            <a:endParaRPr lang="es-ES" sz="2400" dirty="0">
              <a:solidFill>
                <a:schemeClr val="tx2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8311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69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92" y="3632198"/>
            <a:ext cx="3650801" cy="28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// </a:t>
            </a:r>
            <a:r>
              <a:rPr lang="en-US" sz="2800" dirty="0" err="1" smtClean="0">
                <a:solidFill>
                  <a:schemeClr val="tx2"/>
                </a:solidFill>
              </a:rPr>
              <a:t>inicial</a:t>
            </a:r>
            <a:r>
              <a:rPr lang="en-US" sz="2800" dirty="0" smtClean="0">
                <a:solidFill>
                  <a:schemeClr val="tx2"/>
                </a:solidFill>
              </a:rPr>
              <a:t> value = </a:t>
            </a:r>
            <a:r>
              <a:rPr lang="en-US" sz="2800" dirty="0" smtClean="0">
                <a:solidFill>
                  <a:schemeClr val="tx2"/>
                </a:solidFill>
              </a:rPr>
              <a:t>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 //ordered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(1</a:t>
            </a:r>
            <a:r>
              <a:rPr lang="en-US" dirty="0">
                <a:solidFill>
                  <a:schemeClr val="tx2"/>
                </a:solidFill>
              </a:rPr>
              <a:t>.. </a:t>
            </a:r>
            <a:r>
              <a:rPr lang="en-US" dirty="0" smtClean="0">
                <a:solidFill>
                  <a:schemeClr val="tx2"/>
                </a:solidFill>
              </a:rPr>
              <a:t>Timeslots-1))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//constrain 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Timeslots-1))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1_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640</Words>
  <Application>Microsoft Office PowerPoint</Application>
  <PresentationFormat>Panorámica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Euphemia</vt:lpstr>
      <vt:lpstr>MV Boli</vt:lpstr>
      <vt:lpstr>Plantagenet Cherokee</vt:lpstr>
      <vt:lpstr>Wingdings</vt:lpstr>
      <vt:lpstr>Literatura académica 16 × 9</vt:lpstr>
      <vt:lpstr>1_Literatura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2019-01-21T08:57:45Z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