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3" r:id="rId7"/>
    <p:sldId id="274" r:id="rId8"/>
    <p:sldId id="260" r:id="rId9"/>
    <p:sldId id="265" r:id="rId10"/>
    <p:sldId id="276" r:id="rId11"/>
    <p:sldId id="275" r:id="rId12"/>
    <p:sldId id="277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61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065" autoAdjust="0"/>
  </p:normalViewPr>
  <p:slideViewPr>
    <p:cSldViewPr snapToGrid="0" showGuides="1">
      <p:cViewPr varScale="1">
        <p:scale>
          <a:sx n="108" d="100"/>
          <a:sy n="108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(200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95-4E6F-A3CB-D7305545BA81}"/>
            </c:ext>
          </c:extLst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19404</c:v>
                </c:pt>
                <c:pt idx="11">
                  <c:v>19572</c:v>
                </c:pt>
                <c:pt idx="12">
                  <c:v>20071</c:v>
                </c:pt>
                <c:pt idx="13">
                  <c:v>19215</c:v>
                </c:pt>
                <c:pt idx="14">
                  <c:v>19320</c:v>
                </c:pt>
                <c:pt idx="15">
                  <c:v>19474</c:v>
                </c:pt>
                <c:pt idx="16">
                  <c:v>19586</c:v>
                </c:pt>
                <c:pt idx="17">
                  <c:v>19397</c:v>
                </c:pt>
                <c:pt idx="18">
                  <c:v>19264</c:v>
                </c:pt>
                <c:pt idx="19">
                  <c:v>19138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23292</c:v>
                </c:pt>
                <c:pt idx="31">
                  <c:v>23012</c:v>
                </c:pt>
                <c:pt idx="32">
                  <c:v>23397</c:v>
                </c:pt>
                <c:pt idx="33">
                  <c:v>22639</c:v>
                </c:pt>
                <c:pt idx="34">
                  <c:v>23770</c:v>
                </c:pt>
                <c:pt idx="35">
                  <c:v>23215</c:v>
                </c:pt>
                <c:pt idx="36">
                  <c:v>23425</c:v>
                </c:pt>
                <c:pt idx="37">
                  <c:v>22970</c:v>
                </c:pt>
                <c:pt idx="38">
                  <c:v>23509</c:v>
                </c:pt>
                <c:pt idx="39">
                  <c:v>22991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95-4E6F-A3CB-D7305545B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466120"/>
        <c:axId val="327466512"/>
      </c:lineChart>
      <c:catAx>
        <c:axId val="327466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7466512"/>
        <c:crosses val="autoZero"/>
        <c:auto val="1"/>
        <c:lblAlgn val="ctr"/>
        <c:lblOffset val="100"/>
        <c:noMultiLvlLbl val="0"/>
      </c:catAx>
      <c:valAx>
        <c:axId val="3274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74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46294820051856"/>
          <c:y val="0.94263895851969814"/>
          <c:w val="0.15657541660119789"/>
          <c:h val="4.260289686011471E-2"/>
        </c:manualLayout>
      </c:layout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(200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1383315526776"/>
          <c:y val="1.1851851851851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B1-42E1-BA84-46D552EDC603}"/>
            </c:ext>
          </c:extLst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7B1-42E1-BA84-46D552EDC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5344"/>
        <c:axId val="328456128"/>
      </c:lineChart>
      <c:catAx>
        <c:axId val="328455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6128"/>
        <c:crosses val="autoZero"/>
        <c:auto val="1"/>
        <c:lblAlgn val="ctr"/>
        <c:lblOffset val="100"/>
        <c:noMultiLvlLbl val="0"/>
      </c:catAx>
      <c:valAx>
        <c:axId val="3284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>
                      <a:alpha val="83000"/>
                    </a:schemeClr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(500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1800" b="0" i="0" baseline="0" dirty="0">
                <a:effectLst/>
              </a:rPr>
              <a:t>)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3E7-4E8F-BB0E-C7E42BED69FB}"/>
            </c:ext>
          </c:extLst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47156</c:v>
                </c:pt>
                <c:pt idx="11">
                  <c:v>48369</c:v>
                </c:pt>
                <c:pt idx="12">
                  <c:v>48040</c:v>
                </c:pt>
                <c:pt idx="13">
                  <c:v>49556</c:v>
                </c:pt>
                <c:pt idx="14">
                  <c:v>49225</c:v>
                </c:pt>
                <c:pt idx="15">
                  <c:v>48847</c:v>
                </c:pt>
                <c:pt idx="16">
                  <c:v>48840</c:v>
                </c:pt>
                <c:pt idx="17">
                  <c:v>48987</c:v>
                </c:pt>
                <c:pt idx="18">
                  <c:v>47998</c:v>
                </c:pt>
                <c:pt idx="19">
                  <c:v>48320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58580</c:v>
                </c:pt>
                <c:pt idx="31">
                  <c:v>58384</c:v>
                </c:pt>
                <c:pt idx="32">
                  <c:v>57864</c:v>
                </c:pt>
                <c:pt idx="33">
                  <c:v>57766</c:v>
                </c:pt>
                <c:pt idx="34">
                  <c:v>58060</c:v>
                </c:pt>
                <c:pt idx="35">
                  <c:v>58144</c:v>
                </c:pt>
                <c:pt idx="36">
                  <c:v>57647</c:v>
                </c:pt>
                <c:pt idx="37">
                  <c:v>58053</c:v>
                </c:pt>
                <c:pt idx="38">
                  <c:v>58776</c:v>
                </c:pt>
                <c:pt idx="39">
                  <c:v>57183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E7-4E8F-BB0E-C7E42BED6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3776"/>
        <c:axId val="328456912"/>
      </c:lineChart>
      <c:catAx>
        <c:axId val="328453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6912"/>
        <c:crosses val="autoZero"/>
        <c:auto val="1"/>
        <c:lblAlgn val="ctr"/>
        <c:lblOffset val="100"/>
        <c:noMultiLvlLbl val="0"/>
      </c:catAx>
      <c:valAx>
        <c:axId val="32845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(500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53061903847385"/>
          <c:y val="1.195814648729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12-4C88-85C4-868FEE20D905}"/>
            </c:ext>
          </c:extLst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12-4C88-85C4-868FEE20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6520"/>
        <c:axId val="328450640"/>
      </c:lineChart>
      <c:catAx>
        <c:axId val="328456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0640"/>
        <c:crosses val="autoZero"/>
        <c:auto val="1"/>
        <c:lblAlgn val="ctr"/>
        <c:lblOffset val="100"/>
        <c:noMultiLvlLbl val="0"/>
      </c:catAx>
      <c:valAx>
        <c:axId val="3284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6520"/>
        <c:crosses val="autoZero"/>
        <c:crossBetween val="between"/>
      </c:valAx>
      <c:spPr>
        <a:noFill/>
        <a:ln>
          <a:solidFill>
            <a:schemeClr val="tx2">
              <a:alpha val="5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7000"/>
                  </a:schemeClr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(1000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95282825572582"/>
          <c:y val="1.21102028458976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02-49D7-9F3F-490FD1CABF74}"/>
            </c:ext>
          </c:extLst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96696</c:v>
                </c:pt>
                <c:pt idx="11">
                  <c:v>96934</c:v>
                </c:pt>
                <c:pt idx="12">
                  <c:v>97011</c:v>
                </c:pt>
                <c:pt idx="13">
                  <c:v>97151</c:v>
                </c:pt>
                <c:pt idx="14">
                  <c:v>96570</c:v>
                </c:pt>
                <c:pt idx="15">
                  <c:v>97643</c:v>
                </c:pt>
                <c:pt idx="16">
                  <c:v>96857</c:v>
                </c:pt>
                <c:pt idx="17">
                  <c:v>96281</c:v>
                </c:pt>
                <c:pt idx="18">
                  <c:v>95735</c:v>
                </c:pt>
                <c:pt idx="19">
                  <c:v>96997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116148</c:v>
                </c:pt>
                <c:pt idx="31">
                  <c:v>115509</c:v>
                </c:pt>
                <c:pt idx="32">
                  <c:v>116015</c:v>
                </c:pt>
                <c:pt idx="33">
                  <c:v>116892</c:v>
                </c:pt>
                <c:pt idx="34">
                  <c:v>114583</c:v>
                </c:pt>
                <c:pt idx="35">
                  <c:v>115861</c:v>
                </c:pt>
                <c:pt idx="36">
                  <c:v>116225</c:v>
                </c:pt>
                <c:pt idx="37">
                  <c:v>116190</c:v>
                </c:pt>
                <c:pt idx="38">
                  <c:v>117314</c:v>
                </c:pt>
                <c:pt idx="39">
                  <c:v>116344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02-49D7-9F3F-490FD1CA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4952"/>
        <c:axId val="328449464"/>
      </c:lineChart>
      <c:catAx>
        <c:axId val="32845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49464"/>
        <c:crosses val="autoZero"/>
        <c:auto val="1"/>
        <c:lblAlgn val="ctr"/>
        <c:lblOffset val="100"/>
        <c:noMultiLvlLbl val="0"/>
      </c:catAx>
      <c:valAx>
        <c:axId val="32844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Graphic: Variation TIME and Our Time (1000 orders)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FD7-4955-B0A6-D9C622E4AA54}"/>
            </c:ext>
          </c:extLst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FD7-4955-B0A6-D9C622E4A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0248"/>
        <c:axId val="328451032"/>
      </c:lineChart>
      <c:catAx>
        <c:axId val="328450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1032"/>
        <c:crosses val="autoZero"/>
        <c:auto val="1"/>
        <c:lblAlgn val="ctr"/>
        <c:lblOffset val="100"/>
        <c:noMultiLvlLbl val="0"/>
      </c:catAx>
      <c:valAx>
        <c:axId val="32845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845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45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2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16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203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3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173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6885"/>
              </p:ext>
            </p:extLst>
          </p:nvPr>
        </p:nvGraphicFramePr>
        <p:xfrm>
          <a:off x="-3" y="3"/>
          <a:ext cx="12192003" cy="73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1042988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114428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443038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633537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9733</a:t>
                      </a:r>
                    </a:p>
                    <a:p>
                      <a:pPr algn="ctr"/>
                      <a:endParaRPr lang="es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0.002918533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0.291853268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939453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1000_ITV2_REP8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117314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-0.063914334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-8010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-6.391433405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47180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0.00142344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48040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0.018228063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860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1.822806274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21941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22842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0.000069125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200_ITV2_REP1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0.019700552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1.970055162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180746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0.003035798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1000_ITV1_REP8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0.000787442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0.078744237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58385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0.001988953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0.003220005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0.322000514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1317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0.000057353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200_ITV2_REP4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23770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0.02245354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522</a:t>
                      </a:r>
                    </a:p>
                    <a:p>
                      <a:pPr algn="ctr"/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2.24535444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376917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95243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0.001774409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1000_ITV1_REP6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96857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0.016946127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1614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1.694612727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47882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0.001213922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500_ITV1_REP7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47998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0.002422622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0.242262228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1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95714"/>
              </p:ext>
            </p:extLst>
          </p:nvPr>
        </p:nvGraphicFramePr>
        <p:xfrm>
          <a:off x="528638" y="185738"/>
          <a:ext cx="11258549" cy="642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=""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763151"/>
              </p:ext>
            </p:extLst>
          </p:nvPr>
        </p:nvGraphicFramePr>
        <p:xfrm>
          <a:off x="130969" y="185737"/>
          <a:ext cx="11930062" cy="648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8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=""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19779"/>
              </p:ext>
            </p:extLst>
          </p:nvPr>
        </p:nvGraphicFramePr>
        <p:xfrm>
          <a:off x="309562" y="207169"/>
          <a:ext cx="11572875" cy="644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=""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73415"/>
              </p:ext>
            </p:extLst>
          </p:nvPr>
        </p:nvGraphicFramePr>
        <p:xfrm>
          <a:off x="185738" y="185738"/>
          <a:ext cx="11715750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5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13601"/>
              </p:ext>
            </p:extLst>
          </p:nvPr>
        </p:nvGraphicFramePr>
        <p:xfrm>
          <a:off x="385763" y="171450"/>
          <a:ext cx="11415711" cy="629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=""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4344"/>
              </p:ext>
            </p:extLst>
          </p:nvPr>
        </p:nvGraphicFramePr>
        <p:xfrm>
          <a:off x="114301" y="171450"/>
          <a:ext cx="11944350" cy="641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B3E1D5-41C5-4969-A070-2CE3ADBC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6F78DF-EF8B-49C7-8CC8-A515732B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999E9B1-B8C2-434C-909B-D3F261A9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" y="6335713"/>
            <a:ext cx="12192000" cy="446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CA733AA-C9B8-4A5B-BEF1-A5026E9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107">
            <a:extLst>
              <a:ext uri="{FF2B5EF4-FFF2-40B4-BE49-F238E27FC236}">
                <a16:creationId xmlns="" xmlns:a16="http://schemas.microsoft.com/office/drawing/2014/main" id="{5460B74B-9C86-49B7-B438-C9D4D7DD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73" y="3142071"/>
            <a:ext cx="3845639" cy="3030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="" xmlns:a16="http://schemas.microsoft.com/office/drawing/2014/main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="" xmlns:a16="http://schemas.microsoft.com/office/drawing/2014/main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="" xmlns:a16="http://schemas.microsoft.com/office/drawing/2014/main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="" xmlns:a16="http://schemas.microsoft.com/office/drawing/2014/main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="" xmlns:a16="http://schemas.microsoft.com/office/drawing/2014/main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BBCB643-8A26-4D85-A775-0B7A8689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303C603-5685-42E3-8181-CEB4B850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="" xmlns:a16="http://schemas.microsoft.com/office/drawing/2014/main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A40E3F-A2AD-48DC-BF4A-64A485748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33F12B3-A5FA-4F54-93AB-678A2A0D2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timeslots))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//for the constrain </a:t>
            </a:r>
            <a:r>
              <a:rPr lang="en-US" dirty="0" smtClean="0">
                <a:solidFill>
                  <a:schemeClr val="tx2"/>
                </a:solidFill>
              </a:rPr>
              <a:t>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</a:t>
            </a:r>
            <a:r>
              <a:rPr lang="en-US" sz="1800" dirty="0">
                <a:solidFill>
                  <a:schemeClr val="tx2"/>
                </a:solidFill>
              </a:rPr>
              <a:t>timeslots))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556</Words>
  <Application>Microsoft Office PowerPoint</Application>
  <PresentationFormat>Panorámica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Euphemia</vt:lpstr>
      <vt:lpstr>Plantagenet Cherokee</vt:lpstr>
      <vt:lpstr>Wingdings</vt:lpstr>
      <vt:lpstr>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2019-01-20T10:12:36Z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