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4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73" r:id="rId7"/>
    <p:sldId id="274" r:id="rId8"/>
    <p:sldId id="260" r:id="rId9"/>
    <p:sldId id="266" r:id="rId10"/>
    <p:sldId id="265" r:id="rId11"/>
    <p:sldId id="267" r:id="rId12"/>
    <p:sldId id="264" r:id="rId13"/>
    <p:sldId id="268" r:id="rId14"/>
    <p:sldId id="269" r:id="rId15"/>
    <p:sldId id="270" r:id="rId16"/>
    <p:sldId id="271" r:id="rId17"/>
    <p:sldId id="272" r:id="rId18"/>
    <p:sldId id="261" r:id="rId1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B2ED"/>
    <a:srgbClr val="004F8A"/>
    <a:srgbClr val="ADC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3065" autoAdjust="0"/>
  </p:normalViewPr>
  <p:slideViewPr>
    <p:cSldViewPr snapToGrid="0" showGuides="1">
      <p:cViewPr varScale="1">
        <p:scale>
          <a:sx n="67" d="100"/>
          <a:sy n="67" d="100"/>
        </p:scale>
        <p:origin x="10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56"/>
    </p:cViewPr>
  </p:sorterViewPr>
  <p:notesViewPr>
    <p:cSldViewPr snapToGrid="0" showGuides="1">
      <p:cViewPr>
        <p:scale>
          <a:sx n="75" d="100"/>
          <a:sy n="75" d="100"/>
        </p:scale>
        <p:origin x="4092" y="51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yana%20Victores%20C\Desktop\BPDMO_Project\results-assignment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yana%20Victores%20C\Desktop\BPDMO_Project\results-assignment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yana%20Victores%20C\Desktop\BPDMO_Project\results-assignment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yana%20Victores%20C\Desktop\BPDMO_Project\results-assignment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yana%20Victores%20C\Desktop\BPDMO_Project\results-assignment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yana%20Victores%20C\Desktop\BPDMO_Project\results-assignment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3200" b="0" i="0" u="none" strike="noStrike" kern="1200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es-E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Graphic</a:t>
            </a:r>
            <a:r>
              <a:rPr lang="es-E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s-E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Variation</a:t>
            </a:r>
            <a:r>
              <a:rPr lang="es-E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OF and </a:t>
            </a:r>
            <a:r>
              <a:rPr lang="es-E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</a:t>
            </a:r>
            <a:r>
              <a:rPr lang="es-E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Cost</a:t>
            </a:r>
            <a:r>
              <a:rPr lang="es-E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(200 </a:t>
            </a:r>
            <a:r>
              <a:rPr lang="es-E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orders</a:t>
            </a:r>
            <a:r>
              <a:rPr lang="es-E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defTabSz="914400" rtl="0" eaLnBrk="1" latinLnBrk="0" hangingPunct="1">
            <a:lnSpc>
              <a:spcPct val="90000"/>
            </a:lnSpc>
            <a:spcBef>
              <a:spcPct val="0"/>
            </a:spcBef>
            <a:buNone/>
            <a:defRPr lang="es-ES" sz="3200" b="0" i="0" u="none" strike="noStrike" kern="1200" spc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s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'200'!$B$1</c:f>
              <c:strCache>
                <c:ptCount val="1"/>
                <c:pt idx="0">
                  <c:v>OF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val>
            <c:numRef>
              <c:f>'200'!$B$2:$B$41</c:f>
              <c:numCache>
                <c:formatCode>General</c:formatCode>
                <c:ptCount val="40"/>
                <c:pt idx="0">
                  <c:v>19874</c:v>
                </c:pt>
                <c:pt idx="1">
                  <c:v>19812</c:v>
                </c:pt>
                <c:pt idx="2">
                  <c:v>19873</c:v>
                </c:pt>
                <c:pt idx="3">
                  <c:v>19154</c:v>
                </c:pt>
                <c:pt idx="4">
                  <c:v>19451</c:v>
                </c:pt>
                <c:pt idx="5">
                  <c:v>19891</c:v>
                </c:pt>
                <c:pt idx="6">
                  <c:v>19179</c:v>
                </c:pt>
                <c:pt idx="7">
                  <c:v>19350</c:v>
                </c:pt>
                <c:pt idx="8">
                  <c:v>19156</c:v>
                </c:pt>
                <c:pt idx="9">
                  <c:v>19781</c:v>
                </c:pt>
                <c:pt idx="10">
                  <c:v>19044</c:v>
                </c:pt>
                <c:pt idx="11">
                  <c:v>19262</c:v>
                </c:pt>
                <c:pt idx="12">
                  <c:v>19711</c:v>
                </c:pt>
                <c:pt idx="13">
                  <c:v>18835</c:v>
                </c:pt>
                <c:pt idx="14">
                  <c:v>18980</c:v>
                </c:pt>
                <c:pt idx="15">
                  <c:v>19126</c:v>
                </c:pt>
                <c:pt idx="16">
                  <c:v>19276</c:v>
                </c:pt>
                <c:pt idx="17">
                  <c:v>19053</c:v>
                </c:pt>
                <c:pt idx="18">
                  <c:v>18920</c:v>
                </c:pt>
                <c:pt idx="19">
                  <c:v>18758</c:v>
                </c:pt>
                <c:pt idx="20">
                  <c:v>23159</c:v>
                </c:pt>
                <c:pt idx="21">
                  <c:v>23298</c:v>
                </c:pt>
                <c:pt idx="22">
                  <c:v>23185</c:v>
                </c:pt>
                <c:pt idx="23">
                  <c:v>22932</c:v>
                </c:pt>
                <c:pt idx="24">
                  <c:v>22924</c:v>
                </c:pt>
                <c:pt idx="25">
                  <c:v>23034</c:v>
                </c:pt>
                <c:pt idx="26">
                  <c:v>22826</c:v>
                </c:pt>
                <c:pt idx="27">
                  <c:v>23322</c:v>
                </c:pt>
                <c:pt idx="28">
                  <c:v>22952</c:v>
                </c:pt>
                <c:pt idx="29">
                  <c:v>23027</c:v>
                </c:pt>
                <c:pt idx="30">
                  <c:v>22842</c:v>
                </c:pt>
                <c:pt idx="31">
                  <c:v>22510</c:v>
                </c:pt>
                <c:pt idx="32">
                  <c:v>22947</c:v>
                </c:pt>
                <c:pt idx="33">
                  <c:v>22201</c:v>
                </c:pt>
                <c:pt idx="34">
                  <c:v>23248</c:v>
                </c:pt>
                <c:pt idx="35">
                  <c:v>22745</c:v>
                </c:pt>
                <c:pt idx="36">
                  <c:v>22975</c:v>
                </c:pt>
                <c:pt idx="37">
                  <c:v>22470</c:v>
                </c:pt>
                <c:pt idx="38">
                  <c:v>23059</c:v>
                </c:pt>
                <c:pt idx="39">
                  <c:v>22503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95-4E6F-A3CB-D7305545BA81}"/>
            </c:ext>
          </c:extLst>
        </c:ser>
        <c:ser>
          <c:idx val="1"/>
          <c:order val="1"/>
          <c:tx>
            <c:strRef>
              <c:f>'200'!$F$1</c:f>
              <c:strCache>
                <c:ptCount val="1"/>
                <c:pt idx="0">
                  <c:v>Our Cost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'200'!$F$2:$F$41</c:f>
              <c:numCache>
                <c:formatCode>General</c:formatCode>
                <c:ptCount val="40"/>
                <c:pt idx="0">
                  <c:v>19896</c:v>
                </c:pt>
                <c:pt idx="1">
                  <c:v>19854</c:v>
                </c:pt>
                <c:pt idx="2">
                  <c:v>19931</c:v>
                </c:pt>
                <c:pt idx="3">
                  <c:v>19194</c:v>
                </c:pt>
                <c:pt idx="4">
                  <c:v>19495</c:v>
                </c:pt>
                <c:pt idx="5">
                  <c:v>19945</c:v>
                </c:pt>
                <c:pt idx="6">
                  <c:v>19215</c:v>
                </c:pt>
                <c:pt idx="7">
                  <c:v>19390</c:v>
                </c:pt>
                <c:pt idx="8">
                  <c:v>19208</c:v>
                </c:pt>
                <c:pt idx="9">
                  <c:v>19833</c:v>
                </c:pt>
                <c:pt idx="10">
                  <c:v>19404</c:v>
                </c:pt>
                <c:pt idx="11">
                  <c:v>19572</c:v>
                </c:pt>
                <c:pt idx="12">
                  <c:v>20071</c:v>
                </c:pt>
                <c:pt idx="13">
                  <c:v>19215</c:v>
                </c:pt>
                <c:pt idx="14">
                  <c:v>19320</c:v>
                </c:pt>
                <c:pt idx="15">
                  <c:v>19474</c:v>
                </c:pt>
                <c:pt idx="16">
                  <c:v>19586</c:v>
                </c:pt>
                <c:pt idx="17">
                  <c:v>19397</c:v>
                </c:pt>
                <c:pt idx="18">
                  <c:v>19264</c:v>
                </c:pt>
                <c:pt idx="19">
                  <c:v>19138</c:v>
                </c:pt>
                <c:pt idx="20">
                  <c:v>23257</c:v>
                </c:pt>
                <c:pt idx="21">
                  <c:v>23390</c:v>
                </c:pt>
                <c:pt idx="22">
                  <c:v>23299</c:v>
                </c:pt>
                <c:pt idx="23">
                  <c:v>23040</c:v>
                </c:pt>
                <c:pt idx="24">
                  <c:v>23012</c:v>
                </c:pt>
                <c:pt idx="25">
                  <c:v>23152</c:v>
                </c:pt>
                <c:pt idx="26">
                  <c:v>22914</c:v>
                </c:pt>
                <c:pt idx="27">
                  <c:v>23418</c:v>
                </c:pt>
                <c:pt idx="28">
                  <c:v>23054</c:v>
                </c:pt>
                <c:pt idx="29">
                  <c:v>23117</c:v>
                </c:pt>
                <c:pt idx="30">
                  <c:v>23292</c:v>
                </c:pt>
                <c:pt idx="31">
                  <c:v>23012</c:v>
                </c:pt>
                <c:pt idx="32">
                  <c:v>23397</c:v>
                </c:pt>
                <c:pt idx="33">
                  <c:v>22639</c:v>
                </c:pt>
                <c:pt idx="34">
                  <c:v>23770</c:v>
                </c:pt>
                <c:pt idx="35">
                  <c:v>23215</c:v>
                </c:pt>
                <c:pt idx="36">
                  <c:v>23425</c:v>
                </c:pt>
                <c:pt idx="37">
                  <c:v>22970</c:v>
                </c:pt>
                <c:pt idx="38">
                  <c:v>23509</c:v>
                </c:pt>
                <c:pt idx="39">
                  <c:v>22991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95-4E6F-A3CB-D7305545BA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4785280"/>
        <c:axId val="204785672"/>
      </c:lineChart>
      <c:catAx>
        <c:axId val="2047852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rgbClr val="92D05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US"/>
          </a:p>
        </c:txPr>
        <c:crossAx val="204785672"/>
        <c:crosses val="autoZero"/>
        <c:auto val="1"/>
        <c:lblAlgn val="ctr"/>
        <c:lblOffset val="100"/>
        <c:noMultiLvlLbl val="0"/>
      </c:catAx>
      <c:valAx>
        <c:axId val="204785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US"/>
          </a:p>
        </c:txPr>
        <c:crossAx val="204785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546294820051856"/>
          <c:y val="0.94263895851969814"/>
          <c:w val="0.15657541660119789"/>
          <c:h val="4.260289686011471E-2"/>
        </c:manualLayout>
      </c:layout>
      <c:overlay val="0"/>
      <c:spPr>
        <a:noFill/>
        <a:ln>
          <a:solidFill>
            <a:schemeClr val="tx2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ln>
                <a:solidFill>
                  <a:schemeClr val="tx2"/>
                </a:solidFill>
              </a:ln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Graphic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Variation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TIME and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Time (200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orders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c:rich>
      </c:tx>
      <c:layout>
        <c:manualLayout>
          <c:xMode val="edge"/>
          <c:yMode val="edge"/>
          <c:x val="0.1081383315526776"/>
          <c:y val="1.18518518518518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'200'!$A$1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val>
            <c:numRef>
              <c:f>'200'!$A$2:$A$41</c:f>
              <c:numCache>
                <c:formatCode>#,##0</c:formatCode>
                <c:ptCount val="40"/>
                <c:pt idx="0">
                  <c:v>2382</c:v>
                </c:pt>
                <c:pt idx="1">
                  <c:v>2908</c:v>
                </c:pt>
                <c:pt idx="2">
                  <c:v>9733</c:v>
                </c:pt>
                <c:pt idx="3">
                  <c:v>3151</c:v>
                </c:pt>
                <c:pt idx="4">
                  <c:v>7335</c:v>
                </c:pt>
                <c:pt idx="5">
                  <c:v>3002</c:v>
                </c:pt>
                <c:pt idx="6">
                  <c:v>7886</c:v>
                </c:pt>
                <c:pt idx="7">
                  <c:v>6477</c:v>
                </c:pt>
                <c:pt idx="8">
                  <c:v>14147</c:v>
                </c:pt>
                <c:pt idx="9" formatCode="General">
                  <c:v>0</c:v>
                </c:pt>
                <c:pt idx="10">
                  <c:v>7304</c:v>
                </c:pt>
                <c:pt idx="11">
                  <c:v>57306</c:v>
                </c:pt>
                <c:pt idx="12">
                  <c:v>13886</c:v>
                </c:pt>
                <c:pt idx="13">
                  <c:v>6049</c:v>
                </c:pt>
                <c:pt idx="14">
                  <c:v>8795</c:v>
                </c:pt>
                <c:pt idx="15">
                  <c:v>6713</c:v>
                </c:pt>
                <c:pt idx="16">
                  <c:v>20402</c:v>
                </c:pt>
                <c:pt idx="17">
                  <c:v>8111</c:v>
                </c:pt>
                <c:pt idx="18">
                  <c:v>18295</c:v>
                </c:pt>
                <c:pt idx="19">
                  <c:v>7277</c:v>
                </c:pt>
                <c:pt idx="20" formatCode="General">
                  <c:v>0</c:v>
                </c:pt>
                <c:pt idx="21">
                  <c:v>5365</c:v>
                </c:pt>
                <c:pt idx="22">
                  <c:v>64377</c:v>
                </c:pt>
                <c:pt idx="23">
                  <c:v>4618</c:v>
                </c:pt>
                <c:pt idx="24" formatCode="General">
                  <c:v>0</c:v>
                </c:pt>
                <c:pt idx="25">
                  <c:v>22373</c:v>
                </c:pt>
                <c:pt idx="26">
                  <c:v>18476</c:v>
                </c:pt>
                <c:pt idx="27">
                  <c:v>22724</c:v>
                </c:pt>
                <c:pt idx="28">
                  <c:v>5832</c:v>
                </c:pt>
                <c:pt idx="29">
                  <c:v>6507</c:v>
                </c:pt>
                <c:pt idx="30">
                  <c:v>21941</c:v>
                </c:pt>
                <c:pt idx="31">
                  <c:v>15461</c:v>
                </c:pt>
                <c:pt idx="32">
                  <c:v>12694</c:v>
                </c:pt>
                <c:pt idx="33">
                  <c:v>12793</c:v>
                </c:pt>
                <c:pt idx="34" formatCode="General">
                  <c:v>0</c:v>
                </c:pt>
                <c:pt idx="35">
                  <c:v>180077</c:v>
                </c:pt>
                <c:pt idx="36">
                  <c:v>12617</c:v>
                </c:pt>
                <c:pt idx="37">
                  <c:v>17449</c:v>
                </c:pt>
                <c:pt idx="38">
                  <c:v>24581</c:v>
                </c:pt>
                <c:pt idx="39">
                  <c:v>10109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B1-42E1-BA84-46D552EDC603}"/>
            </c:ext>
          </c:extLst>
        </c:ser>
        <c:ser>
          <c:idx val="1"/>
          <c:order val="1"/>
          <c:tx>
            <c:strRef>
              <c:f>'200'!$H$1</c:f>
              <c:strCache>
                <c:ptCount val="1"/>
                <c:pt idx="0">
                  <c:v>Our Time (miliseconds)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'200'!$H$2:$H$41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7B1-42E1-BA84-46D552EDC6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660144"/>
        <c:axId val="205656616"/>
      </c:lineChart>
      <c:catAx>
        <c:axId val="2056601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US"/>
          </a:p>
        </c:txPr>
        <c:crossAx val="205656616"/>
        <c:crosses val="autoZero"/>
        <c:auto val="1"/>
        <c:lblAlgn val="ctr"/>
        <c:lblOffset val="100"/>
        <c:noMultiLvlLbl val="0"/>
      </c:catAx>
      <c:valAx>
        <c:axId val="205656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US"/>
          </a:p>
        </c:txPr>
        <c:crossAx val="20566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2">
                      <a:alpha val="83000"/>
                    </a:schemeClr>
                  </a:solidFill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>
                <a:solidFill>
                  <a:schemeClr val="tx2"/>
                </a:solidFill>
              </a:ln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Graphic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Variation</a:t>
            </a:r>
            <a:r>
              <a:rPr lang="es-ES" sz="1800" b="0" i="0" baseline="0" dirty="0">
                <a:effectLst/>
              </a:rPr>
              <a:t> 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OF and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Cost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(500</a:t>
            </a:r>
            <a:r>
              <a:rPr lang="es-ES" sz="1800" b="0" i="0" baseline="0" dirty="0">
                <a:effectLst/>
              </a:rPr>
              <a:t>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orders</a:t>
            </a:r>
            <a:r>
              <a:rPr lang="es-ES" sz="1800" b="0" i="0" baseline="0" dirty="0">
                <a:effectLst/>
              </a:rPr>
              <a:t>)</a:t>
            </a:r>
            <a:endParaRPr lang="es-E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'500'!$B$1</c:f>
              <c:strCache>
                <c:ptCount val="1"/>
                <c:pt idx="0">
                  <c:v>OF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val>
            <c:numRef>
              <c:f>'500'!$B$2:$B$41</c:f>
              <c:numCache>
                <c:formatCode>General</c:formatCode>
                <c:ptCount val="40"/>
                <c:pt idx="0">
                  <c:v>49410</c:v>
                </c:pt>
                <c:pt idx="1">
                  <c:v>48341</c:v>
                </c:pt>
                <c:pt idx="2">
                  <c:v>48940</c:v>
                </c:pt>
                <c:pt idx="3">
                  <c:v>48121</c:v>
                </c:pt>
                <c:pt idx="4">
                  <c:v>48162</c:v>
                </c:pt>
                <c:pt idx="5">
                  <c:v>48681</c:v>
                </c:pt>
                <c:pt idx="6">
                  <c:v>48680</c:v>
                </c:pt>
                <c:pt idx="7">
                  <c:v>47882</c:v>
                </c:pt>
                <c:pt idx="8">
                  <c:v>48178</c:v>
                </c:pt>
                <c:pt idx="9">
                  <c:v>47732</c:v>
                </c:pt>
                <c:pt idx="10">
                  <c:v>46274</c:v>
                </c:pt>
                <c:pt idx="11">
                  <c:v>47499</c:v>
                </c:pt>
                <c:pt idx="12">
                  <c:v>47180</c:v>
                </c:pt>
                <c:pt idx="13">
                  <c:v>48636</c:v>
                </c:pt>
                <c:pt idx="14">
                  <c:v>48375</c:v>
                </c:pt>
                <c:pt idx="15">
                  <c:v>47927</c:v>
                </c:pt>
                <c:pt idx="16">
                  <c:v>47920</c:v>
                </c:pt>
                <c:pt idx="17">
                  <c:v>48111</c:v>
                </c:pt>
                <c:pt idx="18">
                  <c:v>47128</c:v>
                </c:pt>
                <c:pt idx="19">
                  <c:v>47474</c:v>
                </c:pt>
                <c:pt idx="20">
                  <c:v>57732</c:v>
                </c:pt>
                <c:pt idx="21">
                  <c:v>57821</c:v>
                </c:pt>
                <c:pt idx="22">
                  <c:v>58040</c:v>
                </c:pt>
                <c:pt idx="23">
                  <c:v>58515</c:v>
                </c:pt>
                <c:pt idx="24">
                  <c:v>58216</c:v>
                </c:pt>
                <c:pt idx="25">
                  <c:v>57665</c:v>
                </c:pt>
                <c:pt idx="26">
                  <c:v>57600</c:v>
                </c:pt>
                <c:pt idx="27">
                  <c:v>58262</c:v>
                </c:pt>
                <c:pt idx="28">
                  <c:v>58021</c:v>
                </c:pt>
                <c:pt idx="29">
                  <c:v>58385</c:v>
                </c:pt>
                <c:pt idx="30">
                  <c:v>57526</c:v>
                </c:pt>
                <c:pt idx="31">
                  <c:v>57462</c:v>
                </c:pt>
                <c:pt idx="32">
                  <c:v>56768</c:v>
                </c:pt>
                <c:pt idx="33">
                  <c:v>56718</c:v>
                </c:pt>
                <c:pt idx="34">
                  <c:v>56968</c:v>
                </c:pt>
                <c:pt idx="35">
                  <c:v>57084</c:v>
                </c:pt>
                <c:pt idx="36">
                  <c:v>56557</c:v>
                </c:pt>
                <c:pt idx="37">
                  <c:v>57023</c:v>
                </c:pt>
                <c:pt idx="38">
                  <c:v>57756</c:v>
                </c:pt>
                <c:pt idx="39">
                  <c:v>56263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E7-4E8F-BB0E-C7E42BED69FB}"/>
            </c:ext>
          </c:extLst>
        </c:ser>
        <c:ser>
          <c:idx val="1"/>
          <c:order val="1"/>
          <c:tx>
            <c:strRef>
              <c:f>'500'!$F$1</c:f>
              <c:strCache>
                <c:ptCount val="1"/>
                <c:pt idx="0">
                  <c:v>Our Cost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'500'!$F$2:$F$41</c:f>
              <c:numCache>
                <c:formatCode>General</c:formatCode>
                <c:ptCount val="40"/>
                <c:pt idx="0">
                  <c:v>49556</c:v>
                </c:pt>
                <c:pt idx="1">
                  <c:v>48411</c:v>
                </c:pt>
                <c:pt idx="2">
                  <c:v>49092</c:v>
                </c:pt>
                <c:pt idx="3">
                  <c:v>48201</c:v>
                </c:pt>
                <c:pt idx="4">
                  <c:v>48264</c:v>
                </c:pt>
                <c:pt idx="5">
                  <c:v>48805</c:v>
                </c:pt>
                <c:pt idx="6">
                  <c:v>48784</c:v>
                </c:pt>
                <c:pt idx="7">
                  <c:v>47998</c:v>
                </c:pt>
                <c:pt idx="8">
                  <c:v>48278</c:v>
                </c:pt>
                <c:pt idx="9">
                  <c:v>47758</c:v>
                </c:pt>
                <c:pt idx="10">
                  <c:v>47156</c:v>
                </c:pt>
                <c:pt idx="11">
                  <c:v>48369</c:v>
                </c:pt>
                <c:pt idx="12">
                  <c:v>48040</c:v>
                </c:pt>
                <c:pt idx="13">
                  <c:v>49556</c:v>
                </c:pt>
                <c:pt idx="14">
                  <c:v>49225</c:v>
                </c:pt>
                <c:pt idx="15">
                  <c:v>48847</c:v>
                </c:pt>
                <c:pt idx="16">
                  <c:v>48840</c:v>
                </c:pt>
                <c:pt idx="17">
                  <c:v>48987</c:v>
                </c:pt>
                <c:pt idx="18">
                  <c:v>47998</c:v>
                </c:pt>
                <c:pt idx="19">
                  <c:v>48320</c:v>
                </c:pt>
                <c:pt idx="20">
                  <c:v>57808</c:v>
                </c:pt>
                <c:pt idx="21">
                  <c:v>57997</c:v>
                </c:pt>
                <c:pt idx="22">
                  <c:v>58046</c:v>
                </c:pt>
                <c:pt idx="23">
                  <c:v>58559</c:v>
                </c:pt>
                <c:pt idx="24">
                  <c:v>58384</c:v>
                </c:pt>
                <c:pt idx="25">
                  <c:v>57773</c:v>
                </c:pt>
                <c:pt idx="26">
                  <c:v>57724</c:v>
                </c:pt>
                <c:pt idx="27">
                  <c:v>58370</c:v>
                </c:pt>
                <c:pt idx="28">
                  <c:v>58067</c:v>
                </c:pt>
                <c:pt idx="29">
                  <c:v>58573</c:v>
                </c:pt>
                <c:pt idx="30">
                  <c:v>58580</c:v>
                </c:pt>
                <c:pt idx="31">
                  <c:v>58384</c:v>
                </c:pt>
                <c:pt idx="32">
                  <c:v>57864</c:v>
                </c:pt>
                <c:pt idx="33">
                  <c:v>57766</c:v>
                </c:pt>
                <c:pt idx="34">
                  <c:v>58060</c:v>
                </c:pt>
                <c:pt idx="35">
                  <c:v>58144</c:v>
                </c:pt>
                <c:pt idx="36">
                  <c:v>57647</c:v>
                </c:pt>
                <c:pt idx="37">
                  <c:v>58053</c:v>
                </c:pt>
                <c:pt idx="38">
                  <c:v>58776</c:v>
                </c:pt>
                <c:pt idx="39">
                  <c:v>57183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E7-4E8F-BB0E-C7E42BED69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4788416"/>
        <c:axId val="204784888"/>
      </c:lineChart>
      <c:catAx>
        <c:axId val="2047884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US"/>
          </a:p>
        </c:txPr>
        <c:crossAx val="204784888"/>
        <c:crosses val="autoZero"/>
        <c:auto val="1"/>
        <c:lblAlgn val="ctr"/>
        <c:lblOffset val="100"/>
        <c:noMultiLvlLbl val="0"/>
      </c:catAx>
      <c:valAx>
        <c:axId val="204784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US"/>
          </a:p>
        </c:txPr>
        <c:crossAx val="204788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solidFill>
            <a:schemeClr val="tx2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>
                <a:solidFill>
                  <a:schemeClr val="tx2"/>
                </a:solidFill>
              </a:ln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s-ES" sz="3200" b="0" i="0" u="none" strike="noStrike" kern="1200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Graphic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Variation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TIME and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Time (500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orders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c:rich>
      </c:tx>
      <c:layout>
        <c:manualLayout>
          <c:xMode val="edge"/>
          <c:yMode val="edge"/>
          <c:x val="0.1053061903847385"/>
          <c:y val="1.1958146487294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3200" b="0" i="0" u="none" strike="noStrike" kern="1200" spc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s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'500'!$A$1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val>
            <c:numRef>
              <c:f>'500'!$A$2:$A$41</c:f>
              <c:numCache>
                <c:formatCode>#,##0</c:formatCode>
                <c:ptCount val="40"/>
                <c:pt idx="0">
                  <c:v>46522</c:v>
                </c:pt>
                <c:pt idx="1">
                  <c:v>180173</c:v>
                </c:pt>
                <c:pt idx="2">
                  <c:v>180112</c:v>
                </c:pt>
                <c:pt idx="3">
                  <c:v>180126</c:v>
                </c:pt>
                <c:pt idx="4">
                  <c:v>180129</c:v>
                </c:pt>
                <c:pt idx="5">
                  <c:v>59136</c:v>
                </c:pt>
                <c:pt idx="6">
                  <c:v>58486</c:v>
                </c:pt>
                <c:pt idx="7">
                  <c:v>180123</c:v>
                </c:pt>
                <c:pt idx="8">
                  <c:v>34267</c:v>
                </c:pt>
                <c:pt idx="9">
                  <c:v>180118</c:v>
                </c:pt>
                <c:pt idx="10">
                  <c:v>146109</c:v>
                </c:pt>
                <c:pt idx="11">
                  <c:v>151784</c:v>
                </c:pt>
                <c:pt idx="12">
                  <c:v>180182</c:v>
                </c:pt>
                <c:pt idx="13">
                  <c:v>180209</c:v>
                </c:pt>
                <c:pt idx="14">
                  <c:v>180889</c:v>
                </c:pt>
                <c:pt idx="15">
                  <c:v>139649</c:v>
                </c:pt>
                <c:pt idx="16" formatCode="General">
                  <c:v>0</c:v>
                </c:pt>
                <c:pt idx="17">
                  <c:v>180174</c:v>
                </c:pt>
                <c:pt idx="18">
                  <c:v>180154</c:v>
                </c:pt>
                <c:pt idx="19">
                  <c:v>180163</c:v>
                </c:pt>
                <c:pt idx="20">
                  <c:v>180145</c:v>
                </c:pt>
                <c:pt idx="21">
                  <c:v>180124</c:v>
                </c:pt>
                <c:pt idx="22">
                  <c:v>180226</c:v>
                </c:pt>
                <c:pt idx="23">
                  <c:v>180155</c:v>
                </c:pt>
                <c:pt idx="24">
                  <c:v>180087</c:v>
                </c:pt>
                <c:pt idx="25">
                  <c:v>180133</c:v>
                </c:pt>
                <c:pt idx="26" formatCode="General">
                  <c:v>0</c:v>
                </c:pt>
                <c:pt idx="27">
                  <c:v>180145</c:v>
                </c:pt>
                <c:pt idx="28">
                  <c:v>180163</c:v>
                </c:pt>
                <c:pt idx="29">
                  <c:v>180192</c:v>
                </c:pt>
                <c:pt idx="30">
                  <c:v>185105</c:v>
                </c:pt>
                <c:pt idx="31">
                  <c:v>180343</c:v>
                </c:pt>
                <c:pt idx="32">
                  <c:v>180224</c:v>
                </c:pt>
                <c:pt idx="33">
                  <c:v>180256</c:v>
                </c:pt>
                <c:pt idx="34">
                  <c:v>180227</c:v>
                </c:pt>
                <c:pt idx="35">
                  <c:v>180226</c:v>
                </c:pt>
                <c:pt idx="36">
                  <c:v>180262</c:v>
                </c:pt>
                <c:pt idx="37">
                  <c:v>180237</c:v>
                </c:pt>
                <c:pt idx="38">
                  <c:v>180388</c:v>
                </c:pt>
                <c:pt idx="39">
                  <c:v>180323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12-4C88-85C4-868FEE20D905}"/>
            </c:ext>
          </c:extLst>
        </c:ser>
        <c:ser>
          <c:idx val="1"/>
          <c:order val="1"/>
          <c:tx>
            <c:strRef>
              <c:f>'500'!$H$1</c:f>
              <c:strCache>
                <c:ptCount val="1"/>
                <c:pt idx="0">
                  <c:v>Our Time (miliseconds)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'500'!$H$2:$H$41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3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1</c:v>
                </c:pt>
                <c:pt idx="38">
                  <c:v>0</c:v>
                </c:pt>
                <c:pt idx="3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12-4C88-85C4-868FEE20D9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4784496"/>
        <c:axId val="204789984"/>
      </c:lineChart>
      <c:catAx>
        <c:axId val="2047844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US"/>
          </a:p>
        </c:txPr>
        <c:crossAx val="204789984"/>
        <c:crosses val="autoZero"/>
        <c:auto val="1"/>
        <c:lblAlgn val="ctr"/>
        <c:lblOffset val="100"/>
        <c:noMultiLvlLbl val="0"/>
      </c:catAx>
      <c:valAx>
        <c:axId val="20478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US"/>
          </a:p>
        </c:txPr>
        <c:crossAx val="204784496"/>
        <c:crosses val="autoZero"/>
        <c:crossBetween val="between"/>
      </c:valAx>
      <c:spPr>
        <a:noFill/>
        <a:ln>
          <a:solidFill>
            <a:schemeClr val="tx2">
              <a:alpha val="57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>
                <a:solidFill>
                  <a:schemeClr val="tx2">
                    <a:alpha val="77000"/>
                  </a:schemeClr>
                </a:solidFill>
              </a:ln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s-ES" sz="3200" b="0" i="0" u="none" strike="noStrike" kern="1200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Graphic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Variation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OF and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Cost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(1000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orders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c:rich>
      </c:tx>
      <c:layout>
        <c:manualLayout>
          <c:xMode val="edge"/>
          <c:yMode val="edge"/>
          <c:x val="0.10895282825572582"/>
          <c:y val="1.21102028458976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3200" b="0" i="0" u="none" strike="noStrike" kern="1200" spc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s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'1000'!$B$1</c:f>
              <c:strCache>
                <c:ptCount val="1"/>
                <c:pt idx="0">
                  <c:v>OF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val>
            <c:numRef>
              <c:f>'1000'!$B$2:$B$41</c:f>
              <c:numCache>
                <c:formatCode>General</c:formatCode>
                <c:ptCount val="40"/>
                <c:pt idx="0">
                  <c:v>96971</c:v>
                </c:pt>
                <c:pt idx="1">
                  <c:v>97127</c:v>
                </c:pt>
                <c:pt idx="2">
                  <c:v>98424</c:v>
                </c:pt>
                <c:pt idx="3">
                  <c:v>97283</c:v>
                </c:pt>
                <c:pt idx="4">
                  <c:v>95663</c:v>
                </c:pt>
                <c:pt idx="5">
                  <c:v>94163</c:v>
                </c:pt>
                <c:pt idx="6">
                  <c:v>97934</c:v>
                </c:pt>
                <c:pt idx="7">
                  <c:v>97923</c:v>
                </c:pt>
                <c:pt idx="8">
                  <c:v>96515</c:v>
                </c:pt>
                <c:pt idx="9">
                  <c:v>97907</c:v>
                </c:pt>
                <c:pt idx="10">
                  <c:v>95126</c:v>
                </c:pt>
                <c:pt idx="11">
                  <c:v>95674</c:v>
                </c:pt>
                <c:pt idx="12">
                  <c:v>95631</c:v>
                </c:pt>
                <c:pt idx="13">
                  <c:v>95651</c:v>
                </c:pt>
                <c:pt idx="14">
                  <c:v>94970</c:v>
                </c:pt>
                <c:pt idx="15">
                  <c:v>96283</c:v>
                </c:pt>
                <c:pt idx="16">
                  <c:v>95243</c:v>
                </c:pt>
                <c:pt idx="17">
                  <c:v>94761</c:v>
                </c:pt>
                <c:pt idx="18">
                  <c:v>94227</c:v>
                </c:pt>
                <c:pt idx="19">
                  <c:v>95617</c:v>
                </c:pt>
                <c:pt idx="20">
                  <c:v>117360</c:v>
                </c:pt>
                <c:pt idx="21">
                  <c:v>116253</c:v>
                </c:pt>
                <c:pt idx="22">
                  <c:v>115303</c:v>
                </c:pt>
                <c:pt idx="23">
                  <c:v>116268</c:v>
                </c:pt>
                <c:pt idx="24">
                  <c:v>116679</c:v>
                </c:pt>
                <c:pt idx="25">
                  <c:v>117088</c:v>
                </c:pt>
                <c:pt idx="26">
                  <c:v>116432</c:v>
                </c:pt>
                <c:pt idx="27">
                  <c:v>116083</c:v>
                </c:pt>
                <c:pt idx="28">
                  <c:v>116161</c:v>
                </c:pt>
                <c:pt idx="29">
                  <c:v>115244</c:v>
                </c:pt>
                <c:pt idx="30">
                  <c:v>123066</c:v>
                </c:pt>
                <c:pt idx="31">
                  <c:v>122735</c:v>
                </c:pt>
                <c:pt idx="32">
                  <c:v>118211</c:v>
                </c:pt>
                <c:pt idx="33">
                  <c:v>124552</c:v>
                </c:pt>
                <c:pt idx="34">
                  <c:v>121477</c:v>
                </c:pt>
                <c:pt idx="35">
                  <c:v>122483</c:v>
                </c:pt>
                <c:pt idx="36">
                  <c:v>121277</c:v>
                </c:pt>
                <c:pt idx="37">
                  <c:v>114892</c:v>
                </c:pt>
                <c:pt idx="38">
                  <c:v>125324</c:v>
                </c:pt>
                <c:pt idx="39">
                  <c:v>114502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02-49D7-9F3F-490FD1CABF74}"/>
            </c:ext>
          </c:extLst>
        </c:ser>
        <c:ser>
          <c:idx val="1"/>
          <c:order val="1"/>
          <c:tx>
            <c:strRef>
              <c:f>'1000'!$F$1</c:f>
              <c:strCache>
                <c:ptCount val="1"/>
                <c:pt idx="0">
                  <c:v>Our Cost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'1000'!$F$2:$F$41</c:f>
              <c:numCache>
                <c:formatCode>General</c:formatCode>
                <c:ptCount val="40"/>
                <c:pt idx="0">
                  <c:v>96997</c:v>
                </c:pt>
                <c:pt idx="1">
                  <c:v>97081</c:v>
                </c:pt>
                <c:pt idx="2">
                  <c:v>98394</c:v>
                </c:pt>
                <c:pt idx="3">
                  <c:v>97123</c:v>
                </c:pt>
                <c:pt idx="4">
                  <c:v>95791</c:v>
                </c:pt>
                <c:pt idx="5">
                  <c:v>94261</c:v>
                </c:pt>
                <c:pt idx="6">
                  <c:v>97972</c:v>
                </c:pt>
                <c:pt idx="7">
                  <c:v>97937</c:v>
                </c:pt>
                <c:pt idx="8">
                  <c:v>96591</c:v>
                </c:pt>
                <c:pt idx="9">
                  <c:v>97881</c:v>
                </c:pt>
                <c:pt idx="10">
                  <c:v>96696</c:v>
                </c:pt>
                <c:pt idx="11">
                  <c:v>96934</c:v>
                </c:pt>
                <c:pt idx="12">
                  <c:v>97011</c:v>
                </c:pt>
                <c:pt idx="13">
                  <c:v>97151</c:v>
                </c:pt>
                <c:pt idx="14">
                  <c:v>96570</c:v>
                </c:pt>
                <c:pt idx="15">
                  <c:v>97643</c:v>
                </c:pt>
                <c:pt idx="16">
                  <c:v>96857</c:v>
                </c:pt>
                <c:pt idx="17">
                  <c:v>96281</c:v>
                </c:pt>
                <c:pt idx="18">
                  <c:v>95735</c:v>
                </c:pt>
                <c:pt idx="19">
                  <c:v>96997</c:v>
                </c:pt>
                <c:pt idx="20">
                  <c:v>117356</c:v>
                </c:pt>
                <c:pt idx="21">
                  <c:v>116183</c:v>
                </c:pt>
                <c:pt idx="22">
                  <c:v>115397</c:v>
                </c:pt>
                <c:pt idx="23">
                  <c:v>116302</c:v>
                </c:pt>
                <c:pt idx="24">
                  <c:v>116745</c:v>
                </c:pt>
                <c:pt idx="25">
                  <c:v>116022</c:v>
                </c:pt>
                <c:pt idx="26">
                  <c:v>116358</c:v>
                </c:pt>
                <c:pt idx="27">
                  <c:v>116113</c:v>
                </c:pt>
                <c:pt idx="28">
                  <c:v>116043</c:v>
                </c:pt>
                <c:pt idx="29">
                  <c:v>115334</c:v>
                </c:pt>
                <c:pt idx="30">
                  <c:v>116148</c:v>
                </c:pt>
                <c:pt idx="31">
                  <c:v>115509</c:v>
                </c:pt>
                <c:pt idx="32">
                  <c:v>116015</c:v>
                </c:pt>
                <c:pt idx="33">
                  <c:v>116892</c:v>
                </c:pt>
                <c:pt idx="34">
                  <c:v>114583</c:v>
                </c:pt>
                <c:pt idx="35">
                  <c:v>115861</c:v>
                </c:pt>
                <c:pt idx="36">
                  <c:v>116225</c:v>
                </c:pt>
                <c:pt idx="37">
                  <c:v>116190</c:v>
                </c:pt>
                <c:pt idx="38">
                  <c:v>117314</c:v>
                </c:pt>
                <c:pt idx="39">
                  <c:v>116344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02-49D7-9F3F-490FD1CABF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4786848"/>
        <c:axId val="204787240"/>
      </c:lineChart>
      <c:catAx>
        <c:axId val="204786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US"/>
          </a:p>
        </c:txPr>
        <c:crossAx val="204787240"/>
        <c:crosses val="autoZero"/>
        <c:auto val="1"/>
        <c:lblAlgn val="ctr"/>
        <c:lblOffset val="100"/>
        <c:noMultiLvlLbl val="0"/>
      </c:catAx>
      <c:valAx>
        <c:axId val="204787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US"/>
          </a:p>
        </c:txPr>
        <c:crossAx val="204786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>
                <a:solidFill>
                  <a:schemeClr val="tx2"/>
                </a:solidFill>
              </a:ln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s-ES" sz="3200" b="0" i="0" u="none" strike="noStrike" kern="1200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es-ES" sz="3200" b="0" i="0" u="none" strike="noStrike" kern="1200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Graphic: Variation TIME and Our Time (1000 orders)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s-ES" sz="3200" b="0" i="0" u="none" strike="noStrike" kern="1200" spc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s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'1000'!$A$1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val>
            <c:numRef>
              <c:f>'1000'!$A$2:$A$41</c:f>
              <c:numCache>
                <c:formatCode>#,##0</c:formatCode>
                <c:ptCount val="40"/>
                <c:pt idx="0">
                  <c:v>180383</c:v>
                </c:pt>
                <c:pt idx="1">
                  <c:v>180383</c:v>
                </c:pt>
                <c:pt idx="2">
                  <c:v>180408</c:v>
                </c:pt>
                <c:pt idx="3">
                  <c:v>180357</c:v>
                </c:pt>
                <c:pt idx="4">
                  <c:v>180619</c:v>
                </c:pt>
                <c:pt idx="5">
                  <c:v>180559</c:v>
                </c:pt>
                <c:pt idx="6" formatCode="General">
                  <c:v>0</c:v>
                </c:pt>
                <c:pt idx="7">
                  <c:v>180354</c:v>
                </c:pt>
                <c:pt idx="8">
                  <c:v>180746</c:v>
                </c:pt>
                <c:pt idx="9">
                  <c:v>180374</c:v>
                </c:pt>
                <c:pt idx="10">
                  <c:v>495106</c:v>
                </c:pt>
                <c:pt idx="11">
                  <c:v>456912</c:v>
                </c:pt>
                <c:pt idx="12">
                  <c:v>436621</c:v>
                </c:pt>
                <c:pt idx="13">
                  <c:v>435998</c:v>
                </c:pt>
                <c:pt idx="14">
                  <c:v>180768</c:v>
                </c:pt>
                <c:pt idx="15">
                  <c:v>180881</c:v>
                </c:pt>
                <c:pt idx="16">
                  <c:v>376917</c:v>
                </c:pt>
                <c:pt idx="17" formatCode="General">
                  <c:v>0</c:v>
                </c:pt>
                <c:pt idx="18" formatCode="General">
                  <c:v>0</c:v>
                </c:pt>
                <c:pt idx="19">
                  <c:v>432167</c:v>
                </c:pt>
                <c:pt idx="20">
                  <c:v>180396</c:v>
                </c:pt>
                <c:pt idx="21">
                  <c:v>180395</c:v>
                </c:pt>
                <c:pt idx="22">
                  <c:v>208527</c:v>
                </c:pt>
                <c:pt idx="23">
                  <c:v>180517</c:v>
                </c:pt>
                <c:pt idx="24">
                  <c:v>180427</c:v>
                </c:pt>
                <c:pt idx="25">
                  <c:v>180473</c:v>
                </c:pt>
                <c:pt idx="26">
                  <c:v>180452</c:v>
                </c:pt>
                <c:pt idx="27" formatCode="General">
                  <c:v>0</c:v>
                </c:pt>
                <c:pt idx="28">
                  <c:v>189794</c:v>
                </c:pt>
                <c:pt idx="29">
                  <c:v>193702</c:v>
                </c:pt>
                <c:pt idx="30" formatCode="General">
                  <c:v>0</c:v>
                </c:pt>
                <c:pt idx="31">
                  <c:v>181507</c:v>
                </c:pt>
                <c:pt idx="32">
                  <c:v>185575</c:v>
                </c:pt>
                <c:pt idx="33">
                  <c:v>181736</c:v>
                </c:pt>
                <c:pt idx="34">
                  <c:v>181895</c:v>
                </c:pt>
                <c:pt idx="35">
                  <c:v>181541</c:v>
                </c:pt>
                <c:pt idx="36">
                  <c:v>181541</c:v>
                </c:pt>
                <c:pt idx="37">
                  <c:v>184236</c:v>
                </c:pt>
                <c:pt idx="38">
                  <c:v>181515</c:v>
                </c:pt>
                <c:pt idx="39">
                  <c:v>181428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D7-4955-B0A6-D9C622E4AA54}"/>
            </c:ext>
          </c:extLst>
        </c:ser>
        <c:ser>
          <c:idx val="1"/>
          <c:order val="1"/>
          <c:tx>
            <c:strRef>
              <c:f>'1000'!$H$1</c:f>
              <c:strCache>
                <c:ptCount val="1"/>
                <c:pt idx="0">
                  <c:v>Our Time (miliseconds)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'1000'!$H$2:$H$41</c:f>
              <c:numCache>
                <c:formatCode>General</c:formatCode>
                <c:ptCount val="40"/>
                <c:pt idx="0">
                  <c:v>9</c:v>
                </c:pt>
                <c:pt idx="1">
                  <c:v>5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6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0</c:v>
                </c:pt>
                <c:pt idx="31">
                  <c:v>2</c:v>
                </c:pt>
                <c:pt idx="32">
                  <c:v>1</c:v>
                </c:pt>
                <c:pt idx="33">
                  <c:v>1</c:v>
                </c:pt>
                <c:pt idx="34">
                  <c:v>0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D7-4955-B0A6-D9C622E4AA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4789592"/>
        <c:axId val="204787632"/>
      </c:lineChart>
      <c:catAx>
        <c:axId val="204789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US"/>
          </a:p>
        </c:txPr>
        <c:crossAx val="204787632"/>
        <c:crosses val="autoZero"/>
        <c:auto val="1"/>
        <c:lblAlgn val="ctr"/>
        <c:lblOffset val="100"/>
        <c:noMultiLvlLbl val="0"/>
      </c:catAx>
      <c:valAx>
        <c:axId val="20478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2"/>
                  </a:solidFill>
                </a:ln>
                <a:solidFill>
                  <a:schemeClr val="tx2">
                    <a:alpha val="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US"/>
          </a:p>
        </c:txPr>
        <c:crossAx val="204789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>
                <a:solidFill>
                  <a:schemeClr val="tx2">
                    <a:alpha val="7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B4F1B46E-22B2-4721-950C-8704487586DC}">
      <dgm:prSet phldrT="[Text]"/>
      <dgm:spPr/>
      <dgm:t>
        <a:bodyPr rtlCol="0"/>
        <a:lstStyle/>
        <a:p>
          <a:pPr rtl="0"/>
          <a:r>
            <a:rPr lang="es-ES" noProof="0" dirty="0"/>
            <a:t>C1</a:t>
          </a:r>
        </a:p>
      </dgm:t>
    </dgm:pt>
    <dgm:pt modelId="{E8A66543-CC4D-4785-A93E-5B125E09F826}" type="parTrans" cxnId="{2C8317B2-2EBB-4589-86EA-C77B3B6E81AA}">
      <dgm:prSet/>
      <dgm:spPr/>
      <dgm:t>
        <a:bodyPr rtlCol="0"/>
        <a:lstStyle/>
        <a:p>
          <a:pPr rtl="0"/>
          <a:endParaRPr lang="en-US"/>
        </a:p>
      </dgm:t>
    </dgm:pt>
    <dgm:pt modelId="{A7E2530A-34E2-4E9F-BC78-8920BA140C41}" type="sibTrans" cxnId="{2C8317B2-2EBB-4589-86EA-C77B3B6E81AA}">
      <dgm:prSet/>
      <dgm:spPr/>
      <dgm:t>
        <a:bodyPr rtlCol="0"/>
        <a:lstStyle/>
        <a:p>
          <a:pPr rtl="0"/>
          <a:endParaRPr lang="en-US"/>
        </a:p>
      </dgm:t>
    </dgm:pt>
    <dgm:pt modelId="{F2881FB1-6580-4F21-A283-BFAA6F91D5D2}">
      <dgm:prSet phldrT="[Text]"/>
      <dgm:spPr/>
      <dgm:t>
        <a:bodyPr rtlCol="0"/>
        <a:lstStyle/>
        <a:p>
          <a:pPr algn="r" rtl="0"/>
          <a:r>
            <a:rPr lang="es-ES" noProof="0" dirty="0"/>
            <a:t>C2</a:t>
          </a:r>
        </a:p>
      </dgm:t>
    </dgm:pt>
    <dgm:pt modelId="{2D960FDD-BADA-480D-9043-497C56588AD3}" type="parTrans" cxnId="{4A31D641-1B5D-46D3-B685-0C4DC6EFE71B}">
      <dgm:prSet/>
      <dgm:spPr/>
      <dgm:t>
        <a:bodyPr rtlCol="0"/>
        <a:lstStyle/>
        <a:p>
          <a:pPr rtl="0"/>
          <a:endParaRPr lang="en-US"/>
        </a:p>
      </dgm:t>
    </dgm:pt>
    <dgm:pt modelId="{A5ABDC17-7AB5-4F0E-992A-F9343F5D74EB}" type="sibTrans" cxnId="{4A31D641-1B5D-46D3-B685-0C4DC6EFE71B}">
      <dgm:prSet/>
      <dgm:spPr/>
      <dgm:t>
        <a:bodyPr rtlCol="0"/>
        <a:lstStyle/>
        <a:p>
          <a:pPr rtl="0"/>
          <a:endParaRPr lang="en-US"/>
        </a:p>
      </dgm:t>
    </dgm:pt>
    <dgm:pt modelId="{6352CA33-6755-44BE-808F-400DA4CF80A7}">
      <dgm:prSet phldrT="[Text]"/>
      <dgm:spPr/>
      <dgm:t>
        <a:bodyPr rtlCol="0"/>
        <a:lstStyle/>
        <a:p>
          <a:pPr rtl="0"/>
          <a:r>
            <a:rPr lang="es-ES" noProof="0" dirty="0"/>
            <a:t>C3</a:t>
          </a:r>
        </a:p>
      </dgm:t>
    </dgm:pt>
    <dgm:pt modelId="{AEB59203-63BA-4A96-BADC-40BAEBD9AA40}" type="parTrans" cxnId="{82BAE5DD-3A79-4870-9019-1254385E0650}">
      <dgm:prSet/>
      <dgm:spPr/>
      <dgm:t>
        <a:bodyPr rtlCol="0"/>
        <a:lstStyle/>
        <a:p>
          <a:pPr rtl="0"/>
          <a:endParaRPr lang="en-US"/>
        </a:p>
      </dgm:t>
    </dgm:pt>
    <dgm:pt modelId="{AAB4CF73-4B9B-4AA0-9074-16C2D2AE00A1}" type="sibTrans" cxnId="{82BAE5DD-3A79-4870-9019-1254385E0650}">
      <dgm:prSet/>
      <dgm:spPr/>
      <dgm:t>
        <a:bodyPr rtlCol="0"/>
        <a:lstStyle/>
        <a:p>
          <a:pPr rtl="0"/>
          <a:endParaRPr lang="en-US"/>
        </a:p>
      </dgm:t>
    </dgm:pt>
    <dgm:pt modelId="{7FCE83D9-631B-4420-BBFC-CA0AFA59F747}">
      <dgm:prSet phldrT="[Text]"/>
      <dgm:spPr/>
      <dgm:t>
        <a:bodyPr rtlCol="0"/>
        <a:lstStyle/>
        <a:p>
          <a:pPr rtl="0"/>
          <a:r>
            <a:rPr lang="es-ES" noProof="0" dirty="0"/>
            <a:t>C4</a:t>
          </a:r>
        </a:p>
      </dgm:t>
    </dgm:pt>
    <dgm:pt modelId="{C61EC981-13FA-4710-B079-D35692EEB764}" type="parTrans" cxnId="{E572418E-4340-4448-940D-253A2FA3B9B3}">
      <dgm:prSet/>
      <dgm:spPr/>
      <dgm:t>
        <a:bodyPr rtlCol="0"/>
        <a:lstStyle/>
        <a:p>
          <a:pPr rtl="0"/>
          <a:endParaRPr lang="en-US"/>
        </a:p>
      </dgm:t>
    </dgm:pt>
    <dgm:pt modelId="{1B48A0DE-4031-4D45-86A1-94CDAF68824A}" type="sibTrans" cxnId="{E572418E-4340-4448-940D-253A2FA3B9B3}">
      <dgm:prSet/>
      <dgm:spPr/>
      <dgm:t>
        <a:bodyPr rtlCol="0"/>
        <a:lstStyle/>
        <a:p>
          <a:pPr rtl="0"/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4" custScaleX="116431" custScaleY="92541" custLinFactNeighborX="-1082" custLinFactNeighborY="-98178"/>
      <dgm:spPr>
        <a:solidFill>
          <a:schemeClr val="bg1">
            <a:lumMod val="95000"/>
            <a:alpha val="90000"/>
          </a:schemeClr>
        </a:solidFill>
      </dgm:spPr>
    </dgm:pt>
    <dgm:pt modelId="{187D4E8C-5C91-4D00-870C-2C45D4EA263C}" type="pres">
      <dgm:prSet presAssocID="{B4F1B46E-22B2-4721-950C-8704487586DC}" presName="firstChildTx" presStyleLbl="bgAccFollowNode1" presStyleIdx="0" presStyleCnt="4">
        <dgm:presLayoutVars>
          <dgm:bulletEnabled val="1"/>
        </dgm:presLayoutVars>
      </dgm:prSet>
      <dgm:spPr/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4" custLinFactY="-60782" custLinFactNeighborX="-993" custLinFactNeighborY="-100000"/>
      <dgm:spPr/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1" presStyleCnt="4" custScaleX="117109" custScaleY="96031" custLinFactY="-7823" custLinFactNeighborX="-24255" custLinFactNeighborY="-100000"/>
      <dgm:spPr>
        <a:solidFill>
          <a:schemeClr val="bg1">
            <a:lumMod val="95000"/>
            <a:alpha val="90000"/>
          </a:schemeClr>
        </a:solidFill>
      </dgm:spPr>
    </dgm:pt>
    <dgm:pt modelId="{10C9E3CF-3A8F-4100-8ACD-91E2373197A2}" type="pres">
      <dgm:prSet presAssocID="{F2881FB1-6580-4F21-A283-BFAA6F91D5D2}" presName="firstChildTx" presStyleLbl="bgAccFollowNode1" presStyleIdx="1" presStyleCnt="4">
        <dgm:presLayoutVars>
          <dgm:bulletEnabled val="1"/>
        </dgm:presLayoutVars>
      </dgm:prSet>
      <dgm:spPr/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4" custLinFactY="-57978" custLinFactNeighborX="-52702" custLinFactNeighborY="-100000"/>
      <dgm:spPr/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2" presStyleCnt="4" custScaleX="118673" custScaleY="92717" custLinFactY="-7310" custLinFactNeighborX="-43890" custLinFactNeighborY="-100000"/>
      <dgm:spPr>
        <a:solidFill>
          <a:schemeClr val="bg1">
            <a:lumMod val="95000"/>
            <a:alpha val="90000"/>
          </a:schemeClr>
        </a:solidFill>
      </dgm:spPr>
    </dgm:pt>
    <dgm:pt modelId="{F8977219-728E-448F-AE8B-46B14F4F17DE}" type="pres">
      <dgm:prSet presAssocID="{6352CA33-6755-44BE-808F-400DA4CF80A7}" presName="firstChildTx" presStyleLbl="bgAccFollowNode1" presStyleIdx="2" presStyleCnt="4">
        <dgm:presLayoutVars>
          <dgm:bulletEnabled val="1"/>
        </dgm:presLayoutVars>
      </dgm:prSet>
      <dgm:spPr/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4" custLinFactY="-53969" custLinFactNeighborX="-84607" custLinFactNeighborY="-100000"/>
      <dgm:spPr/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3" presStyleCnt="4" custScaleX="118216" custScaleY="99861" custLinFactY="-10882" custLinFactNeighborX="-62804" custLinFactNeighborY="-100000"/>
      <dgm:spPr>
        <a:solidFill>
          <a:schemeClr val="bg1">
            <a:lumMod val="95000"/>
            <a:alpha val="90000"/>
          </a:schemeClr>
        </a:solidFill>
      </dgm:spPr>
    </dgm:pt>
    <dgm:pt modelId="{5B88A17E-EFF5-4A04-9CC9-D2131DA9ECCC}" type="pres">
      <dgm:prSet presAssocID="{7FCE83D9-631B-4420-BBFC-CA0AFA59F747}" presName="firstChildTx" presStyleLbl="bgAccFollowNode1" presStyleIdx="3" presStyleCnt="4">
        <dgm:presLayoutVars>
          <dgm:bulletEnabled val="1"/>
        </dgm:presLayoutVars>
      </dgm:prSet>
      <dgm:spPr/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3" presStyleCnt="4" custLinFactY="-56851" custLinFactNeighborX="-74497" custLinFactNeighborY="-100000"/>
      <dgm:spPr/>
    </dgm:pt>
  </dgm:ptLst>
  <dgm:cxnLst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B2647B56-8947-4632-AB4A-42CBB9B48494}" type="presOf" srcId="{7FCE83D9-631B-4420-BBFC-CA0AFA59F747}" destId="{7453D9C8-CD6E-4AA4-8A19-7F6F667528F0}" srcOrd="0" destOrd="0" presId="urn:microsoft.com/office/officeart/2005/8/layout/hList9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  <dgm:cxn modelId="{463280A8-1DBA-4FE7-B5B2-8151A298EB35}" type="presParOf" srcId="{0DC7A063-583D-4B0F-88B2-BD54F95D95AF}" destId="{E966790E-26B5-4EB8-981F-1094BF4B7611}" srcOrd="14" destOrd="0" presId="urn:microsoft.com/office/officeart/2005/8/layout/hList9"/>
    <dgm:cxn modelId="{A4221FEF-656B-43DD-8382-199EAB5F1E7B}" type="presParOf" srcId="{0DC7A063-583D-4B0F-88B2-BD54F95D95AF}" destId="{229B7655-E1F4-4CF5-84B8-30F0491D32B5}" srcOrd="15" destOrd="0" presId="urn:microsoft.com/office/officeart/2005/8/layout/hList9"/>
    <dgm:cxn modelId="{48FA6F14-4694-4C77-8D75-48D3A22A3540}" type="presParOf" srcId="{0DC7A063-583D-4B0F-88B2-BD54F95D95AF}" destId="{F85FFCDF-8E5F-492B-B22D-55A08EACE783}" srcOrd="16" destOrd="0" presId="urn:microsoft.com/office/officeart/2005/8/layout/hList9"/>
    <dgm:cxn modelId="{3995A447-6B53-4DFA-8494-06C3A1F8D7F7}" type="presParOf" srcId="{F85FFCDF-8E5F-492B-B22D-55A08EACE783}" destId="{600B3FB2-1315-4A84-8613-B445666BC7D2}" srcOrd="0" destOrd="0" presId="urn:microsoft.com/office/officeart/2005/8/layout/hList9"/>
    <dgm:cxn modelId="{C652D75D-BE73-43BB-9138-B232AAF272A1}" type="presParOf" srcId="{F85FFCDF-8E5F-492B-B22D-55A08EACE783}" destId="{E47C73E9-FBEE-4370-9B3F-E04EB7C4023A}" srcOrd="1" destOrd="0" presId="urn:microsoft.com/office/officeart/2005/8/layout/hList9"/>
    <dgm:cxn modelId="{5F19BD3C-10AC-4F51-A8FD-00351A52371B}" type="presParOf" srcId="{E47C73E9-FBEE-4370-9B3F-E04EB7C4023A}" destId="{402C2C77-A32C-4D99-9940-12535E1181F2}" srcOrd="0" destOrd="0" presId="urn:microsoft.com/office/officeart/2005/8/layout/hList9"/>
    <dgm:cxn modelId="{1D14EEBA-2351-4066-8BB7-C42885F1D780}" type="presParOf" srcId="{E47C73E9-FBEE-4370-9B3F-E04EB7C4023A}" destId="{5B88A17E-EFF5-4A04-9CC9-D2131DA9ECCC}" srcOrd="1" destOrd="0" presId="urn:microsoft.com/office/officeart/2005/8/layout/hList9"/>
    <dgm:cxn modelId="{ADA815FB-429E-4ABD-97FC-4AEA97B4630C}" type="presParOf" srcId="{0DC7A063-583D-4B0F-88B2-BD54F95D95AF}" destId="{9051EF7D-7D6C-4B43-A6C4-239F9933C94D}" srcOrd="17" destOrd="0" presId="urn:microsoft.com/office/officeart/2005/8/layout/hList9"/>
    <dgm:cxn modelId="{7961C21C-3FE8-4B71-95E5-AB5835F91CC1}" type="presParOf" srcId="{0DC7A063-583D-4B0F-88B2-BD54F95D95AF}" destId="{7453D9C8-CD6E-4AA4-8A19-7F6F667528F0}" srcOrd="18" destOrd="0" presId="urn:microsoft.com/office/officeart/2005/8/layout/hList9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155869" y="1239115"/>
          <a:ext cx="1935105" cy="881104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ED273-8CFD-43C2-9C05-44FADF3E0637}">
      <dsp:nvSpPr>
        <dsp:cNvPr id="0" name=""/>
        <dsp:cNvSpPr/>
      </dsp:nvSpPr>
      <dsp:spPr>
        <a:xfrm>
          <a:off x="-79831" y="227644"/>
          <a:ext cx="951647" cy="9516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200" kern="1200" noProof="0" dirty="0"/>
            <a:t>C1</a:t>
          </a:r>
        </a:p>
      </dsp:txBody>
      <dsp:txXfrm>
        <a:off x="59534" y="367009"/>
        <a:ext cx="672917" cy="672917"/>
      </dsp:txXfrm>
    </dsp:sp>
    <dsp:sp modelId="{F660F4B9-35DB-4256-A868-A35C6DCCF6B2}">
      <dsp:nvSpPr>
        <dsp:cNvPr id="0" name=""/>
        <dsp:cNvSpPr/>
      </dsp:nvSpPr>
      <dsp:spPr>
        <a:xfrm>
          <a:off x="2655135" y="1130668"/>
          <a:ext cx="1957708" cy="914333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76C1E-557E-4553-9447-49B69EEC7907}">
      <dsp:nvSpPr>
        <dsp:cNvPr id="0" name=""/>
        <dsp:cNvSpPr/>
      </dsp:nvSpPr>
      <dsp:spPr>
        <a:xfrm>
          <a:off x="2077218" y="254329"/>
          <a:ext cx="951647" cy="9516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200" kern="1200" noProof="0" dirty="0"/>
            <a:t>C2</a:t>
          </a:r>
        </a:p>
      </dsp:txBody>
      <dsp:txXfrm>
        <a:off x="2216583" y="393694"/>
        <a:ext cx="672917" cy="672917"/>
      </dsp:txXfrm>
    </dsp:sp>
    <dsp:sp modelId="{AD2806AC-6A03-4F05-9F4D-F72EA0E56FBF}">
      <dsp:nvSpPr>
        <dsp:cNvPr id="0" name=""/>
        <dsp:cNvSpPr/>
      </dsp:nvSpPr>
      <dsp:spPr>
        <a:xfrm>
          <a:off x="5226455" y="1151330"/>
          <a:ext cx="2010348" cy="88278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E6DA6E-7A23-44BD-8A99-378091FF741D}">
      <dsp:nvSpPr>
        <dsp:cNvPr id="0" name=""/>
        <dsp:cNvSpPr/>
      </dsp:nvSpPr>
      <dsp:spPr>
        <a:xfrm>
          <a:off x="4583780" y="292480"/>
          <a:ext cx="951647" cy="9516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200" kern="1200" noProof="0" dirty="0"/>
            <a:t>C3</a:t>
          </a:r>
        </a:p>
      </dsp:txBody>
      <dsp:txXfrm>
        <a:off x="4723145" y="431845"/>
        <a:ext cx="672917" cy="672917"/>
      </dsp:txXfrm>
    </dsp:sp>
    <dsp:sp modelId="{402C2C77-A32C-4D99-9940-12535E1181F2}">
      <dsp:nvSpPr>
        <dsp:cNvPr id="0" name=""/>
        <dsp:cNvSpPr/>
      </dsp:nvSpPr>
      <dsp:spPr>
        <a:xfrm>
          <a:off x="7872141" y="1083310"/>
          <a:ext cx="1994894" cy="95080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53D9C8-CD6E-4AA4-8A19-7F6F667528F0}">
      <dsp:nvSpPr>
        <dsp:cNvPr id="0" name=""/>
        <dsp:cNvSpPr/>
      </dsp:nvSpPr>
      <dsp:spPr>
        <a:xfrm>
          <a:off x="7107481" y="265054"/>
          <a:ext cx="951647" cy="9516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200" kern="1200" noProof="0" dirty="0"/>
            <a:t>C4</a:t>
          </a:r>
        </a:p>
      </dsp:txBody>
      <dsp:txXfrm>
        <a:off x="7246846" y="404419"/>
        <a:ext cx="672917" cy="672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90DC06B-AB08-4449-BBF2-D264D52BB5AA}" type="datetime1">
              <a:rPr lang="es-ES" smtClean="0"/>
              <a:pPr algn="r" rtl="0"/>
              <a:t>18/01/2019</a:t>
            </a:fld>
            <a:r>
              <a:rPr lang="es-ES" dirty="0"/>
              <a:t>​</a:t>
            </a:r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s-ES" smtClean="0"/>
              <a:pPr algn="r"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/>
            <a:fld id="{093B6963-495A-4FE1-8B7F-59E549A2EEB6}" type="datetime1">
              <a:rPr lang="es-ES" smtClean="0"/>
              <a:pPr algn="r"/>
              <a:t>18/01/2019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Haga clic para modificar el estilo de texto del patrón</a:t>
            </a:r>
          </a:p>
          <a:p>
            <a:pPr lvl="1" rtl="0"/>
            <a:r>
              <a:t>Segundo nivel</a:t>
            </a:r>
          </a:p>
          <a:p>
            <a:pPr lvl="2" rtl="0"/>
            <a:r>
              <a:t>Tercer nivel</a:t>
            </a:r>
          </a:p>
          <a:p>
            <a:pPr lvl="3" rtl="0"/>
            <a:r>
              <a:t>Cuarto nivel</a:t>
            </a:r>
          </a:p>
          <a:p>
            <a:pPr lvl="4" rtl="0"/>
            <a:r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0A3C37BE-C303-496D-B5CD-85F2937540FC}" type="slidenum">
              <a:rPr lang="es-ES" smtClean="0"/>
              <a:pPr algn="r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9917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3523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7162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3203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538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4173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244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7274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8571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0A3C37BE-C303-496D-B5CD-85F2937540FC}" type="slidenum">
              <a:rPr lang="es-ES" smtClean="0"/>
              <a:pPr algn="r" rtl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596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575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8747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1237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4767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2456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934A2FF8-4559-4149-8B79-D85ED6F0B853}" type="datetime1">
              <a:rPr lang="es-ES" smtClean="0"/>
              <a:pPr/>
              <a:t>18/01/2019</a:t>
            </a:fld>
            <a:r>
              <a:rPr lang="es-ES" dirty="0"/>
              <a:t>​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‹#›</a:t>
            </a:fld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99FE88BC-BA9C-41DB-8175-8FC1D1B95355}" type="datetime1">
              <a:rPr lang="es-ES" smtClean="0"/>
              <a:pPr/>
              <a:t>18/01/2019</a:t>
            </a:fld>
            <a:r>
              <a:rPr lang="es-ES" dirty="0"/>
              <a:t>​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7776A268-E945-41BF-9F85-D7A3B8400346}" type="datetime1">
              <a:rPr lang="es-ES" smtClean="0"/>
              <a:pPr/>
              <a:t>18/01/2019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CEC05348-D021-422A-8D9F-89EEB8C0F442}" type="datetime1">
              <a:rPr lang="es-ES" smtClean="0"/>
              <a:pPr/>
              <a:t>18/01/2019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‹#›</a:t>
            </a:fld>
            <a:endParaRPr lang="es-ES" dirty="0"/>
          </a:p>
        </p:txBody>
      </p:sp>
      <p:grpSp>
        <p:nvGrpSpPr>
          <p:cNvPr id="7" name="Grupo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ector recto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4F43DC-6EDA-4D74-8B4D-EE036F982A34}" type="datetime1">
              <a:rPr lang="es-ES" smtClean="0"/>
              <a:pPr/>
              <a:t>18/01/2019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recto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s-ES" noProof="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Marcador de posición de imagen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 dirty="0"/>
          </a:p>
        </p:txBody>
      </p:sp>
      <p:sp>
        <p:nvSpPr>
          <p:cNvPr id="19" name="Texto de instrucciones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s-ES" sz="1200" b="1" i="1" noProof="0" dirty="0">
                <a:latin typeface="Arial" pitchFamily="34" charset="0"/>
                <a:cs typeface="Arial" pitchFamily="34" charset="0"/>
              </a:rPr>
              <a:t>NOTA:</a:t>
            </a:r>
          </a:p>
          <a:p>
            <a:pPr rtl="0"/>
            <a:r>
              <a:rPr lang="es-ES" sz="1200" i="1" noProof="0" dirty="0">
                <a:latin typeface="Arial" pitchFamily="34" charset="0"/>
                <a:cs typeface="Arial" pitchFamily="34" charset="0"/>
              </a:rPr>
              <a:t>Para cambiar la imagen de esta diapositiva, seleccione la imagen y elimínela. Después, haga clic en el icono Imágenes del marcador de posición para insertar su propia imagen.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o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ector recto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ángulo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grpSp>
          <p:nvGrpSpPr>
            <p:cNvPr id="11" name="Grupo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ector recto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85DCDB-4A77-4170-9E07-5F1D7C0A0A5B}" type="datetime1">
              <a:rPr lang="es-ES" smtClean="0"/>
              <a:pPr/>
              <a:t>18/01/2019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‹#›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C6D8C4-ADF9-42A1-9ABC-C61A9E9D2D08}" type="datetime1">
              <a:rPr lang="es-ES" smtClean="0"/>
              <a:pPr/>
              <a:t>18/01/2019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5B79CF11-FD05-4F88-8EC3-5D4F176B79FC}" type="datetime1">
              <a:rPr lang="es-ES" smtClean="0"/>
              <a:pPr/>
              <a:t>18/01/2019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FEAFC309-1B63-44A4-A9FC-29FA1501E26B}" type="datetime1">
              <a:rPr lang="es-ES" smtClean="0"/>
              <a:pPr/>
              <a:t>18/01/2019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850802-155D-414A-A9FD-662B6F0E4656}" type="datetime1">
              <a:rPr lang="es-ES" smtClean="0"/>
              <a:pPr/>
              <a:t>18/01/2019</a:t>
            </a:fld>
            <a:r>
              <a:rPr lang="es-ES" dirty="0"/>
              <a:t>​</a:t>
            </a:r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5146D9C0-42AF-411F-B87E-5CF0AD6A3E2D}" type="datetime1">
              <a:rPr lang="es-ES" smtClean="0"/>
              <a:pPr/>
              <a:t>18/01/2019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  <a:p>
            <a:pPr lvl="5" rtl="0"/>
            <a:r>
              <a:rPr lang="es-ES" noProof="0" dirty="0"/>
              <a:t>Sexto nivel</a:t>
            </a:r>
          </a:p>
          <a:p>
            <a:pPr lvl="6" rtl="0"/>
            <a:r>
              <a:rPr lang="es-ES" noProof="0" dirty="0"/>
              <a:t>Séptimo nivel</a:t>
            </a:r>
          </a:p>
          <a:p>
            <a:pPr lvl="7" rtl="0"/>
            <a:r>
              <a:rPr lang="es-ES" noProof="0" dirty="0"/>
              <a:t>Octavo nivel</a:t>
            </a:r>
          </a:p>
          <a:p>
            <a:pPr lvl="8" rtl="0"/>
            <a:r>
              <a:rPr lang="es-ES" noProof="0" dirty="0"/>
              <a:t>Noveno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B0EBC17-0101-4DBA-89EA-55E7A4727CA3}" type="datetime1">
              <a:rPr lang="es-ES" noProof="0" smtClean="0"/>
              <a:pPr/>
              <a:t>18/01/2019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fld id="{0FF54DE5-C571-48E8-A5BC-B369434E2F44}" type="slidenum">
              <a:rPr lang="es-ES" noProof="0" smtClean="0"/>
              <a:pPr algn="r"/>
              <a:t>‹#›</a:t>
            </a:fld>
            <a:endParaRPr lang="es-ES" noProof="0" dirty="0"/>
          </a:p>
        </p:txBody>
      </p:sp>
      <p:grpSp>
        <p:nvGrpSpPr>
          <p:cNvPr id="15" name="Grupo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ector recto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3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20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977900" y="2292094"/>
            <a:ext cx="5861050" cy="2219691"/>
          </a:xfrm>
        </p:spPr>
        <p:txBody>
          <a:bodyPr rtlCol="0" anchor="ctr"/>
          <a:lstStyle/>
          <a:p>
            <a:pPr algn="ctr" rtl="0"/>
            <a:r>
              <a:rPr lang="es-ES" dirty="0"/>
              <a:t>BIN PACKING PROBLEM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977900" y="4511784"/>
            <a:ext cx="5861050" cy="955565"/>
          </a:xfrm>
        </p:spPr>
        <p:txBody>
          <a:bodyPr rtlCol="0"/>
          <a:lstStyle/>
          <a:p>
            <a:r>
              <a:rPr lang="en-US" b="1" dirty="0"/>
              <a:t>Business Process Design Management and Optimization</a:t>
            </a:r>
            <a:endParaRPr lang="es-ES" b="1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9D3FB41-A110-499A-B291-BBBB8318935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4" r="157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2">
            <a:extLst>
              <a:ext uri="{FF2B5EF4-FFF2-40B4-BE49-F238E27FC236}">
                <a16:creationId xmlns:a16="http://schemas.microsoft.com/office/drawing/2014/main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763151"/>
              </p:ext>
            </p:extLst>
          </p:nvPr>
        </p:nvGraphicFramePr>
        <p:xfrm>
          <a:off x="130969" y="185737"/>
          <a:ext cx="11930062" cy="6486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1382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2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0219779"/>
              </p:ext>
            </p:extLst>
          </p:nvPr>
        </p:nvGraphicFramePr>
        <p:xfrm>
          <a:off x="309562" y="207169"/>
          <a:ext cx="11572875" cy="6443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5078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1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6473415"/>
              </p:ext>
            </p:extLst>
          </p:nvPr>
        </p:nvGraphicFramePr>
        <p:xfrm>
          <a:off x="185738" y="185738"/>
          <a:ext cx="11715750" cy="6372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254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00000000-0008-0000-03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4213601"/>
              </p:ext>
            </p:extLst>
          </p:nvPr>
        </p:nvGraphicFramePr>
        <p:xfrm>
          <a:off x="385763" y="171450"/>
          <a:ext cx="11415711" cy="6292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4534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1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3704344"/>
              </p:ext>
            </p:extLst>
          </p:nvPr>
        </p:nvGraphicFramePr>
        <p:xfrm>
          <a:off x="114301" y="171450"/>
          <a:ext cx="11944350" cy="6414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6052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104900" y="528638"/>
            <a:ext cx="9980682" cy="644524"/>
          </a:xfrm>
        </p:spPr>
        <p:txBody>
          <a:bodyPr rtlCol="0"/>
          <a:lstStyle/>
          <a:p>
            <a:pPr algn="ctr"/>
            <a:r>
              <a:rPr lang="es-US" dirty="0"/>
              <a:t>ASPECTS TO ANALIZE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/>
            <a:r>
              <a:rPr lang="es-US" sz="2800" dirty="0">
                <a:latin typeface="+mj-lt"/>
                <a:ea typeface="+mj-ea"/>
                <a:cs typeface="+mj-cs"/>
              </a:rPr>
              <a:t>PROBLEM</a:t>
            </a:r>
          </a:p>
          <a:p>
            <a:pPr algn="just"/>
            <a:r>
              <a:rPr lang="es-US" sz="2800" dirty="0">
                <a:latin typeface="+mj-lt"/>
                <a:ea typeface="+mj-ea"/>
                <a:cs typeface="+mj-cs"/>
              </a:rPr>
              <a:t>MATHEMATICAL MODEL</a:t>
            </a:r>
          </a:p>
          <a:p>
            <a:pPr algn="just"/>
            <a:r>
              <a:rPr lang="es-US" sz="2800" dirty="0">
                <a:latin typeface="+mj-lt"/>
                <a:ea typeface="+mj-ea"/>
                <a:cs typeface="+mj-cs"/>
              </a:rPr>
              <a:t>SOLUTION</a:t>
            </a:r>
          </a:p>
          <a:p>
            <a:pPr algn="just"/>
            <a:r>
              <a:rPr lang="es-US" sz="2800" dirty="0">
                <a:latin typeface="+mj-lt"/>
                <a:ea typeface="+mj-ea"/>
                <a:cs typeface="+mj-cs"/>
              </a:rPr>
              <a:t>RESULTS</a:t>
            </a:r>
          </a:p>
          <a:p>
            <a:pPr algn="just"/>
            <a:endParaRPr lang="es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B3E1D5-41C5-4969-A070-2CE3ADBCB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86513"/>
            <a:ext cx="12192000" cy="446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6F78DF-EF8B-49C7-8CC8-A515732BC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759" y="0"/>
            <a:ext cx="12192000" cy="4460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99C38-6E07-41DC-8DEC-6BF8481CD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187" y="4966622"/>
            <a:ext cx="3114675" cy="101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/>
              <a:t>PROBLEM DESCRIPTION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999E9B1-B8C2-434C-909B-D3F261A96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59" y="6335713"/>
            <a:ext cx="12192000" cy="4460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CA733AA-C9B8-4A5B-BEF1-A5026E9F4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759" y="0"/>
            <a:ext cx="12192000" cy="44608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5B15DD52-47DC-4412-A2E6-A60F6687A2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98" y="1885451"/>
            <a:ext cx="1760335" cy="1490048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14F6968E-F8BC-4C9E-8B85-4F59E9B70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5" y="4794777"/>
            <a:ext cx="2228387" cy="162772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5460B74B-9C86-49B7-B438-C9D4D7DD6E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473" y="3142071"/>
            <a:ext cx="3845639" cy="30301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2F2210B8-E2C2-4C34-B1D8-515E754290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93" y="1645615"/>
            <a:ext cx="3723481" cy="1963290"/>
          </a:xfrm>
          <a:prstGeom prst="rect">
            <a:avLst/>
          </a:prstGeom>
        </p:spPr>
      </p:pic>
      <p:sp>
        <p:nvSpPr>
          <p:cNvPr id="127" name="Callout: Bent Line 126">
            <a:extLst>
              <a:ext uri="{FF2B5EF4-FFF2-40B4-BE49-F238E27FC236}">
                <a16:creationId xmlns:a16="http://schemas.microsoft.com/office/drawing/2014/main" id="{397CF055-B331-413D-B5BB-07280E8153FD}"/>
              </a:ext>
            </a:extLst>
          </p:cNvPr>
          <p:cNvSpPr/>
          <p:nvPr/>
        </p:nvSpPr>
        <p:spPr>
          <a:xfrm>
            <a:off x="3510827" y="1624576"/>
            <a:ext cx="1537422" cy="612648"/>
          </a:xfrm>
          <a:prstGeom prst="borderCallout2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b="1" dirty="0">
                <a:solidFill>
                  <a:schemeClr val="tx2"/>
                </a:solidFill>
              </a:rPr>
              <a:t>DEMAND</a:t>
            </a:r>
          </a:p>
        </p:txBody>
      </p:sp>
      <p:sp>
        <p:nvSpPr>
          <p:cNvPr id="130" name="Callout: Bent Line 129">
            <a:extLst>
              <a:ext uri="{FF2B5EF4-FFF2-40B4-BE49-F238E27FC236}">
                <a16:creationId xmlns:a16="http://schemas.microsoft.com/office/drawing/2014/main" id="{96D68CA9-C290-42A1-A7D4-EE0D7EC09841}"/>
              </a:ext>
            </a:extLst>
          </p:cNvPr>
          <p:cNvSpPr/>
          <p:nvPr/>
        </p:nvSpPr>
        <p:spPr>
          <a:xfrm rot="10800000" flipV="1">
            <a:off x="5067373" y="1624576"/>
            <a:ext cx="1537422" cy="612648"/>
          </a:xfrm>
          <a:prstGeom prst="borderCallout2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b="1" dirty="0">
                <a:solidFill>
                  <a:schemeClr val="tx2"/>
                </a:solidFill>
              </a:rPr>
              <a:t>SATELLITE</a:t>
            </a:r>
          </a:p>
        </p:txBody>
      </p:sp>
      <p:sp>
        <p:nvSpPr>
          <p:cNvPr id="131" name="Callout: Bent Line 130">
            <a:extLst>
              <a:ext uri="{FF2B5EF4-FFF2-40B4-BE49-F238E27FC236}">
                <a16:creationId xmlns:a16="http://schemas.microsoft.com/office/drawing/2014/main" id="{A802EC55-C5E1-49FD-A1D8-34D9EAFBC27C}"/>
              </a:ext>
            </a:extLst>
          </p:cNvPr>
          <p:cNvSpPr/>
          <p:nvPr/>
        </p:nvSpPr>
        <p:spPr>
          <a:xfrm rot="10800000">
            <a:off x="5097922" y="5568793"/>
            <a:ext cx="1537422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9851"/>
              <a:gd name="adj6" fmla="val -5781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b="1" dirty="0">
              <a:solidFill>
                <a:schemeClr val="tx2"/>
              </a:solidFill>
            </a:endParaRPr>
          </a:p>
        </p:txBody>
      </p:sp>
      <p:sp>
        <p:nvSpPr>
          <p:cNvPr id="133" name="Callout: Bent Line 132">
            <a:extLst>
              <a:ext uri="{FF2B5EF4-FFF2-40B4-BE49-F238E27FC236}">
                <a16:creationId xmlns:a16="http://schemas.microsoft.com/office/drawing/2014/main" id="{494B9882-814D-47EA-BA74-F87861720779}"/>
              </a:ext>
            </a:extLst>
          </p:cNvPr>
          <p:cNvSpPr/>
          <p:nvPr/>
        </p:nvSpPr>
        <p:spPr>
          <a:xfrm>
            <a:off x="3547696" y="5574054"/>
            <a:ext cx="1537422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5858"/>
              <a:gd name="adj6" fmla="val -5874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b="1" dirty="0">
              <a:solidFill>
                <a:schemeClr val="tx2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74BA1D6-760F-4BF0-B768-1F8E70ABD577}"/>
              </a:ext>
            </a:extLst>
          </p:cNvPr>
          <p:cNvSpPr txBox="1"/>
          <p:nvPr/>
        </p:nvSpPr>
        <p:spPr>
          <a:xfrm>
            <a:off x="5255151" y="5694368"/>
            <a:ext cx="127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b="1" dirty="0">
                <a:solidFill>
                  <a:schemeClr val="tx2"/>
                </a:solidFill>
              </a:rPr>
              <a:t>VEHICLES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5730175-D07F-45EB-8271-B044C4A63E00}"/>
              </a:ext>
            </a:extLst>
          </p:cNvPr>
          <p:cNvSpPr txBox="1"/>
          <p:nvPr/>
        </p:nvSpPr>
        <p:spPr>
          <a:xfrm>
            <a:off x="3745781" y="5680081"/>
            <a:ext cx="126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b="1" dirty="0">
                <a:solidFill>
                  <a:schemeClr val="tx2"/>
                </a:solidFill>
              </a:rPr>
              <a:t>DELIVERY</a:t>
            </a:r>
          </a:p>
        </p:txBody>
      </p:sp>
      <p:sp>
        <p:nvSpPr>
          <p:cNvPr id="137" name="Callout: Bent Line 136">
            <a:extLst>
              <a:ext uri="{FF2B5EF4-FFF2-40B4-BE49-F238E27FC236}">
                <a16:creationId xmlns:a16="http://schemas.microsoft.com/office/drawing/2014/main" id="{3C9663B5-0E20-499F-9430-0E655D044E15}"/>
              </a:ext>
            </a:extLst>
          </p:cNvPr>
          <p:cNvSpPr/>
          <p:nvPr/>
        </p:nvSpPr>
        <p:spPr>
          <a:xfrm rot="10800000">
            <a:off x="3745780" y="3610655"/>
            <a:ext cx="2363537" cy="10288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7519"/>
              <a:gd name="adj6" fmla="val -5052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b="1" dirty="0">
              <a:solidFill>
                <a:schemeClr val="tx2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70396B5-9118-42A9-904D-F72BD292492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779" y="3660176"/>
            <a:ext cx="2350221" cy="98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4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/>
              <a:t>MATHEMATICAL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31EB0-88C9-4158-8CC2-885407DCC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0" y="2857504"/>
            <a:ext cx="10096500" cy="19573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BCB643-8A26-4D85-A775-0B7A86893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86513"/>
            <a:ext cx="12192000" cy="446087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D5C8FBE0-8128-4C4E-A630-4581C1986965}"/>
              </a:ext>
            </a:extLst>
          </p:cNvPr>
          <p:cNvSpPr/>
          <p:nvPr/>
        </p:nvSpPr>
        <p:spPr>
          <a:xfrm>
            <a:off x="3200420" y="1716884"/>
            <a:ext cx="2214561" cy="1357326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03C603-5685-42E3-8181-CEB4B850D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-759" y="0"/>
            <a:ext cx="12192000" cy="446087"/>
          </a:xfrm>
          <a:prstGeom prst="rect">
            <a:avLst/>
          </a:prstGeom>
        </p:spPr>
      </p:pic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36BFF22C-8B6F-479C-9A8A-785260030205}"/>
              </a:ext>
            </a:extLst>
          </p:cNvPr>
          <p:cNvSpPr/>
          <p:nvPr/>
        </p:nvSpPr>
        <p:spPr>
          <a:xfrm>
            <a:off x="8415336" y="1716884"/>
            <a:ext cx="2214561" cy="1357326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788542-589B-4D4F-B65A-ED8F88F99952}"/>
              </a:ext>
            </a:extLst>
          </p:cNvPr>
          <p:cNvSpPr txBox="1"/>
          <p:nvPr/>
        </p:nvSpPr>
        <p:spPr>
          <a:xfrm>
            <a:off x="3329001" y="1797310"/>
            <a:ext cx="19288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SUM OF THE TARIFF FOR RENTING </a:t>
            </a:r>
            <a:r>
              <a:rPr lang="es-US" b="1" dirty="0">
                <a:solidFill>
                  <a:schemeClr val="tx2"/>
                </a:solidFill>
              </a:rPr>
              <a:t>THE SATELLITE</a:t>
            </a:r>
          </a:p>
          <a:p>
            <a:endParaRPr lang="es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7DD44E-72F6-4785-B494-655ACE3CCE3D}"/>
              </a:ext>
            </a:extLst>
          </p:cNvPr>
          <p:cNvSpPr txBox="1"/>
          <p:nvPr/>
        </p:nvSpPr>
        <p:spPr>
          <a:xfrm>
            <a:off x="8553485" y="1828792"/>
            <a:ext cx="1928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FIXED COST OF THE VEHICLES FOR THE DELIVERIES</a:t>
            </a:r>
            <a:endParaRPr lang="es-US" b="1" dirty="0">
              <a:solidFill>
                <a:schemeClr val="tx2"/>
              </a:solidFill>
            </a:endParaRP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866C2C8C-0C6C-417B-8EE9-78420CA3542B}"/>
              </a:ext>
            </a:extLst>
          </p:cNvPr>
          <p:cNvSpPr/>
          <p:nvPr/>
        </p:nvSpPr>
        <p:spPr>
          <a:xfrm flipV="1">
            <a:off x="6200775" y="4802115"/>
            <a:ext cx="2214561" cy="1456954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997BCC-AC66-4279-A67A-C85CAC10E7F9}"/>
              </a:ext>
            </a:extLst>
          </p:cNvPr>
          <p:cNvSpPr txBox="1"/>
          <p:nvPr/>
        </p:nvSpPr>
        <p:spPr>
          <a:xfrm>
            <a:off x="6315079" y="5330057"/>
            <a:ext cx="195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b="1" dirty="0">
                <a:solidFill>
                  <a:schemeClr val="tx2"/>
                </a:solidFill>
              </a:rPr>
              <a:t>COST PER STOP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DD220F97-C522-4A0A-8410-A47E2F0DEDFF}"/>
              </a:ext>
            </a:extLst>
          </p:cNvPr>
          <p:cNvSpPr/>
          <p:nvPr/>
        </p:nvSpPr>
        <p:spPr>
          <a:xfrm flipV="1">
            <a:off x="9375014" y="4800791"/>
            <a:ext cx="2214561" cy="1456954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58DCE-D84F-4A36-B35D-3526714DA155}"/>
              </a:ext>
            </a:extLst>
          </p:cNvPr>
          <p:cNvSpPr txBox="1"/>
          <p:nvPr/>
        </p:nvSpPr>
        <p:spPr>
          <a:xfrm>
            <a:off x="9529762" y="4986337"/>
            <a:ext cx="1900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COST OF THE EVENTUAL EXPRESS DELIVERY</a:t>
            </a:r>
            <a:endParaRPr lang="es-US" b="1" dirty="0">
              <a:solidFill>
                <a:schemeClr val="tx2"/>
              </a:solidFill>
            </a:endParaRPr>
          </a:p>
          <a:p>
            <a:endParaRPr lang="es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1FBBBF-5DC7-4566-83B7-11724A262B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68" y="4514849"/>
            <a:ext cx="2908300" cy="181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7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/>
              <a:t>MATHEMATICAL MODEL</a:t>
            </a:r>
          </a:p>
        </p:txBody>
      </p:sp>
      <p:graphicFrame>
        <p:nvGraphicFramePr>
          <p:cNvPr id="4" name="Marcador de posición de contenido 3" descr="Lista apilada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8647948"/>
              </p:ext>
            </p:extLst>
          </p:nvPr>
        </p:nvGraphicFramePr>
        <p:xfrm>
          <a:off x="1104900" y="1395409"/>
          <a:ext cx="10339388" cy="4848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82A8D85-5ED8-43C3-BC0F-6BFC4EA00A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469" y="4669078"/>
            <a:ext cx="7239000" cy="15870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A40E3F-A2AD-48DC-BF4A-64A4857486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6386513"/>
            <a:ext cx="12192000" cy="4460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3F12B3-A5FA-4F54-93AB-678A2A0D2D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-759" y="0"/>
            <a:ext cx="12192000" cy="4460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966AAC-C7DE-4EAC-8440-706C54E5BE9B}"/>
                  </a:ext>
                </a:extLst>
              </p:cNvPr>
              <p:cNvSpPr txBox="1"/>
              <p:nvPr/>
            </p:nvSpPr>
            <p:spPr>
              <a:xfrm>
                <a:off x="1464470" y="2683303"/>
                <a:ext cx="1659300" cy="671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s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US" b="1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</m:oMath>
                  </m:oMathPara>
                </a14:m>
                <a:endParaRPr lang="es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966AAC-C7DE-4EAC-8440-706C54E5B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470" y="2683303"/>
                <a:ext cx="1659300" cy="6719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0A66A4-B008-4BCF-8B8A-688563E19E48}"/>
                  </a:ext>
                </a:extLst>
              </p:cNvPr>
              <p:cNvSpPr txBox="1"/>
              <p:nvPr/>
            </p:nvSpPr>
            <p:spPr>
              <a:xfrm>
                <a:off x="3764743" y="2671762"/>
                <a:ext cx="1945492" cy="672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s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US" b="1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𝒊𝒌</m:t>
                                  </m:r>
                                </m:sub>
                                <m:sup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s-US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sSubSup>
                        <m:sSubSupPr>
                          <m:ctrlP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p>
                      </m:sSubSup>
                    </m:oMath>
                  </m:oMathPara>
                </a14:m>
                <a:endParaRPr lang="es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0A66A4-B008-4BCF-8B8A-688563E19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743" y="2671762"/>
                <a:ext cx="1945492" cy="6722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A80DB1-7C6A-4B96-8FC5-0D3801EF5660}"/>
                  </a:ext>
                </a:extLst>
              </p:cNvPr>
              <p:cNvSpPr txBox="1"/>
              <p:nvPr/>
            </p:nvSpPr>
            <p:spPr>
              <a:xfrm>
                <a:off x="6384569" y="2657472"/>
                <a:ext cx="1845031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s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s-US" b="1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p>
                          </m:sSubSup>
                        </m:e>
                      </m:nary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A80DB1-7C6A-4B96-8FC5-0D3801EF5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569" y="2657472"/>
                <a:ext cx="1845031" cy="67217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ED90BD9-546E-4CD3-93BE-10D2833E41BC}"/>
                  </a:ext>
                </a:extLst>
              </p:cNvPr>
              <p:cNvSpPr txBox="1"/>
              <p:nvPr/>
            </p:nvSpPr>
            <p:spPr>
              <a:xfrm>
                <a:off x="9056340" y="2643181"/>
                <a:ext cx="1845031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s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s-US" b="1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US" b="1" i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p>
                          </m:sSubSup>
                        </m:e>
                      </m:nary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p>
                      </m:sSubSup>
                    </m:oMath>
                  </m:oMathPara>
                </a14:m>
                <a:endParaRPr lang="es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ED90BD9-546E-4CD3-93BE-10D2833E4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340" y="2643181"/>
                <a:ext cx="1845031" cy="67217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B44EA830-46C1-44BE-A602-6A44AB9FC00D}"/>
              </a:ext>
            </a:extLst>
          </p:cNvPr>
          <p:cNvSpPr/>
          <p:nvPr/>
        </p:nvSpPr>
        <p:spPr>
          <a:xfrm>
            <a:off x="1254469" y="3530405"/>
            <a:ext cx="1945931" cy="882273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18578F-786F-400C-954C-DB4CD28CB555}"/>
                  </a:ext>
                </a:extLst>
              </p:cNvPr>
              <p:cNvSpPr txBox="1"/>
              <p:nvPr/>
            </p:nvSpPr>
            <p:spPr>
              <a:xfrm>
                <a:off x="1350166" y="3786187"/>
                <a:ext cx="16342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S" b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s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18578F-786F-400C-954C-DB4CD28C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166" y="3786187"/>
                <a:ext cx="1634293" cy="276999"/>
              </a:xfrm>
              <a:prstGeom prst="rect">
                <a:avLst/>
              </a:prstGeom>
              <a:blipFill>
                <a:blip r:embed="rId1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351BAECD-40B7-4D81-A0AE-E80772DDED46}"/>
              </a:ext>
            </a:extLst>
          </p:cNvPr>
          <p:cNvSpPr/>
          <p:nvPr/>
        </p:nvSpPr>
        <p:spPr>
          <a:xfrm>
            <a:off x="3764304" y="3439909"/>
            <a:ext cx="1945931" cy="882273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926D9D-C051-41E4-BB0E-A3D001131A4D}"/>
              </a:ext>
            </a:extLst>
          </p:cNvPr>
          <p:cNvSpPr/>
          <p:nvPr/>
        </p:nvSpPr>
        <p:spPr>
          <a:xfrm>
            <a:off x="6333846" y="3444818"/>
            <a:ext cx="2010348" cy="88278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32BA72-1FAD-4BBB-BE68-45268DED4DF5}"/>
                  </a:ext>
                </a:extLst>
              </p:cNvPr>
              <p:cNvSpPr txBox="1"/>
              <p:nvPr/>
            </p:nvSpPr>
            <p:spPr>
              <a:xfrm>
                <a:off x="3764304" y="3722400"/>
                <a:ext cx="19459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S" b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s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32BA72-1FAD-4BBB-BE68-45268DED4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304" y="3722400"/>
                <a:ext cx="1945931" cy="276999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EF78FFFB-757F-4F2C-B5BC-8FBCAE428F0A}"/>
              </a:ext>
            </a:extLst>
          </p:cNvPr>
          <p:cNvSpPr/>
          <p:nvPr/>
        </p:nvSpPr>
        <p:spPr>
          <a:xfrm>
            <a:off x="8967805" y="3439378"/>
            <a:ext cx="2011856" cy="95080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BF62CC-10DC-45E3-89A6-5DB457CE75DD}"/>
                  </a:ext>
                </a:extLst>
              </p:cNvPr>
              <p:cNvSpPr txBox="1"/>
              <p:nvPr/>
            </p:nvSpPr>
            <p:spPr>
              <a:xfrm>
                <a:off x="6629400" y="3743328"/>
                <a:ext cx="135731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S" b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ⅈ∈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s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BF62CC-10DC-45E3-89A6-5DB457CE7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743328"/>
                <a:ext cx="1357313" cy="276999"/>
              </a:xfrm>
              <a:prstGeom prst="rect">
                <a:avLst/>
              </a:prstGeom>
              <a:blipFill>
                <a:blip r:embed="rId16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EDA271-5D49-48B9-8197-719E2BCA1C06}"/>
                  </a:ext>
                </a:extLst>
              </p:cNvPr>
              <p:cNvSpPr txBox="1"/>
              <p:nvPr/>
            </p:nvSpPr>
            <p:spPr>
              <a:xfrm>
                <a:off x="9294032" y="3771910"/>
                <a:ext cx="1394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S" b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ⅈ∈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s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EDA271-5D49-48B9-8197-719E2BCA1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032" y="3771910"/>
                <a:ext cx="1394613" cy="276999"/>
              </a:xfrm>
              <a:prstGeom prst="rect">
                <a:avLst/>
              </a:prstGeom>
              <a:blipFill>
                <a:blip r:embed="rId17"/>
                <a:stretch>
                  <a:fillRect l="-1316" r="-1754" b="-13333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/>
              <a:t>ALGORITHM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748599" y="1314452"/>
            <a:ext cx="3336983" cy="4572001"/>
          </a:xfrm>
          <a:solidFill>
            <a:schemeClr val="bg2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/>
          <a:lstStyle/>
          <a:p>
            <a:pPr algn="ctr"/>
            <a:endParaRPr lang="es-US" dirty="0">
              <a:solidFill>
                <a:schemeClr val="tx2"/>
              </a:solidFill>
            </a:endParaRPr>
          </a:p>
          <a:p>
            <a:pPr algn="ctr"/>
            <a:endParaRPr lang="es-US" dirty="0">
              <a:solidFill>
                <a:schemeClr val="tx2"/>
              </a:solidFill>
            </a:endParaRPr>
          </a:p>
          <a:p>
            <a:pPr algn="ctr">
              <a:spcBef>
                <a:spcPct val="0"/>
              </a:spcBef>
            </a:pPr>
            <a:endParaRPr lang="es-US" sz="32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r>
              <a:rPr lang="es-US" sz="3200" dirty="0">
                <a:latin typeface="+mj-lt"/>
                <a:ea typeface="+mj-ea"/>
                <a:cs typeface="+mj-cs"/>
              </a:rPr>
              <a:t>CHOOSE THE BEST CHOICE THAT REACHABLE AT CURRENT STATE</a:t>
            </a:r>
          </a:p>
          <a:p>
            <a:pPr rtl="0"/>
            <a:endParaRPr lang="es-ES" dirty="0"/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E507BCE2-9FE4-43A1-9FD1-3D8792CAE14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8" b="2198"/>
          <a:stretch>
            <a:fillRect/>
          </a:stretch>
        </p:blipFill>
        <p:spPr>
          <a:xfrm>
            <a:off x="1097077" y="1328731"/>
            <a:ext cx="6430912" cy="4572001"/>
          </a:xfrm>
          <a:ln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AEAAEF-95F9-4CDD-82ED-D59177781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86513"/>
            <a:ext cx="12192000" cy="4460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C1717F-D818-41B3-9A48-EE1A36A42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-759" y="0"/>
            <a:ext cx="12192000" cy="4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/>
              <a:t>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4C4AEC-90B4-4651-8EA9-586BBBC71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12" y="6335713"/>
            <a:ext cx="12192000" cy="4460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E9B1B2-2E5C-4EFA-9637-B588F04E1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759" y="0"/>
            <a:ext cx="12192000" cy="4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CA9473-8F0D-4C48-BB9A-8EE40BF50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966885"/>
              </p:ext>
            </p:extLst>
          </p:nvPr>
        </p:nvGraphicFramePr>
        <p:xfrm>
          <a:off x="-3" y="3"/>
          <a:ext cx="12192003" cy="6857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34760263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381268737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933821378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875010954"/>
                    </a:ext>
                  </a:extLst>
                </a:gridCol>
                <a:gridCol w="728662">
                  <a:extLst>
                    <a:ext uri="{9D8B030D-6E8A-4147-A177-3AD203B41FA5}">
                      <a16:colId xmlns:a16="http://schemas.microsoft.com/office/drawing/2014/main" val="1078558424"/>
                    </a:ext>
                  </a:extLst>
                </a:gridCol>
                <a:gridCol w="1114428">
                  <a:extLst>
                    <a:ext uri="{9D8B030D-6E8A-4147-A177-3AD203B41FA5}">
                      <a16:colId xmlns:a16="http://schemas.microsoft.com/office/drawing/2014/main" val="112756927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4050224548"/>
                    </a:ext>
                  </a:extLst>
                </a:gridCol>
                <a:gridCol w="1443038">
                  <a:extLst>
                    <a:ext uri="{9D8B030D-6E8A-4147-A177-3AD203B41FA5}">
                      <a16:colId xmlns:a16="http://schemas.microsoft.com/office/drawing/2014/main" val="1071222725"/>
                    </a:ext>
                  </a:extLst>
                </a:gridCol>
                <a:gridCol w="1633537">
                  <a:extLst>
                    <a:ext uri="{9D8B030D-6E8A-4147-A177-3AD203B41FA5}">
                      <a16:colId xmlns:a16="http://schemas.microsoft.com/office/drawing/2014/main" val="4215464752"/>
                    </a:ext>
                  </a:extLst>
                </a:gridCol>
              </a:tblGrid>
              <a:tr h="657616"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TIME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OF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OPTGAP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FILE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OUR</a:t>
                      </a:r>
                    </a:p>
                    <a:p>
                      <a:pPr algn="ctr"/>
                      <a:r>
                        <a:rPr lang="es-US" dirty="0"/>
                        <a:t>TIME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OUR_OF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OUR_OPTGAP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DIFFERENCE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PERCENT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891069"/>
                  </a:ext>
                </a:extLst>
              </a:tr>
              <a:tr h="6576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9733</a:t>
                      </a:r>
                    </a:p>
                    <a:p>
                      <a:pPr algn="ctr"/>
                      <a:endParaRPr lang="es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19873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0.00005032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200_ITV1_REP2</a:t>
                      </a:r>
                      <a:endParaRPr lang="es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19931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0.002918533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58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0.291853268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66219"/>
                  </a:ext>
                </a:extLst>
              </a:tr>
              <a:tr h="939453"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181515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125324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0.08337589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1000_ITV2_REP8</a:t>
                      </a:r>
                      <a:endParaRPr lang="es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117314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-0.063914334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-8010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-6.391433405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767203"/>
                  </a:ext>
                </a:extLst>
              </a:tr>
              <a:tr h="657616"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180182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47180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0.00142344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500_ITV1_REP2</a:t>
                      </a:r>
                      <a:endParaRPr lang="es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48040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0.018228063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860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1.822806274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563303"/>
                  </a:ext>
                </a:extLst>
              </a:tr>
              <a:tr h="657616"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21941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22842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0.000069125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200_ITV2_REP1</a:t>
                      </a:r>
                      <a:endParaRPr lang="es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23292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0.019700552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450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1.970055162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662345"/>
                  </a:ext>
                </a:extLst>
              </a:tr>
              <a:tr h="657616"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180746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96515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0.003035798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1000_ITV1_REP8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96591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0.000787442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76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0.078744237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831911"/>
                  </a:ext>
                </a:extLst>
              </a:tr>
              <a:tr h="657616"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180192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58385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0.001988953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500_ITV2_REP9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58573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0.003220005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188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0.322000514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403434"/>
                  </a:ext>
                </a:extLst>
              </a:tr>
              <a:tr h="657616"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1317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23248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0.000057353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200_ITV2_REP4</a:t>
                      </a:r>
                      <a:endParaRPr lang="es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23770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0.02245354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522</a:t>
                      </a:r>
                    </a:p>
                    <a:p>
                      <a:pPr algn="ctr"/>
                      <a:endParaRPr lang="es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2.24535444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242976"/>
                  </a:ext>
                </a:extLst>
              </a:tr>
              <a:tr h="6576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376917</a:t>
                      </a:r>
                    </a:p>
                    <a:p>
                      <a:pPr marL="0" algn="ctr" defTabSz="914400" rtl="0" eaLnBrk="1" latinLnBrk="0" hangingPunct="1"/>
                      <a:endParaRPr lang="es-US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95243</a:t>
                      </a:r>
                    </a:p>
                    <a:p>
                      <a:pPr marL="0" algn="ctr" defTabSz="914400" rtl="0" eaLnBrk="1" latinLnBrk="0" hangingPunct="1"/>
                      <a:endParaRPr lang="es-US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0.001774409</a:t>
                      </a:r>
                    </a:p>
                    <a:p>
                      <a:pPr marL="0" algn="ctr" defTabSz="914400" rtl="0" eaLnBrk="1" latinLnBrk="0" hangingPunct="1"/>
                      <a:endParaRPr lang="es-US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1000_ITV1_REP6</a:t>
                      </a:r>
                      <a:endParaRPr lang="es-US" dirty="0">
                        <a:solidFill>
                          <a:schemeClr val="tx2"/>
                        </a:solidFill>
                      </a:endParaRPr>
                    </a:p>
                    <a:p>
                      <a:pPr marL="0" algn="ctr" defTabSz="914400" rtl="0" eaLnBrk="1" latinLnBrk="0" hangingPunct="1"/>
                      <a:endParaRPr lang="es-US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96857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0.016946127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1614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1.694612727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843330"/>
                  </a:ext>
                </a:extLst>
              </a:tr>
              <a:tr h="657616"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180123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47882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0.001213922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500_ITV1_REP7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47998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0.002422622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0.242262228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789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5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1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1295714"/>
              </p:ext>
            </p:extLst>
          </p:nvPr>
        </p:nvGraphicFramePr>
        <p:xfrm>
          <a:off x="528638" y="185738"/>
          <a:ext cx="11258549" cy="6429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teratura académica 16 × 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74_TF03431380_TF03431380.potx" id="{9C759DF4-5D22-4947-AC84-0622EEA47A41}" vid="{3C637098-65C7-40E1-B206-DD97FD8DB6F6}"/>
    </a:ext>
  </a:extLst>
</a:theme>
</file>

<file path=ppt/theme/theme2.xml><?xml version="1.0" encoding="utf-8"?>
<a:theme xmlns:a="http://schemas.openxmlformats.org/drawingml/2006/main" name="Tema d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4873beb7-5857-4685-be1f-d57550cc96cc"/>
    <ds:schemaRef ds:uri="http://schemas.microsoft.com/office/infopath/2007/PartnerControls"/>
    <ds:schemaRef ds:uri="http://purl.org/dc/dcmitype/"/>
    <ds:schemaRef ds:uri="http://purl.org/dc/terms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TF03431380</Template>
  <TotalTime>0</TotalTime>
  <Words>322</Words>
  <Application>Microsoft Office PowerPoint</Application>
  <PresentationFormat>Widescreen</PresentationFormat>
  <Paragraphs>149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Cambria Math</vt:lpstr>
      <vt:lpstr>Euphemia</vt:lpstr>
      <vt:lpstr>Plantagenet Cherokee</vt:lpstr>
      <vt:lpstr>Wingdings</vt:lpstr>
      <vt:lpstr>Literatura académica 16 × 9</vt:lpstr>
      <vt:lpstr>BIN PACKING PROBLEM</vt:lpstr>
      <vt:lpstr>ASPECTS TO ANALIZE</vt:lpstr>
      <vt:lpstr>PROBLEM DESCRIPTION</vt:lpstr>
      <vt:lpstr>MATHEMATICAL MODEL</vt:lpstr>
      <vt:lpstr>MATHEMATICAL MODEL</vt:lpstr>
      <vt:lpstr>ALGORITHM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2019-01-17T22:36:44Z</dcterms:created>
  <dcterms:modified xsi:type="dcterms:W3CDTF">2019-01-19T02:57:42Z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