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1" r:id="rId5"/>
    <p:sldId id="337" r:id="rId6"/>
    <p:sldId id="327" r:id="rId7"/>
    <p:sldId id="332" r:id="rId8"/>
    <p:sldId id="343" r:id="rId9"/>
    <p:sldId id="320" r:id="rId10"/>
    <p:sldId id="346" r:id="rId11"/>
    <p:sldId id="349" r:id="rId12"/>
    <p:sldId id="352" r:id="rId13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000000"/>
    <a:srgbClr val="A6A5A6"/>
    <a:srgbClr val="C0C0C0"/>
    <a:srgbClr val="EF7E30"/>
    <a:srgbClr val="353535"/>
    <a:srgbClr val="FFFFFF"/>
    <a:srgbClr val="A9A9A7"/>
    <a:srgbClr val="FF7E1A"/>
    <a:srgbClr val="F25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3C05C-03F6-4093-97B8-BE5C3C008BBE}" v="11" dt="2019-10-09T20:22:32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2410"/>
  </p:normalViewPr>
  <p:slideViewPr>
    <p:cSldViewPr showGuides="1">
      <p:cViewPr varScale="1">
        <p:scale>
          <a:sx n="45" d="100"/>
          <a:sy n="45" d="100"/>
        </p:scale>
        <p:origin x="105" y="72"/>
      </p:cViewPr>
      <p:guideLst>
        <p:guide pos="7680"/>
        <p:guide orient="horz" pos="4320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10/9/2019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4T14:00:5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9072 0 0,'0'0'800'0'0,"0"0"-640"0"0,0 0-160 0 0,0 0 0 0 0,0 0 0 0 0,0 0 0 0 0,0 0 0 0 0,0 0-64 0 0,0 19 64 0 0,0-19 88 0 0,11 11-24 0 0,-11-11 0 0 0,0 0-64 0 0,0 0-88 0 0,0 0 24 0 0,0 0-2624 0 0,0 0-512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4T14:01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102 144 5472 0 0,'0'0'124'0'0,"2"-1"17"0"0,2-2-96 0 0,-1 0-1 0 0,0 0 1 0 0,0 0 0 0 0,0 0-1 0 0,0-1 1 0 0,1-1-45 0 0,17-19 35 0 0,-10 14-35 0 0,-1-1 1 0 0,0-1 0 0 0,7-9-1 0 0,10-11-21 0 0,-23 28-70 0 0,-4 4-6 0 0,-1 0 163 0 0,1-1 1 0 0,-1 1-1 0 0,1-1 0 0 0,0 1 0 0 0,-1 0 0 0 0,1 0 0 0 0,-1-1 1 0 0,1 1-1 0 0,-1 0 0 0 0,1 0 0 0 0,-1-1 0 0 0,1 1 1 0 0,-1 0-1 0 0,1 0 0 0 0,-1 0 0 0 0,1 0 0 0 0,-1 0 0 0 0,1 0 1 0 0,-1-1-1 0 0,1 1 0 0 0,-1 1 0 0 0,1-1 0 0 0,-1 0 1 0 0,1 0-1 0 0,-1 0 0 0 0,1 0 0 0 0,-1 0 0 0 0,1 0 1 0 0,-1 1-1 0 0,1-1 0 0 0,-1 0 0 0 0,1 0 0 0 0,-1 1 0 0 0,1-1 1 0 0,-1 0-1 0 0,1 1 0 0 0,0-1 0 0 0,-1 0 0 0 0,1 1 1 0 0,-1-1-67 0 0,-21 19 302 0 0,18-16-61 0 0,-2 3-10 0 0,-2-1-1 0 0,1 0 1 0 0,-1 0 0 0 0,1-1 0 0 0,-4 2-231 0 0,-21 11 766 0 0,14-6-126 0 0,16-10-588 0 0,0-1 1 0 0,0 0 0 0 0,0 1 0 0 0,0-1 0 0 0,0 0-1 0 0,0 0 1 0 0,0 0 0 0 0,0 0 0 0 0,0 0-1 0 0,0 0 1 0 0,0 0 0 0 0,0-1 0 0 0,0 1 0 0 0,0-1-1 0 0,0 0 1 0 0,1 1 0 0 0,-1-1 0 0 0,0 0-1 0 0,0 0 1 0 0,1 0 0 0 0,-1 0 0 0 0,0 0-1 0 0,1-1 1 0 0,-1 0-53 0 0,-1-1-21 0 0,0-1-1 0 0,0 1 1 0 0,0-1-1 0 0,1 0 1 0 0,0 0-1 0 0,0 0 1 0 0,0 0-1 0 0,-2-4 22 0 0,3 5-16 0 0,-10-26-110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2E36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1pPr>
            <a:lvl2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2pPr>
            <a:lvl3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3pPr>
            <a:lvl4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4pPr>
            <a:lvl5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686ED0D-94D5-8346-B590-4E39C0B920E1}"/>
              </a:ext>
            </a:extLst>
          </p:cNvPr>
          <p:cNvGrpSpPr/>
          <p:nvPr userDrawn="1"/>
        </p:nvGrpSpPr>
        <p:grpSpPr>
          <a:xfrm>
            <a:off x="996939" y="1103040"/>
            <a:ext cx="792608" cy="4530825"/>
            <a:chOff x="996939" y="1103040"/>
            <a:chExt cx="792608" cy="4530825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75BCDB18-561C-EB4B-881B-7836AE20A69C}"/>
                </a:ext>
              </a:extLst>
            </p:cNvPr>
            <p:cNvSpPr txBox="1">
              <a:spLocks/>
            </p:cNvSpPr>
            <p:nvPr userDrawn="1"/>
          </p:nvSpPr>
          <p:spPr bwMode="auto">
            <a:xfrm rot="5400000">
              <a:off x="-353620" y="3604252"/>
              <a:ext cx="3428850" cy="63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b="1" dirty="0">
                  <a:solidFill>
                    <a:srgbClr val="353535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STARTUP PROJECT</a:t>
              </a:r>
              <a:endParaRPr lang="x-none" altLang="x-none" sz="3000" dirty="0">
                <a:solidFill>
                  <a:srgbClr val="3535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9E24348E-AEDD-5241-9260-E2A66758DD4F}"/>
                </a:ext>
              </a:extLst>
            </p:cNvPr>
            <p:cNvSpPr/>
            <p:nvPr userDrawn="1"/>
          </p:nvSpPr>
          <p:spPr>
            <a:xfrm>
              <a:off x="996939" y="1103040"/>
              <a:ext cx="792608" cy="73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F49CAF7-FBEE-E844-8FA8-AAD78E762438}"/>
              </a:ext>
            </a:extLst>
          </p:cNvPr>
          <p:cNvGrpSpPr/>
          <p:nvPr userDrawn="1"/>
        </p:nvGrpSpPr>
        <p:grpSpPr>
          <a:xfrm>
            <a:off x="1106080" y="8946232"/>
            <a:ext cx="569913" cy="3776851"/>
            <a:chOff x="1061901" y="7002016"/>
            <a:chExt cx="569913" cy="3776851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F6322EBE-8E7A-724E-8025-E029FE18A762}"/>
                </a:ext>
              </a:extLst>
            </p:cNvPr>
            <p:cNvGrpSpPr/>
            <p:nvPr userDrawn="1"/>
          </p:nvGrpSpPr>
          <p:grpSpPr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8" name="Oval 3">
                <a:extLst>
                  <a:ext uri="{FF2B5EF4-FFF2-40B4-BE49-F238E27FC236}">
                    <a16:creationId xmlns:a16="http://schemas.microsoft.com/office/drawing/2014/main" id="{42113474-9539-5B4B-B29A-936BA1AFA4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9" name="AutoShape 4">
                <a:extLst>
                  <a:ext uri="{FF2B5EF4-FFF2-40B4-BE49-F238E27FC236}">
                    <a16:creationId xmlns:a16="http://schemas.microsoft.com/office/drawing/2014/main" id="{2E9941BA-DFDA-5248-9EBA-772037F56C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64300 w 21600"/>
                  <a:gd name="T1" fmla="*/ 121362 h 21595"/>
                  <a:gd name="T2" fmla="*/ 64300 w 21600"/>
                  <a:gd name="T3" fmla="*/ 121362 h 21595"/>
                  <a:gd name="T4" fmla="*/ 64300 w 21600"/>
                  <a:gd name="T5" fmla="*/ 121362 h 21595"/>
                  <a:gd name="T6" fmla="*/ 64300 w 21600"/>
                  <a:gd name="T7" fmla="*/ 121362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2EA7C5CA-A0F3-4049-B437-24523B979480}"/>
                </a:ext>
              </a:extLst>
            </p:cNvPr>
            <p:cNvGrpSpPr/>
            <p:nvPr userDrawn="1"/>
          </p:nvGrpSpPr>
          <p:grpSpPr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6F78D13B-0DB6-724B-A92E-333FC6982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11" name="AutoShape 7">
                <a:extLst>
                  <a:ext uri="{FF2B5EF4-FFF2-40B4-BE49-F238E27FC236}">
                    <a16:creationId xmlns:a16="http://schemas.microsoft.com/office/drawing/2014/main" id="{1CC072A2-7D07-D745-B312-648E97D178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23838 w 21600"/>
                  <a:gd name="T1" fmla="*/ 106277 h 20609"/>
                  <a:gd name="T2" fmla="*/ 123838 w 21600"/>
                  <a:gd name="T3" fmla="*/ 106277 h 20609"/>
                  <a:gd name="T4" fmla="*/ 123838 w 21600"/>
                  <a:gd name="T5" fmla="*/ 106277 h 20609"/>
                  <a:gd name="T6" fmla="*/ 123838 w 21600"/>
                  <a:gd name="T7" fmla="*/ 106277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CBE1AFDC-E73C-4D4A-A0CE-0124877FE86E}"/>
                </a:ext>
              </a:extLst>
            </p:cNvPr>
            <p:cNvGrpSpPr/>
            <p:nvPr userDrawn="1"/>
          </p:nvGrpSpPr>
          <p:grpSpPr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60A53A25-CBB9-1844-BABF-AA0C71E614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13" name="AutoShape 10">
                <a:extLst>
                  <a:ext uri="{FF2B5EF4-FFF2-40B4-BE49-F238E27FC236}">
                    <a16:creationId xmlns:a16="http://schemas.microsoft.com/office/drawing/2014/main" id="{0F235B25-DA70-1941-B0ED-006EE8144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151614 w 20949"/>
                  <a:gd name="T1" fmla="*/ 96727 h 20595"/>
                  <a:gd name="T2" fmla="*/ 151614 w 20949"/>
                  <a:gd name="T3" fmla="*/ 96727 h 20595"/>
                  <a:gd name="T4" fmla="*/ 151614 w 20949"/>
                  <a:gd name="T5" fmla="*/ 96727 h 20595"/>
                  <a:gd name="T6" fmla="*/ 151614 w 20949"/>
                  <a:gd name="T7" fmla="*/ 96727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44521507-FE6D-9E40-B026-AD79462E2501}"/>
                </a:ext>
              </a:extLst>
            </p:cNvPr>
            <p:cNvGrpSpPr/>
            <p:nvPr userDrawn="1"/>
          </p:nvGrpSpPr>
          <p:grpSpPr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14" name="Oval 12">
                <a:extLst>
                  <a:ext uri="{FF2B5EF4-FFF2-40B4-BE49-F238E27FC236}">
                    <a16:creationId xmlns:a16="http://schemas.microsoft.com/office/drawing/2014/main" id="{C5435E4B-D000-0245-BFE3-FDB9D5952D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15" name="AutoShape 13">
                <a:extLst>
                  <a:ext uri="{FF2B5EF4-FFF2-40B4-BE49-F238E27FC236}">
                    <a16:creationId xmlns:a16="http://schemas.microsoft.com/office/drawing/2014/main" id="{C9A634DE-5DF0-CB40-BD51-2582ED35A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13518 w 21352"/>
                  <a:gd name="T1" fmla="*/ 112590 h 21600"/>
                  <a:gd name="T2" fmla="*/ 113518 w 21352"/>
                  <a:gd name="T3" fmla="*/ 112590 h 21600"/>
                  <a:gd name="T4" fmla="*/ 113518 w 21352"/>
                  <a:gd name="T5" fmla="*/ 112590 h 21600"/>
                  <a:gd name="T6" fmla="*/ 113518 w 21352"/>
                  <a:gd name="T7" fmla="*/ 11259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757657E5-649C-574E-A99B-26CEC1CCB07B}"/>
                </a:ext>
              </a:extLst>
            </p:cNvPr>
            <p:cNvGrpSpPr/>
            <p:nvPr userDrawn="1"/>
          </p:nvGrpSpPr>
          <p:grpSpPr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16" name="Oval 24">
                <a:extLst>
                  <a:ext uri="{FF2B5EF4-FFF2-40B4-BE49-F238E27FC236}">
                    <a16:creationId xmlns:a16="http://schemas.microsoft.com/office/drawing/2014/main" id="{B1F3A637-B605-1D4D-871D-C64FA7054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9E36E70E-F4DA-1F41-AAFC-3E683BE823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12718 w 21597"/>
                  <a:gd name="T1" fmla="*/ 111813 h 21597"/>
                  <a:gd name="T2" fmla="*/ 112718 w 21597"/>
                  <a:gd name="T3" fmla="*/ 111813 h 21597"/>
                  <a:gd name="T4" fmla="*/ 112718 w 21597"/>
                  <a:gd name="T5" fmla="*/ 111813 h 21597"/>
                  <a:gd name="T6" fmla="*/ 112718 w 21597"/>
                  <a:gd name="T7" fmla="*/ 111813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AB072-58F2-4D4E-BFD6-86C5281D0C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82813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2C01BC4D-9970-7847-AC1E-6D9E803BC9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1974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D1E22731-FD82-7643-93A2-F2E3225309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21135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D72DC876-40F4-B442-9EEA-FD735E4639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4029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B72D776-896E-0442-A25D-6BE41CE83C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5945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2B8F17F2-F5E5-BD4E-B4F1-D4838C1774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2813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E26A81BE-EFF3-B645-B69E-77CE399969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01974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B5089FCF-599D-F346-9FB6-6963A8F505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21135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1401761D-E6AD-4046-8F0E-582290FDABA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84029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id="{4AC4D9C1-E528-8C44-86EA-9F6802A698F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905945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6290719-AE08-FF4C-9A64-C2B4C8CB78ED}"/>
              </a:ext>
            </a:extLst>
          </p:cNvPr>
          <p:cNvGrpSpPr/>
          <p:nvPr userDrawn="1"/>
        </p:nvGrpSpPr>
        <p:grpSpPr>
          <a:xfrm>
            <a:off x="996939" y="1103040"/>
            <a:ext cx="792608" cy="4530825"/>
            <a:chOff x="996939" y="1103040"/>
            <a:chExt cx="792608" cy="4530825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B0A98FAF-DE7A-164D-83D0-5CC37D0351DB}"/>
                </a:ext>
              </a:extLst>
            </p:cNvPr>
            <p:cNvSpPr txBox="1">
              <a:spLocks/>
            </p:cNvSpPr>
            <p:nvPr userDrawn="1"/>
          </p:nvSpPr>
          <p:spPr bwMode="auto">
            <a:xfrm rot="5400000">
              <a:off x="-353620" y="3604252"/>
              <a:ext cx="3428850" cy="63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b="1" dirty="0">
                  <a:solidFill>
                    <a:srgbClr val="353535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STARTUP PROJECT</a:t>
              </a:r>
              <a:endParaRPr lang="x-none" altLang="x-none" sz="3000" dirty="0">
                <a:solidFill>
                  <a:srgbClr val="3535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F701745C-336F-9A49-A51A-15BCEA861ED7}"/>
                </a:ext>
              </a:extLst>
            </p:cNvPr>
            <p:cNvSpPr/>
            <p:nvPr userDrawn="1"/>
          </p:nvSpPr>
          <p:spPr>
            <a:xfrm>
              <a:off x="996939" y="1103040"/>
              <a:ext cx="792608" cy="73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6114E09-019D-BD46-98C0-347AA245133B}"/>
              </a:ext>
            </a:extLst>
          </p:cNvPr>
          <p:cNvGrpSpPr/>
          <p:nvPr userDrawn="1"/>
        </p:nvGrpSpPr>
        <p:grpSpPr>
          <a:xfrm>
            <a:off x="1106080" y="8946232"/>
            <a:ext cx="569913" cy="3776851"/>
            <a:chOff x="1061901" y="7002016"/>
            <a:chExt cx="569913" cy="3776851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A2A66216-3F9E-5446-AE62-81CA92F4D96F}"/>
                </a:ext>
              </a:extLst>
            </p:cNvPr>
            <p:cNvGrpSpPr/>
            <p:nvPr userDrawn="1"/>
          </p:nvGrpSpPr>
          <p:grpSpPr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40" name="Oval 3">
                <a:extLst>
                  <a:ext uri="{FF2B5EF4-FFF2-40B4-BE49-F238E27FC236}">
                    <a16:creationId xmlns:a16="http://schemas.microsoft.com/office/drawing/2014/main" id="{B56DE384-7327-2C48-8149-1995996CB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42" name="AutoShape 4">
                <a:extLst>
                  <a:ext uri="{FF2B5EF4-FFF2-40B4-BE49-F238E27FC236}">
                    <a16:creationId xmlns:a16="http://schemas.microsoft.com/office/drawing/2014/main" id="{EBB4532A-2639-B14E-9E6A-3A61B9531B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64300 w 21600"/>
                  <a:gd name="T1" fmla="*/ 121362 h 21595"/>
                  <a:gd name="T2" fmla="*/ 64300 w 21600"/>
                  <a:gd name="T3" fmla="*/ 121362 h 21595"/>
                  <a:gd name="T4" fmla="*/ 64300 w 21600"/>
                  <a:gd name="T5" fmla="*/ 121362 h 21595"/>
                  <a:gd name="T6" fmla="*/ 64300 w 21600"/>
                  <a:gd name="T7" fmla="*/ 121362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848A9D6-34B5-C74C-88DC-DB7E02883926}"/>
                </a:ext>
              </a:extLst>
            </p:cNvPr>
            <p:cNvGrpSpPr/>
            <p:nvPr userDrawn="1"/>
          </p:nvGrpSpPr>
          <p:grpSpPr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38" name="Oval 6">
                <a:extLst>
                  <a:ext uri="{FF2B5EF4-FFF2-40B4-BE49-F238E27FC236}">
                    <a16:creationId xmlns:a16="http://schemas.microsoft.com/office/drawing/2014/main" id="{BB565970-571E-864E-878E-BFBA1CF6B1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39" name="AutoShape 7">
                <a:extLst>
                  <a:ext uri="{FF2B5EF4-FFF2-40B4-BE49-F238E27FC236}">
                    <a16:creationId xmlns:a16="http://schemas.microsoft.com/office/drawing/2014/main" id="{B1BB1294-2F0F-6042-97C2-21D080AE1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23838 w 21600"/>
                  <a:gd name="T1" fmla="*/ 106277 h 20609"/>
                  <a:gd name="T2" fmla="*/ 123838 w 21600"/>
                  <a:gd name="T3" fmla="*/ 106277 h 20609"/>
                  <a:gd name="T4" fmla="*/ 123838 w 21600"/>
                  <a:gd name="T5" fmla="*/ 106277 h 20609"/>
                  <a:gd name="T6" fmla="*/ 123838 w 21600"/>
                  <a:gd name="T7" fmla="*/ 106277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1A3D99A-96A9-5444-98EB-AF97A9DE3024}"/>
                </a:ext>
              </a:extLst>
            </p:cNvPr>
            <p:cNvGrpSpPr/>
            <p:nvPr userDrawn="1"/>
          </p:nvGrpSpPr>
          <p:grpSpPr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36" name="Oval 9">
                <a:extLst>
                  <a:ext uri="{FF2B5EF4-FFF2-40B4-BE49-F238E27FC236}">
                    <a16:creationId xmlns:a16="http://schemas.microsoft.com/office/drawing/2014/main" id="{D2AB9C9D-17ED-4B40-A44E-649634BA0C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37" name="AutoShape 10">
                <a:extLst>
                  <a:ext uri="{FF2B5EF4-FFF2-40B4-BE49-F238E27FC236}">
                    <a16:creationId xmlns:a16="http://schemas.microsoft.com/office/drawing/2014/main" id="{1DBFBD84-4F30-3846-91CF-A413F1E94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151614 w 20949"/>
                  <a:gd name="T1" fmla="*/ 96727 h 20595"/>
                  <a:gd name="T2" fmla="*/ 151614 w 20949"/>
                  <a:gd name="T3" fmla="*/ 96727 h 20595"/>
                  <a:gd name="T4" fmla="*/ 151614 w 20949"/>
                  <a:gd name="T5" fmla="*/ 96727 h 20595"/>
                  <a:gd name="T6" fmla="*/ 151614 w 20949"/>
                  <a:gd name="T7" fmla="*/ 96727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A019FD2A-E959-E94D-8ADC-8EAF85D2E3F7}"/>
                </a:ext>
              </a:extLst>
            </p:cNvPr>
            <p:cNvGrpSpPr/>
            <p:nvPr userDrawn="1"/>
          </p:nvGrpSpPr>
          <p:grpSpPr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34" name="Oval 12">
                <a:extLst>
                  <a:ext uri="{FF2B5EF4-FFF2-40B4-BE49-F238E27FC236}">
                    <a16:creationId xmlns:a16="http://schemas.microsoft.com/office/drawing/2014/main" id="{3D74DE8F-1449-2E49-B699-9119AADCBC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35" name="AutoShape 13">
                <a:extLst>
                  <a:ext uri="{FF2B5EF4-FFF2-40B4-BE49-F238E27FC236}">
                    <a16:creationId xmlns:a16="http://schemas.microsoft.com/office/drawing/2014/main" id="{9E0D9FA6-AC87-FE44-967B-178B4BC78D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13518 w 21352"/>
                  <a:gd name="T1" fmla="*/ 112590 h 21600"/>
                  <a:gd name="T2" fmla="*/ 113518 w 21352"/>
                  <a:gd name="T3" fmla="*/ 112590 h 21600"/>
                  <a:gd name="T4" fmla="*/ 113518 w 21352"/>
                  <a:gd name="T5" fmla="*/ 112590 h 21600"/>
                  <a:gd name="T6" fmla="*/ 113518 w 21352"/>
                  <a:gd name="T7" fmla="*/ 11259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540D7A73-1474-244E-AD23-A61EEAD966E9}"/>
                </a:ext>
              </a:extLst>
            </p:cNvPr>
            <p:cNvGrpSpPr/>
            <p:nvPr userDrawn="1"/>
          </p:nvGrpSpPr>
          <p:grpSpPr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1D8F1442-78AE-E14C-8482-C10A5022F1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3880918E-CA27-C143-9CB0-2854623F8B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12718 w 21597"/>
                  <a:gd name="T1" fmla="*/ 111813 h 21597"/>
                  <a:gd name="T2" fmla="*/ 112718 w 21597"/>
                  <a:gd name="T3" fmla="*/ 111813 h 21597"/>
                  <a:gd name="T4" fmla="*/ 112718 w 21597"/>
                  <a:gd name="T5" fmla="*/ 111813 h 21597"/>
                  <a:gd name="T6" fmla="*/ 112718 w 21597"/>
                  <a:gd name="T7" fmla="*/ 111813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5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74" r:id="rId3"/>
    <p:sldLayoutId id="2147483875" r:id="rId4"/>
  </p:sldLayoutIdLst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4C679CC3-C0A5-A84E-B203-750DFEE28067}"/>
              </a:ext>
            </a:extLst>
          </p:cNvPr>
          <p:cNvSpPr/>
          <p:nvPr/>
        </p:nvSpPr>
        <p:spPr>
          <a:xfrm>
            <a:off x="10445738" y="3617640"/>
            <a:ext cx="3492523" cy="3251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1133"/>
                  <a:pt x="2882" y="3398"/>
                </a:cubicBezTo>
                <a:cubicBezTo>
                  <a:pt x="-961" y="7928"/>
                  <a:pt x="-961" y="15274"/>
                  <a:pt x="2882" y="19804"/>
                </a:cubicBezTo>
                <a:cubicBezTo>
                  <a:pt x="3484" y="20514"/>
                  <a:pt x="4145" y="21112"/>
                  <a:pt x="4846" y="21600"/>
                </a:cubicBezTo>
                <a:cubicBezTo>
                  <a:pt x="6072" y="21391"/>
                  <a:pt x="7212" y="20733"/>
                  <a:pt x="8099" y="19709"/>
                </a:cubicBezTo>
                <a:cubicBezTo>
                  <a:pt x="9062" y="18595"/>
                  <a:pt x="9669" y="17121"/>
                  <a:pt x="9816" y="15539"/>
                </a:cubicBezTo>
                <a:cubicBezTo>
                  <a:pt x="9906" y="16964"/>
                  <a:pt x="10389" y="18316"/>
                  <a:pt x="11191" y="19387"/>
                </a:cubicBezTo>
                <a:cubicBezTo>
                  <a:pt x="12132" y="20644"/>
                  <a:pt x="13443" y="21424"/>
                  <a:pt x="14855" y="21582"/>
                </a:cubicBezTo>
                <a:cubicBezTo>
                  <a:pt x="15548" y="21097"/>
                  <a:pt x="16201" y="20506"/>
                  <a:pt x="16796" y="19804"/>
                </a:cubicBezTo>
                <a:cubicBezTo>
                  <a:pt x="20639" y="15273"/>
                  <a:pt x="20639" y="7928"/>
                  <a:pt x="16796" y="3398"/>
                </a:cubicBezTo>
                <a:cubicBezTo>
                  <a:pt x="14875" y="1133"/>
                  <a:pt x="12357" y="0"/>
                  <a:pt x="9839" y="0"/>
                </a:cubicBezTo>
                <a:close/>
                <a:moveTo>
                  <a:pt x="9836" y="7446"/>
                </a:moveTo>
                <a:cubicBezTo>
                  <a:pt x="10602" y="8600"/>
                  <a:pt x="11144" y="9936"/>
                  <a:pt x="11428" y="11362"/>
                </a:cubicBezTo>
                <a:cubicBezTo>
                  <a:pt x="11711" y="12786"/>
                  <a:pt x="11728" y="14267"/>
                  <a:pt x="11478" y="15700"/>
                </a:cubicBezTo>
                <a:cubicBezTo>
                  <a:pt x="11262" y="15206"/>
                  <a:pt x="10953" y="14783"/>
                  <a:pt x="10484" y="14732"/>
                </a:cubicBezTo>
                <a:cubicBezTo>
                  <a:pt x="10258" y="14707"/>
                  <a:pt x="10031" y="14767"/>
                  <a:pt x="9835" y="14901"/>
                </a:cubicBezTo>
                <a:cubicBezTo>
                  <a:pt x="9655" y="14786"/>
                  <a:pt x="9451" y="14732"/>
                  <a:pt x="9246" y="14744"/>
                </a:cubicBezTo>
                <a:cubicBezTo>
                  <a:pt x="8762" y="14774"/>
                  <a:pt x="8450" y="15164"/>
                  <a:pt x="8195" y="15698"/>
                </a:cubicBezTo>
                <a:cubicBezTo>
                  <a:pt x="7928" y="14143"/>
                  <a:pt x="7973" y="12536"/>
                  <a:pt x="8327" y="11006"/>
                </a:cubicBezTo>
                <a:cubicBezTo>
                  <a:pt x="8626" y="9714"/>
                  <a:pt x="9139" y="8504"/>
                  <a:pt x="9836" y="7446"/>
                </a:cubicBezTo>
                <a:close/>
                <a:moveTo>
                  <a:pt x="9839" y="10009"/>
                </a:moveTo>
                <a:cubicBezTo>
                  <a:pt x="9704" y="10009"/>
                  <a:pt x="9568" y="10070"/>
                  <a:pt x="9465" y="10191"/>
                </a:cubicBezTo>
                <a:cubicBezTo>
                  <a:pt x="9259" y="10434"/>
                  <a:pt x="9259" y="10827"/>
                  <a:pt x="9465" y="11070"/>
                </a:cubicBezTo>
                <a:cubicBezTo>
                  <a:pt x="9671" y="11313"/>
                  <a:pt x="10006" y="11313"/>
                  <a:pt x="10212" y="11070"/>
                </a:cubicBezTo>
                <a:cubicBezTo>
                  <a:pt x="10418" y="10827"/>
                  <a:pt x="10418" y="10434"/>
                  <a:pt x="10212" y="10191"/>
                </a:cubicBezTo>
                <a:cubicBezTo>
                  <a:pt x="10109" y="10070"/>
                  <a:pt x="9974" y="10009"/>
                  <a:pt x="9839" y="10009"/>
                </a:cubicBezTo>
                <a:close/>
                <a:moveTo>
                  <a:pt x="9839" y="11579"/>
                </a:moveTo>
                <a:cubicBezTo>
                  <a:pt x="9754" y="11579"/>
                  <a:pt x="9669" y="11618"/>
                  <a:pt x="9604" y="11695"/>
                </a:cubicBezTo>
                <a:cubicBezTo>
                  <a:pt x="9473" y="11849"/>
                  <a:pt x="9473" y="12097"/>
                  <a:pt x="9604" y="12250"/>
                </a:cubicBezTo>
                <a:cubicBezTo>
                  <a:pt x="9734" y="12404"/>
                  <a:pt x="9944" y="12404"/>
                  <a:pt x="10074" y="12250"/>
                </a:cubicBezTo>
                <a:cubicBezTo>
                  <a:pt x="10205" y="12097"/>
                  <a:pt x="10205" y="11849"/>
                  <a:pt x="10074" y="11695"/>
                </a:cubicBezTo>
                <a:cubicBezTo>
                  <a:pt x="10009" y="11618"/>
                  <a:pt x="9924" y="11579"/>
                  <a:pt x="9839" y="11579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B1964C4-8114-AC4D-BC1A-8C8811E6CB65}"/>
              </a:ext>
            </a:extLst>
          </p:cNvPr>
          <p:cNvGrpSpPr/>
          <p:nvPr/>
        </p:nvGrpSpPr>
        <p:grpSpPr>
          <a:xfrm>
            <a:off x="6359352" y="7506072"/>
            <a:ext cx="11809312" cy="2312075"/>
            <a:chOff x="6359352" y="7506072"/>
            <a:chExt cx="11809312" cy="2312075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733B5F48-7512-7149-921F-F2A677B1C9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352" y="7506072"/>
              <a:ext cx="11809312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 err="1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FindMyPet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0766EBCF-9762-0C4D-81FF-068EDCDAD7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85001" y="9370460"/>
              <a:ext cx="8758014" cy="44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fr-FR" altLang="x-none" sz="1800" b="1" spc="6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NE PERDEZ PLUS VOTRE BETE</a:t>
              </a:r>
              <a:endParaRPr lang="x-none" altLang="x-none" sz="1800" b="1" spc="6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sp>
        <p:nvSpPr>
          <p:cNvPr id="6" name="Text Box 2">
            <a:extLst>
              <a:ext uri="{FF2B5EF4-FFF2-40B4-BE49-F238E27FC236}">
                <a16:creationId xmlns:a16="http://schemas.microsoft.com/office/drawing/2014/main" id="{06D41613-A457-4E35-9788-4F0E52089F34}"/>
              </a:ext>
            </a:extLst>
          </p:cNvPr>
          <p:cNvSpPr txBox="1">
            <a:spLocks/>
          </p:cNvSpPr>
          <p:nvPr/>
        </p:nvSpPr>
        <p:spPr bwMode="auto">
          <a:xfrm>
            <a:off x="7885001" y="12906672"/>
            <a:ext cx="8758014" cy="4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ctr" eaLnBrk="1">
              <a:lnSpc>
                <a:spcPct val="150000"/>
              </a:lnSpc>
              <a:defRPr/>
            </a:pPr>
            <a:r>
              <a:rPr lang="en-US" altLang="x-none" sz="1800" b="1" spc="600" dirty="0">
                <a:solidFill>
                  <a:schemeClr val="accent1"/>
                </a:solidFill>
                <a:latin typeface="Titillium Regular Upright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rPr>
              <a:t>VERDIER, VERDIN, LARDIER</a:t>
            </a:r>
            <a:endParaRPr lang="x-none" altLang="x-none" sz="1800" b="1" spc="600" dirty="0">
              <a:solidFill>
                <a:schemeClr val="accent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  <a:sym typeface="Poppins SemiBold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DE8EFC-6211-45D8-8953-B213E518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586" y="3617640"/>
            <a:ext cx="3495675" cy="3248025"/>
          </a:xfrm>
          <a:prstGeom prst="rect">
            <a:avLst/>
          </a:prstGeom>
          <a:noFill/>
        </p:spPr>
      </p:pic>
      <p:pic>
        <p:nvPicPr>
          <p:cNvPr id="8" name="Graphique 7" descr="Chat">
            <a:extLst>
              <a:ext uri="{FF2B5EF4-FFF2-40B4-BE49-F238E27FC236}">
                <a16:creationId xmlns:a16="http://schemas.microsoft.com/office/drawing/2014/main" id="{C88D736D-C9BA-4B53-BB59-3B816ED31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010" y="4519078"/>
            <a:ext cx="1474826" cy="1474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9990155-6B16-4D82-B0E7-294F9E22CEE9}"/>
                  </a:ext>
                </a:extLst>
              </p14:cNvPr>
              <p14:cNvContentPartPr/>
              <p14:nvPr/>
            </p14:nvContentPartPr>
            <p14:xfrm>
              <a:off x="-1175334" y="1619376"/>
              <a:ext cx="4320" cy="111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9990155-6B16-4D82-B0E7-294F9E22CE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83974" y="1610376"/>
                <a:ext cx="21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D665C6F4-AE77-45EF-A1A0-FA7945BCEA9C}"/>
                  </a:ext>
                </a:extLst>
              </p14:cNvPr>
              <p14:cNvContentPartPr/>
              <p14:nvPr/>
            </p14:nvContentPartPr>
            <p14:xfrm>
              <a:off x="25984506" y="16114056"/>
              <a:ext cx="81720" cy="522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D665C6F4-AE77-45EF-A1A0-FA7945BCEA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75866" y="16105056"/>
                <a:ext cx="9936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9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647C46B-F13C-7E4D-9415-96169BABCED3}"/>
              </a:ext>
            </a:extLst>
          </p:cNvPr>
          <p:cNvGrpSpPr/>
          <p:nvPr/>
        </p:nvGrpSpPr>
        <p:grpSpPr>
          <a:xfrm>
            <a:off x="3983088" y="1385392"/>
            <a:ext cx="18074008" cy="3077172"/>
            <a:chOff x="4127104" y="2431144"/>
            <a:chExt cx="18074008" cy="3077172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4954CEC-82FE-E942-BCA1-4832E5C0AE85}"/>
                </a:ext>
              </a:extLst>
            </p:cNvPr>
            <p:cNvGrpSpPr/>
            <p:nvPr/>
          </p:nvGrpSpPr>
          <p:grpSpPr>
            <a:xfrm>
              <a:off x="4127104" y="2431145"/>
              <a:ext cx="8352928" cy="3077171"/>
              <a:chOff x="4127104" y="2431145"/>
              <a:chExt cx="8352928" cy="3077171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988EE5B7-0502-2C4E-8C28-B2C5D4D69754}"/>
                  </a:ext>
                </a:extLst>
              </p:cNvPr>
              <p:cNvSpPr/>
              <p:nvPr/>
            </p:nvSpPr>
            <p:spPr>
              <a:xfrm>
                <a:off x="4127104" y="4015471"/>
                <a:ext cx="8352928" cy="1492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chien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se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perd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toutes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les 21 minutes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France et un chat de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perd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toutes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les 12 minutes.</a:t>
                </a:r>
                <a:endParaRPr lang="ru-RU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927D57B9-6221-C641-B26D-58AFC8B93F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27104" y="2431145"/>
                <a:ext cx="2736304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21 min</a:t>
                </a:r>
                <a:endParaRPr lang="x-none" altLang="x-none" sz="7200" b="1" dirty="0">
                  <a:solidFill>
                    <a:srgbClr val="35353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6218BCFA-0186-2E42-8A00-8A4CD9969FC2}"/>
                </a:ext>
              </a:extLst>
            </p:cNvPr>
            <p:cNvGrpSpPr/>
            <p:nvPr/>
          </p:nvGrpSpPr>
          <p:grpSpPr>
            <a:xfrm>
              <a:off x="13848184" y="2431144"/>
              <a:ext cx="8352928" cy="3077171"/>
              <a:chOff x="13848184" y="2431144"/>
              <a:chExt cx="8352928" cy="3077171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A775D86-217B-264B-9491-31C62BCB8C73}"/>
                  </a:ext>
                </a:extLst>
              </p:cNvPr>
              <p:cNvSpPr/>
              <p:nvPr/>
            </p:nvSpPr>
            <p:spPr>
              <a:xfrm>
                <a:off x="13848184" y="4015470"/>
                <a:ext cx="8352928" cy="1492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Passé 24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heures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disparition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les chances de retrouver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votre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animal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diminue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 50%</a:t>
                </a:r>
                <a:endParaRPr lang="ru-RU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499F2007-8081-6A47-99F5-5F11995B60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848184" y="2431144"/>
                <a:ext cx="2952328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24 h </a:t>
                </a:r>
                <a:endParaRPr lang="x-none" altLang="x-none" sz="7200" b="1" dirty="0">
                  <a:solidFill>
                    <a:srgbClr val="35353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8364F58-BCD0-AC4D-8582-8C0B93A43916}"/>
              </a:ext>
            </a:extLst>
          </p:cNvPr>
          <p:cNvGrpSpPr/>
          <p:nvPr/>
        </p:nvGrpSpPr>
        <p:grpSpPr>
          <a:xfrm>
            <a:off x="4127104" y="5777879"/>
            <a:ext cx="18074008" cy="3077172"/>
            <a:chOff x="4127104" y="7725368"/>
            <a:chExt cx="18074008" cy="3077172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65FB4681-C0D4-5541-9438-4DBC25E07B81}"/>
                </a:ext>
              </a:extLst>
            </p:cNvPr>
            <p:cNvGrpSpPr/>
            <p:nvPr/>
          </p:nvGrpSpPr>
          <p:grpSpPr>
            <a:xfrm>
              <a:off x="4127104" y="7725369"/>
              <a:ext cx="8352928" cy="3077171"/>
              <a:chOff x="4127104" y="7725369"/>
              <a:chExt cx="8352928" cy="3077171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1CCBCC-C59E-9944-AFD6-95F8C72258A0}"/>
                  </a:ext>
                </a:extLst>
              </p:cNvPr>
              <p:cNvSpPr/>
              <p:nvPr/>
            </p:nvSpPr>
            <p:spPr>
              <a:xfrm>
                <a:off x="4127104" y="9309695"/>
                <a:ext cx="8352928" cy="1492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Augmentation de 5% des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animaux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entrés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</a:t>
                </a:r>
                <a:r>
                  <a:rPr lang="en-US" sz="32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fourrière</a:t>
                </a:r>
                <a:endParaRPr lang="ru-RU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4079AAC4-918A-3D42-979D-4F588E40D0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27104" y="7725369"/>
                <a:ext cx="2736304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+ 5%</a:t>
                </a:r>
                <a:endParaRPr lang="x-none" altLang="x-none" sz="7200" b="1" dirty="0">
                  <a:solidFill>
                    <a:srgbClr val="35353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B3596F2-8CFB-7243-8D3E-0C2ADB08668E}"/>
                </a:ext>
              </a:extLst>
            </p:cNvPr>
            <p:cNvGrpSpPr/>
            <p:nvPr/>
          </p:nvGrpSpPr>
          <p:grpSpPr>
            <a:xfrm>
              <a:off x="13848184" y="7725368"/>
              <a:ext cx="8352928" cy="3075247"/>
              <a:chOff x="13848184" y="7725368"/>
              <a:chExt cx="8352928" cy="3075247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FAC34D-AC50-994D-A314-3377BD64D275}"/>
                  </a:ext>
                </a:extLst>
              </p:cNvPr>
              <p:cNvSpPr/>
              <p:nvPr/>
            </p:nvSpPr>
            <p:spPr>
              <a:xfrm>
                <a:off x="13848184" y="9309694"/>
                <a:ext cx="8352928" cy="1490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3200" dirty="0">
                    <a:solidFill>
                      <a:schemeClr val="bg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Augmentation de 12% des animaux déclarés trouvés</a:t>
                </a:r>
                <a:endParaRPr lang="ru-RU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 Box 3">
                <a:extLst>
                  <a:ext uri="{FF2B5EF4-FFF2-40B4-BE49-F238E27FC236}">
                    <a16:creationId xmlns:a16="http://schemas.microsoft.com/office/drawing/2014/main" id="{53185329-7EA2-4249-B6FD-A40054598B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848184" y="7725368"/>
                <a:ext cx="3240360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+ 12,5%</a:t>
                </a:r>
                <a:endParaRPr lang="x-none" altLang="x-none" sz="7200" b="1" dirty="0">
                  <a:solidFill>
                    <a:srgbClr val="35353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739E8-5107-4CD0-AA24-2CACAC9CCD40}"/>
              </a:ext>
            </a:extLst>
          </p:cNvPr>
          <p:cNvSpPr/>
          <p:nvPr/>
        </p:nvSpPr>
        <p:spPr>
          <a:xfrm>
            <a:off x="996939" y="2205014"/>
            <a:ext cx="630376" cy="3428851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fr-FR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26" name="Picture 2" descr="Faible autonomie &#10;6 août 2019 &#10;Achat vérifié &#10;L'autonomie est vraiment décevante malgré un GPS génial à côté 5 jours seulement, on ne peut pas l'utiliser en continue sur notre chien. &#10;Mals pour utiliser juste pendant quelques heures c'est sympa. &#10;Utile &#10;v Commentaire Signaler un abus ">
            <a:extLst>
              <a:ext uri="{FF2B5EF4-FFF2-40B4-BE49-F238E27FC236}">
                <a16:creationId xmlns:a16="http://schemas.microsoft.com/office/drawing/2014/main" id="{2130B3E3-C6BB-4B3A-89F3-D904CC91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47" y="9594304"/>
            <a:ext cx="1322197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5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DC0736C-1578-41DC-8B0F-A931A3E0AC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5000"/>
                    </a14:imgEffect>
                  </a14:imgLayer>
                </a14:imgProps>
              </a:ext>
            </a:extLst>
          </a:blip>
          <a:srcRect l="323" t="1202" b="1202"/>
          <a:stretch/>
        </p:blipFill>
        <p:spPr>
          <a:xfrm>
            <a:off x="886744" y="661372"/>
            <a:ext cx="22178392" cy="11682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10523A-0451-F84D-9645-9DDC59A4BFE2}"/>
              </a:ext>
            </a:extLst>
          </p:cNvPr>
          <p:cNvGrpSpPr/>
          <p:nvPr/>
        </p:nvGrpSpPr>
        <p:grpSpPr>
          <a:xfrm>
            <a:off x="-3436547" y="1673424"/>
            <a:ext cx="18724891" cy="7992888"/>
            <a:chOff x="8195556" y="2853021"/>
            <a:chExt cx="7992888" cy="7992888"/>
          </a:xfrm>
          <a:noFill/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42A84FD-0A07-D04C-ABD5-AE2539A5D05D}"/>
                </a:ext>
              </a:extLst>
            </p:cNvPr>
            <p:cNvSpPr/>
            <p:nvPr/>
          </p:nvSpPr>
          <p:spPr>
            <a:xfrm>
              <a:off x="8195556" y="2853021"/>
              <a:ext cx="7992888" cy="7992888"/>
            </a:xfrm>
            <a:prstGeom prst="rect">
              <a:avLst/>
            </a:prstGeom>
            <a:grpFill/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ED867DAB-E84A-D44F-BFEC-88CE3C7CB3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195187" y="4014770"/>
              <a:ext cx="2006233" cy="15843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PROJET</a:t>
              </a:r>
              <a:endParaRPr lang="x-none" altLang="x-none" sz="10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496D4362-BDF2-004A-837B-67027E73B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99021" y="4014770"/>
              <a:ext cx="2778644" cy="15843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LE </a:t>
              </a:r>
              <a:endParaRPr lang="x-none" altLang="x-none" sz="10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B02B8D7-E0B6-7C4F-9686-A27A9096E7BD}"/>
                </a:ext>
              </a:extLst>
            </p:cNvPr>
            <p:cNvSpPr/>
            <p:nvPr/>
          </p:nvSpPr>
          <p:spPr>
            <a:xfrm>
              <a:off x="9302477" y="7306047"/>
              <a:ext cx="6273899" cy="752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ru-RU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D73E961F-A438-4396-9FCA-90250A2E2D50}"/>
              </a:ext>
            </a:extLst>
          </p:cNvPr>
          <p:cNvSpPr/>
          <p:nvPr/>
        </p:nvSpPr>
        <p:spPr>
          <a:xfrm>
            <a:off x="2812776" y="5581247"/>
            <a:ext cx="8777815" cy="201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Comment </a:t>
            </a:r>
            <a:r>
              <a:rPr lang="fr-FR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retrouver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son animal lorsque celui-ci s’est perdu ? </a:t>
            </a:r>
            <a:endParaRPr lang="ru-RU" sz="4400" dirty="0">
              <a:solidFill>
                <a:schemeClr val="bg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F6F44-8632-4441-B84B-45D9447E4ECB}"/>
              </a:ext>
            </a:extLst>
          </p:cNvPr>
          <p:cNvSpPr/>
          <p:nvPr/>
        </p:nvSpPr>
        <p:spPr>
          <a:xfrm>
            <a:off x="2792813" y="2196871"/>
            <a:ext cx="8709796" cy="676875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fr-FR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7617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7F6B41F0-B0F3-47BA-BEEF-9080BD6A32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37" b="2237"/>
          <a:stretch>
            <a:fillRect/>
          </a:stretch>
        </p:blipFill>
        <p:spPr>
          <a:xfrm>
            <a:off x="4292600" y="2609528"/>
            <a:ext cx="4895850" cy="4676775"/>
          </a:xfrm>
          <a:solidFill>
            <a:schemeClr val="tx1"/>
          </a:solidFill>
        </p:spPr>
      </p:pic>
      <p:pic>
        <p:nvPicPr>
          <p:cNvPr id="29" name="Espace réservé pour une image  28">
            <a:extLst>
              <a:ext uri="{FF2B5EF4-FFF2-40B4-BE49-F238E27FC236}">
                <a16:creationId xmlns:a16="http://schemas.microsoft.com/office/drawing/2014/main" id="{B3E56333-D092-498A-AA7F-7A8F52C3DB6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237" b="2237"/>
          <a:stretch>
            <a:fillRect/>
          </a:stretch>
        </p:blipFill>
        <p:spPr>
          <a:xfrm>
            <a:off x="9744075" y="2609528"/>
            <a:ext cx="4895850" cy="4676775"/>
          </a:xfrm>
          <a:solidFill>
            <a:schemeClr val="tx1"/>
          </a:solidFill>
        </p:spPr>
      </p:pic>
      <p:pic>
        <p:nvPicPr>
          <p:cNvPr id="31" name="Espace réservé pour une image  30">
            <a:extLst>
              <a:ext uri="{FF2B5EF4-FFF2-40B4-BE49-F238E27FC236}">
                <a16:creationId xmlns:a16="http://schemas.microsoft.com/office/drawing/2014/main" id="{537AC598-C262-4FE9-B9CF-628E1C6F69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237" b="2237"/>
          <a:stretch>
            <a:fillRect/>
          </a:stretch>
        </p:blipFill>
        <p:spPr>
          <a:xfrm>
            <a:off x="15193963" y="2609528"/>
            <a:ext cx="4895850" cy="4676775"/>
          </a:xfrm>
          <a:solidFill>
            <a:schemeClr val="tx1"/>
          </a:solidFill>
        </p:spPr>
      </p:pic>
      <p:sp>
        <p:nvSpPr>
          <p:cNvPr id="15" name="Прямоугольник 10">
            <a:extLst>
              <a:ext uri="{FF2B5EF4-FFF2-40B4-BE49-F238E27FC236}">
                <a16:creationId xmlns:a16="http://schemas.microsoft.com/office/drawing/2014/main" id="{8D610C4E-8E92-4F20-949E-38198311A423}"/>
              </a:ext>
            </a:extLst>
          </p:cNvPr>
          <p:cNvSpPr/>
          <p:nvPr/>
        </p:nvSpPr>
        <p:spPr>
          <a:xfrm>
            <a:off x="821949" y="9181170"/>
            <a:ext cx="22740102" cy="101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“La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moitié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declare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posséder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animal de compagnie et 18% de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ceux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n’en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pas,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pensent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acquérir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lang="en-US" sz="4600" dirty="0" err="1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l’avenir</a:t>
            </a:r>
            <a:r>
              <a:rPr lang="en-US" sz="4600" dirty="0">
                <a:solidFill>
                  <a:schemeClr val="bg1">
                    <a:lumMod val="75000"/>
                  </a:schemeClr>
                </a:solidFill>
                <a:latin typeface="Bahnschrift Light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sz="4600" dirty="0">
              <a:solidFill>
                <a:schemeClr val="bg1">
                  <a:lumMod val="75000"/>
                </a:schemeClr>
              </a:solidFill>
              <a:latin typeface="Bahnschrift Light Condensed" panose="020B05020402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DDE66D-C023-4FA9-B245-535F055CE163}"/>
              </a:ext>
            </a:extLst>
          </p:cNvPr>
          <p:cNvSpPr txBox="1"/>
          <p:nvPr/>
        </p:nvSpPr>
        <p:spPr>
          <a:xfrm>
            <a:off x="20328904" y="10246846"/>
            <a:ext cx="276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parisien, 19 avril 2019</a:t>
            </a:r>
          </a:p>
        </p:txBody>
      </p:sp>
    </p:spTree>
    <p:extLst>
      <p:ext uri="{BB962C8B-B14F-4D97-AF65-F5344CB8AC3E}">
        <p14:creationId xmlns:p14="http://schemas.microsoft.com/office/powerpoint/2010/main" val="309529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DE076BF-E3F2-934C-98AB-D5B8D39792C5}"/>
              </a:ext>
            </a:extLst>
          </p:cNvPr>
          <p:cNvGrpSpPr/>
          <p:nvPr/>
        </p:nvGrpSpPr>
        <p:grpSpPr>
          <a:xfrm>
            <a:off x="3562972" y="5921896"/>
            <a:ext cx="4911353" cy="6446555"/>
            <a:chOff x="3562972" y="5921896"/>
            <a:chExt cx="6656159" cy="5102094"/>
          </a:xfrm>
        </p:grpSpPr>
        <p:sp>
          <p:nvSpPr>
            <p:cNvPr id="14" name="Нашивка 13">
              <a:extLst>
                <a:ext uri="{FF2B5EF4-FFF2-40B4-BE49-F238E27FC236}">
                  <a16:creationId xmlns:a16="http://schemas.microsoft.com/office/drawing/2014/main" id="{24560FC4-526E-4849-BC7D-1A2209AEBA22}"/>
                </a:ext>
              </a:extLst>
            </p:cNvPr>
            <p:cNvSpPr/>
            <p:nvPr/>
          </p:nvSpPr>
          <p:spPr bwMode="auto">
            <a:xfrm>
              <a:off x="3562972" y="5921896"/>
              <a:ext cx="6656159" cy="5102094"/>
            </a:xfrm>
            <a:prstGeom prst="chevron">
              <a:avLst>
                <a:gd name="adj" fmla="val 18831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2D219D3-AAF4-6D4C-9B98-E87ABE5A48F4}"/>
                </a:ext>
              </a:extLst>
            </p:cNvPr>
            <p:cNvGrpSpPr/>
            <p:nvPr/>
          </p:nvGrpSpPr>
          <p:grpSpPr>
            <a:xfrm>
              <a:off x="4994102" y="6378260"/>
              <a:ext cx="4539073" cy="4010143"/>
              <a:chOff x="4182523" y="5783945"/>
              <a:chExt cx="4539073" cy="4010143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7FD3792-1DBC-B240-9C41-9B42FF888284}"/>
                  </a:ext>
                </a:extLst>
              </p:cNvPr>
              <p:cNvSpPr/>
              <p:nvPr/>
            </p:nvSpPr>
            <p:spPr>
              <a:xfrm>
                <a:off x="4182523" y="6858748"/>
                <a:ext cx="4539073" cy="2935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3200" dirty="0">
                    <a:solidFill>
                      <a:schemeClr val="bg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En rentrant du boulot, je m’aperçois que mon chien à disparu</a:t>
                </a:r>
                <a:endParaRPr lang="ru-RU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1B3E04C2-4DA4-4D4C-843E-38FDCC3056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82523" y="5783945"/>
                <a:ext cx="4126516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STEP 1</a:t>
                </a:r>
                <a:endParaRPr lang="x-none" altLang="x-none" sz="7200" b="1" dirty="0">
                  <a:solidFill>
                    <a:srgbClr val="35353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14306F9-40E8-554C-BD8F-465439AAA9B2}"/>
              </a:ext>
            </a:extLst>
          </p:cNvPr>
          <p:cNvGrpSpPr/>
          <p:nvPr/>
        </p:nvGrpSpPr>
        <p:grpSpPr>
          <a:xfrm>
            <a:off x="7968181" y="5921897"/>
            <a:ext cx="4911354" cy="6446554"/>
            <a:chOff x="9671720" y="5921896"/>
            <a:chExt cx="6656160" cy="5102094"/>
          </a:xfrm>
        </p:grpSpPr>
        <p:sp>
          <p:nvSpPr>
            <p:cNvPr id="21" name="Нашивка 20">
              <a:extLst>
                <a:ext uri="{FF2B5EF4-FFF2-40B4-BE49-F238E27FC236}">
                  <a16:creationId xmlns:a16="http://schemas.microsoft.com/office/drawing/2014/main" id="{68BF00B7-8574-1546-A7DE-3C7BE809E9C1}"/>
                </a:ext>
              </a:extLst>
            </p:cNvPr>
            <p:cNvSpPr/>
            <p:nvPr/>
          </p:nvSpPr>
          <p:spPr bwMode="auto">
            <a:xfrm>
              <a:off x="9671720" y="5921896"/>
              <a:ext cx="6656159" cy="5102094"/>
            </a:xfrm>
            <a:prstGeom prst="chevron">
              <a:avLst>
                <a:gd name="adj" fmla="val 18831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91324DE2-3F95-C747-9508-2EA125AE5B9B}"/>
                </a:ext>
              </a:extLst>
            </p:cNvPr>
            <p:cNvGrpSpPr/>
            <p:nvPr/>
          </p:nvGrpSpPr>
          <p:grpSpPr>
            <a:xfrm>
              <a:off x="11003968" y="6378260"/>
              <a:ext cx="5323912" cy="2765831"/>
              <a:chOff x="4182523" y="5783945"/>
              <a:chExt cx="5323912" cy="2765831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CAECA951-DBC4-524B-8D39-6E408793E656}"/>
                  </a:ext>
                </a:extLst>
              </p:cNvPr>
              <p:cNvSpPr/>
              <p:nvPr/>
            </p:nvSpPr>
            <p:spPr>
              <a:xfrm>
                <a:off x="4182523" y="7368271"/>
                <a:ext cx="5323912" cy="118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Je lance </a:t>
                </a:r>
                <a:r>
                  <a:rPr lang="en-US" sz="3200" dirty="0" err="1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l’application</a:t>
                </a:r>
                <a:r>
                  <a:rPr lang="en-US" sz="3200" dirty="0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br>
                  <a:rPr lang="en-US" sz="3200" dirty="0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“</a:t>
                </a:r>
                <a:r>
                  <a:rPr lang="en-US" sz="3200" dirty="0" err="1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FindMyPet</a:t>
                </a:r>
                <a:r>
                  <a:rPr lang="en-US" sz="3200" dirty="0">
                    <a:solidFill>
                      <a:schemeClr val="tx1"/>
                    </a:solidFill>
                    <a:latin typeface="Titillium"/>
                    <a:ea typeface="Open Sans" panose="020B0606030504020204" pitchFamily="34" charset="0"/>
                    <a:cs typeface="Open Sans" panose="020B0606030504020204" pitchFamily="34" charset="0"/>
                  </a:rPr>
                  <a:t>”</a:t>
                </a:r>
                <a:endParaRPr lang="ru-RU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3C0EF564-C3EE-6F4E-960C-DF7C19BE52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82523" y="5783945"/>
                <a:ext cx="4126516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STEP 2</a:t>
                </a:r>
                <a:endParaRPr lang="x-none" altLang="x-none" sz="72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6522BB0-D803-AB4F-B3F4-4AE7F531988B}"/>
              </a:ext>
            </a:extLst>
          </p:cNvPr>
          <p:cNvGrpSpPr/>
          <p:nvPr/>
        </p:nvGrpSpPr>
        <p:grpSpPr>
          <a:xfrm>
            <a:off x="12368580" y="5921896"/>
            <a:ext cx="4700558" cy="6446554"/>
            <a:chOff x="15780468" y="5921896"/>
            <a:chExt cx="6656159" cy="5102094"/>
          </a:xfrm>
        </p:grpSpPr>
        <p:sp>
          <p:nvSpPr>
            <p:cNvPr id="26" name="Нашивка 25">
              <a:extLst>
                <a:ext uri="{FF2B5EF4-FFF2-40B4-BE49-F238E27FC236}">
                  <a16:creationId xmlns:a16="http://schemas.microsoft.com/office/drawing/2014/main" id="{58E74ADB-7507-414D-93DA-54BD2DD55618}"/>
                </a:ext>
              </a:extLst>
            </p:cNvPr>
            <p:cNvSpPr/>
            <p:nvPr/>
          </p:nvSpPr>
          <p:spPr bwMode="auto">
            <a:xfrm>
              <a:off x="15780468" y="5921896"/>
              <a:ext cx="6656159" cy="5102094"/>
            </a:xfrm>
            <a:prstGeom prst="chevron">
              <a:avLst>
                <a:gd name="adj" fmla="val 18831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FDBBCF36-22EA-304C-8334-0C0FCC422D61}"/>
                </a:ext>
              </a:extLst>
            </p:cNvPr>
            <p:cNvGrpSpPr/>
            <p:nvPr/>
          </p:nvGrpSpPr>
          <p:grpSpPr>
            <a:xfrm>
              <a:off x="17112716" y="6378260"/>
              <a:ext cx="4539073" cy="2179696"/>
              <a:chOff x="4182523" y="5783945"/>
              <a:chExt cx="4539073" cy="2179696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4B8E4DCD-8FC0-F042-8322-4F10D13B5E69}"/>
                  </a:ext>
                </a:extLst>
              </p:cNvPr>
              <p:cNvSpPr/>
              <p:nvPr/>
            </p:nvSpPr>
            <p:spPr>
              <a:xfrm>
                <a:off x="4182523" y="7368271"/>
                <a:ext cx="4539073" cy="595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ru-RU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F31944A3-D3DE-2E43-9B85-1C3965F1FB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82523" y="5783945"/>
                <a:ext cx="4126516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STEP 3</a:t>
                </a:r>
                <a:endParaRPr lang="x-none" altLang="x-none" sz="72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ACBCF7C-6D3E-9648-B2FD-2CBA2C3A3865}"/>
              </a:ext>
            </a:extLst>
          </p:cNvPr>
          <p:cNvGrpSpPr/>
          <p:nvPr/>
        </p:nvGrpSpPr>
        <p:grpSpPr>
          <a:xfrm>
            <a:off x="3607616" y="1990224"/>
            <a:ext cx="6984776" cy="3024411"/>
            <a:chOff x="3607616" y="1990224"/>
            <a:chExt cx="6984776" cy="3024411"/>
          </a:xfrm>
        </p:grpSpPr>
        <p:sp>
          <p:nvSpPr>
            <p:cNvPr id="38" name="Text Box 3">
              <a:extLst>
                <a:ext uri="{FF2B5EF4-FFF2-40B4-BE49-F238E27FC236}">
                  <a16:creationId xmlns:a16="http://schemas.microsoft.com/office/drawing/2014/main" id="{89814336-E924-0645-9911-A3C50003CF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07616" y="3430310"/>
              <a:ext cx="6984776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UTILISATEUR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BE06E2C5-0BCD-B044-8D13-4AECDBDDC0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90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PARCOURS</a:t>
              </a:r>
              <a:endParaRPr lang="x-none" altLang="x-none" sz="1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0" name="Группа 4">
            <a:extLst>
              <a:ext uri="{FF2B5EF4-FFF2-40B4-BE49-F238E27FC236}">
                <a16:creationId xmlns:a16="http://schemas.microsoft.com/office/drawing/2014/main" id="{CEC3A1AB-61BE-42FF-BAFC-3627F7B721BE}"/>
              </a:ext>
            </a:extLst>
          </p:cNvPr>
          <p:cNvGrpSpPr/>
          <p:nvPr/>
        </p:nvGrpSpPr>
        <p:grpSpPr>
          <a:xfrm>
            <a:off x="16659006" y="5921896"/>
            <a:ext cx="4700558" cy="6446554"/>
            <a:chOff x="15617931" y="5921896"/>
            <a:chExt cx="6656159" cy="5102094"/>
          </a:xfrm>
        </p:grpSpPr>
        <p:sp>
          <p:nvSpPr>
            <p:cNvPr id="22" name="Нашивка 25">
              <a:extLst>
                <a:ext uri="{FF2B5EF4-FFF2-40B4-BE49-F238E27FC236}">
                  <a16:creationId xmlns:a16="http://schemas.microsoft.com/office/drawing/2014/main" id="{5E6173DE-3293-4265-8F73-8BC7E502DBB6}"/>
                </a:ext>
              </a:extLst>
            </p:cNvPr>
            <p:cNvSpPr/>
            <p:nvPr/>
          </p:nvSpPr>
          <p:spPr bwMode="auto">
            <a:xfrm>
              <a:off x="15617931" y="5921896"/>
              <a:ext cx="6656159" cy="5102094"/>
            </a:xfrm>
            <a:prstGeom prst="chevron">
              <a:avLst>
                <a:gd name="adj" fmla="val 18831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3" name="Группа 34">
              <a:extLst>
                <a:ext uri="{FF2B5EF4-FFF2-40B4-BE49-F238E27FC236}">
                  <a16:creationId xmlns:a16="http://schemas.microsoft.com/office/drawing/2014/main" id="{6A490869-4BDF-4D42-8931-290FFDC29E6C}"/>
                </a:ext>
              </a:extLst>
            </p:cNvPr>
            <p:cNvGrpSpPr/>
            <p:nvPr/>
          </p:nvGrpSpPr>
          <p:grpSpPr>
            <a:xfrm>
              <a:off x="17112716" y="6378260"/>
              <a:ext cx="4539073" cy="3329447"/>
              <a:chOff x="4182523" y="5783945"/>
              <a:chExt cx="4539073" cy="3329447"/>
            </a:xfrm>
          </p:grpSpPr>
          <p:sp>
            <p:nvSpPr>
              <p:cNvPr id="24" name="Прямоугольник 35">
                <a:extLst>
                  <a:ext uri="{FF2B5EF4-FFF2-40B4-BE49-F238E27FC236}">
                    <a16:creationId xmlns:a16="http://schemas.microsoft.com/office/drawing/2014/main" id="{A4679583-3721-4E95-8494-8B55441DA6B9}"/>
                  </a:ext>
                </a:extLst>
              </p:cNvPr>
              <p:cNvSpPr/>
              <p:nvPr/>
            </p:nvSpPr>
            <p:spPr>
              <a:xfrm>
                <a:off x="4182523" y="6764187"/>
                <a:ext cx="4539073" cy="2349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32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Je récupère mon chien et passe une soirée sereine</a:t>
                </a:r>
                <a:endParaRPr lang="ru-RU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 Box 3">
                <a:extLst>
                  <a:ext uri="{FF2B5EF4-FFF2-40B4-BE49-F238E27FC236}">
                    <a16:creationId xmlns:a16="http://schemas.microsoft.com/office/drawing/2014/main" id="{1ED80DEB-D1A2-413B-8806-21DD16E12D9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82523" y="5783945"/>
                <a:ext cx="4126516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72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STEP 4</a:t>
                </a:r>
                <a:endParaRPr lang="x-none" altLang="x-none" sz="72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sp>
        <p:nvSpPr>
          <p:cNvPr id="27" name="Прямоугольник 35">
            <a:extLst>
              <a:ext uri="{FF2B5EF4-FFF2-40B4-BE49-F238E27FC236}">
                <a16:creationId xmlns:a16="http://schemas.microsoft.com/office/drawing/2014/main" id="{CE6C7725-63D3-450A-A68B-5735F883CE9E}"/>
              </a:ext>
            </a:extLst>
          </p:cNvPr>
          <p:cNvSpPr/>
          <p:nvPr/>
        </p:nvSpPr>
        <p:spPr>
          <a:xfrm>
            <a:off x="13460055" y="8030380"/>
            <a:ext cx="3205479" cy="222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 recherche et part à la traque de mon chien</a:t>
            </a:r>
            <a:endParaRPr lang="ru-RU" sz="3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0B172C-5187-4CBC-9024-4C3711D4273B}"/>
              </a:ext>
            </a:extLst>
          </p:cNvPr>
          <p:cNvSpPr/>
          <p:nvPr/>
        </p:nvSpPr>
        <p:spPr>
          <a:xfrm>
            <a:off x="996939" y="2205014"/>
            <a:ext cx="630376" cy="3428851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fr-FR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3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A9B1AB-5175-7F4E-AEA4-93693FB3B1BF}"/>
              </a:ext>
            </a:extLst>
          </p:cNvPr>
          <p:cNvGrpSpPr/>
          <p:nvPr/>
        </p:nvGrpSpPr>
        <p:grpSpPr>
          <a:xfrm>
            <a:off x="12192000" y="615049"/>
            <a:ext cx="9883377" cy="3024411"/>
            <a:chOff x="14045927" y="5148188"/>
            <a:chExt cx="6984776" cy="3024411"/>
          </a:xfrm>
        </p:grpSpPr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AEEC288D-D067-EE4E-8870-30BCA46851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045927" y="6588274"/>
              <a:ext cx="6984776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rgbClr val="353535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DE L’APPLICATION</a:t>
              </a:r>
              <a:endParaRPr lang="x-none" altLang="x-none" sz="10000" b="1" dirty="0">
                <a:solidFill>
                  <a:srgbClr val="3535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3B74432F-1405-7546-B1B1-EE6B90641A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045927" y="5148188"/>
              <a:ext cx="64990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rgbClr val="EF7E30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 PROPOS	</a:t>
              </a:r>
              <a:endParaRPr lang="x-none" altLang="x-none" sz="10000" b="1" dirty="0">
                <a:solidFill>
                  <a:srgbClr val="EF7E3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A7E1752-5B25-404A-913A-0C49B2B0DCBC}"/>
              </a:ext>
            </a:extLst>
          </p:cNvPr>
          <p:cNvSpPr/>
          <p:nvPr/>
        </p:nvSpPr>
        <p:spPr>
          <a:xfrm>
            <a:off x="12185104" y="4149741"/>
            <a:ext cx="8352928" cy="370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Application WEB</a:t>
            </a:r>
            <a:b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Mobile : IOS et Android</a:t>
            </a:r>
            <a:b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3200" dirty="0" err="1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Puces</a:t>
            </a: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Bluetooth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3200" dirty="0" err="1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Puces</a:t>
            </a:r>
            <a:r>
              <a:rPr lang="en-US" sz="3200" dirty="0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A6A5A6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SIGFox</a:t>
            </a:r>
            <a:endParaRPr lang="ru-RU" sz="3200" dirty="0">
              <a:solidFill>
                <a:srgbClr val="A6A5A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368385F-23DC-6744-B829-9280BBED9930}"/>
              </a:ext>
            </a:extLst>
          </p:cNvPr>
          <p:cNvGrpSpPr/>
          <p:nvPr/>
        </p:nvGrpSpPr>
        <p:grpSpPr>
          <a:xfrm>
            <a:off x="996939" y="1103040"/>
            <a:ext cx="792608" cy="4530825"/>
            <a:chOff x="996939" y="1103040"/>
            <a:chExt cx="792608" cy="4530825"/>
          </a:xfrm>
        </p:grpSpPr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966ED5CE-3104-FF48-9128-93AC484E7F78}"/>
                </a:ext>
              </a:extLst>
            </p:cNvPr>
            <p:cNvSpPr txBox="1">
              <a:spLocks/>
            </p:cNvSpPr>
            <p:nvPr userDrawn="1"/>
          </p:nvSpPr>
          <p:spPr bwMode="auto">
            <a:xfrm rot="5400000">
              <a:off x="-353620" y="3604252"/>
              <a:ext cx="3428850" cy="63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b="1" dirty="0" err="1">
                  <a:solidFill>
                    <a:srgbClr val="353535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FindMyPet</a:t>
              </a:r>
              <a:r>
                <a:rPr lang="en-US" altLang="x-none" sz="3000" b="1" dirty="0">
                  <a:solidFill>
                    <a:srgbClr val="353535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 PROJECT</a:t>
              </a:r>
              <a:endParaRPr lang="x-none" altLang="x-none" sz="3000" dirty="0">
                <a:solidFill>
                  <a:srgbClr val="3535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0" name="Фигура">
              <a:extLst>
                <a:ext uri="{FF2B5EF4-FFF2-40B4-BE49-F238E27FC236}">
                  <a16:creationId xmlns:a16="http://schemas.microsoft.com/office/drawing/2014/main" id="{2A6174FC-617F-864F-A9A8-88998E2EEC4B}"/>
                </a:ext>
              </a:extLst>
            </p:cNvPr>
            <p:cNvSpPr/>
            <p:nvPr userDrawn="1"/>
          </p:nvSpPr>
          <p:spPr>
            <a:xfrm>
              <a:off x="996939" y="1103040"/>
              <a:ext cx="792608" cy="73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5DBE2DED-DC92-B447-8ED3-81F138CA41FE}"/>
              </a:ext>
            </a:extLst>
          </p:cNvPr>
          <p:cNvGrpSpPr/>
          <p:nvPr/>
        </p:nvGrpSpPr>
        <p:grpSpPr>
          <a:xfrm>
            <a:off x="1106080" y="8946232"/>
            <a:ext cx="569913" cy="3776851"/>
            <a:chOff x="1061901" y="7002016"/>
            <a:chExt cx="569913" cy="3776851"/>
          </a:xfrm>
        </p:grpSpPr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0A2E18C9-6F0B-6B42-B974-02554DA80542}"/>
                </a:ext>
              </a:extLst>
            </p:cNvPr>
            <p:cNvGrpSpPr/>
            <p:nvPr userDrawn="1"/>
          </p:nvGrpSpPr>
          <p:grpSpPr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65" name="Oval 3">
                <a:extLst>
                  <a:ext uri="{FF2B5EF4-FFF2-40B4-BE49-F238E27FC236}">
                    <a16:creationId xmlns:a16="http://schemas.microsoft.com/office/drawing/2014/main" id="{95D228BD-EF04-3846-98A5-00D1B4D41D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66" name="AutoShape 4">
                <a:extLst>
                  <a:ext uri="{FF2B5EF4-FFF2-40B4-BE49-F238E27FC236}">
                    <a16:creationId xmlns:a16="http://schemas.microsoft.com/office/drawing/2014/main" id="{BF0C7055-2FBF-4C4F-8082-CE9EAE662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64300 w 21600"/>
                  <a:gd name="T1" fmla="*/ 121362 h 21595"/>
                  <a:gd name="T2" fmla="*/ 64300 w 21600"/>
                  <a:gd name="T3" fmla="*/ 121362 h 21595"/>
                  <a:gd name="T4" fmla="*/ 64300 w 21600"/>
                  <a:gd name="T5" fmla="*/ 121362 h 21595"/>
                  <a:gd name="T6" fmla="*/ 64300 w 21600"/>
                  <a:gd name="T7" fmla="*/ 121362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0A9AAC4E-DD42-B44C-BBEC-22318FB5C293}"/>
                </a:ext>
              </a:extLst>
            </p:cNvPr>
            <p:cNvGrpSpPr/>
            <p:nvPr userDrawn="1"/>
          </p:nvGrpSpPr>
          <p:grpSpPr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63" name="Oval 6">
                <a:extLst>
                  <a:ext uri="{FF2B5EF4-FFF2-40B4-BE49-F238E27FC236}">
                    <a16:creationId xmlns:a16="http://schemas.microsoft.com/office/drawing/2014/main" id="{77B3CEA0-87D2-0144-B544-2A9EB73AF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64" name="AutoShape 7">
                <a:extLst>
                  <a:ext uri="{FF2B5EF4-FFF2-40B4-BE49-F238E27FC236}">
                    <a16:creationId xmlns:a16="http://schemas.microsoft.com/office/drawing/2014/main" id="{6A1423D2-AAC9-3A40-92AF-E9867FE79D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23838 w 21600"/>
                  <a:gd name="T1" fmla="*/ 106277 h 20609"/>
                  <a:gd name="T2" fmla="*/ 123838 w 21600"/>
                  <a:gd name="T3" fmla="*/ 106277 h 20609"/>
                  <a:gd name="T4" fmla="*/ 123838 w 21600"/>
                  <a:gd name="T5" fmla="*/ 106277 h 20609"/>
                  <a:gd name="T6" fmla="*/ 123838 w 21600"/>
                  <a:gd name="T7" fmla="*/ 106277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56866A3E-89F3-5C4A-BFB5-1C1B03E07D8D}"/>
                </a:ext>
              </a:extLst>
            </p:cNvPr>
            <p:cNvGrpSpPr/>
            <p:nvPr userDrawn="1"/>
          </p:nvGrpSpPr>
          <p:grpSpPr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8DB0E227-E892-5744-92CE-8E05336A7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62" name="AutoShape 10">
                <a:extLst>
                  <a:ext uri="{FF2B5EF4-FFF2-40B4-BE49-F238E27FC236}">
                    <a16:creationId xmlns:a16="http://schemas.microsoft.com/office/drawing/2014/main" id="{761D212F-0553-E84B-AED5-55C58EBF5D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151614 w 20949"/>
                  <a:gd name="T1" fmla="*/ 96727 h 20595"/>
                  <a:gd name="T2" fmla="*/ 151614 w 20949"/>
                  <a:gd name="T3" fmla="*/ 96727 h 20595"/>
                  <a:gd name="T4" fmla="*/ 151614 w 20949"/>
                  <a:gd name="T5" fmla="*/ 96727 h 20595"/>
                  <a:gd name="T6" fmla="*/ 151614 w 20949"/>
                  <a:gd name="T7" fmla="*/ 96727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5519351D-BF29-614F-986C-38B294C98ABF}"/>
                </a:ext>
              </a:extLst>
            </p:cNvPr>
            <p:cNvGrpSpPr/>
            <p:nvPr userDrawn="1"/>
          </p:nvGrpSpPr>
          <p:grpSpPr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59" name="Oval 12">
                <a:extLst>
                  <a:ext uri="{FF2B5EF4-FFF2-40B4-BE49-F238E27FC236}">
                    <a16:creationId xmlns:a16="http://schemas.microsoft.com/office/drawing/2014/main" id="{867DF45B-1BBA-9543-BC70-FBC73062DC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60" name="AutoShape 13">
                <a:extLst>
                  <a:ext uri="{FF2B5EF4-FFF2-40B4-BE49-F238E27FC236}">
                    <a16:creationId xmlns:a16="http://schemas.microsoft.com/office/drawing/2014/main" id="{654D0D1D-9631-4245-A461-8D4469C60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13518 w 21352"/>
                  <a:gd name="T1" fmla="*/ 112590 h 21600"/>
                  <a:gd name="T2" fmla="*/ 113518 w 21352"/>
                  <a:gd name="T3" fmla="*/ 112590 h 21600"/>
                  <a:gd name="T4" fmla="*/ 113518 w 21352"/>
                  <a:gd name="T5" fmla="*/ 112590 h 21600"/>
                  <a:gd name="T6" fmla="*/ 113518 w 21352"/>
                  <a:gd name="T7" fmla="*/ 11259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A61BAE51-269B-C74B-AED6-67FB8B89EB20}"/>
                </a:ext>
              </a:extLst>
            </p:cNvPr>
            <p:cNvGrpSpPr/>
            <p:nvPr userDrawn="1"/>
          </p:nvGrpSpPr>
          <p:grpSpPr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57" name="Oval 24">
                <a:extLst>
                  <a:ext uri="{FF2B5EF4-FFF2-40B4-BE49-F238E27FC236}">
                    <a16:creationId xmlns:a16="http://schemas.microsoft.com/office/drawing/2014/main" id="{7706745D-3526-F043-A8C1-AF8F92C274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Poppins" charset="0"/>
                  <a:cs typeface="Poppins" charset="0"/>
                  <a:sym typeface="Helvetica Light" charset="0"/>
                </a:endParaRPr>
              </a:p>
            </p:txBody>
          </p:sp>
          <p:sp>
            <p:nvSpPr>
              <p:cNvPr id="58" name="AutoShape 25">
                <a:extLst>
                  <a:ext uri="{FF2B5EF4-FFF2-40B4-BE49-F238E27FC236}">
                    <a16:creationId xmlns:a16="http://schemas.microsoft.com/office/drawing/2014/main" id="{BCA388A2-4466-794A-B953-401FCA3836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12718 w 21597"/>
                  <a:gd name="T1" fmla="*/ 111813 h 21597"/>
                  <a:gd name="T2" fmla="*/ 112718 w 21597"/>
                  <a:gd name="T3" fmla="*/ 111813 h 21597"/>
                  <a:gd name="T4" fmla="*/ 112718 w 21597"/>
                  <a:gd name="T5" fmla="*/ 111813 h 21597"/>
                  <a:gd name="T6" fmla="*/ 112718 w 21597"/>
                  <a:gd name="T7" fmla="*/ 111813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5B6C24C4-6D86-4045-8380-7886A41B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96" y="941211"/>
            <a:ext cx="6624735" cy="117773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4628B5-70B4-426D-A5E3-3958C05185A4}"/>
              </a:ext>
            </a:extLst>
          </p:cNvPr>
          <p:cNvSpPr/>
          <p:nvPr/>
        </p:nvSpPr>
        <p:spPr>
          <a:xfrm>
            <a:off x="996939" y="2205014"/>
            <a:ext cx="630376" cy="3428851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fr-FR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E9DB94-D3DD-43B1-A6D4-C65A4E2A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977" y="5334000"/>
            <a:ext cx="4724400" cy="304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E9B521-EC6C-4C4D-9D86-DD2CD8C5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427" y="8037692"/>
            <a:ext cx="7567736" cy="55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EC4952E-9D70-CA48-9B75-344CDFC403AE}"/>
              </a:ext>
            </a:extLst>
          </p:cNvPr>
          <p:cNvGrpSpPr/>
          <p:nvPr/>
        </p:nvGrpSpPr>
        <p:grpSpPr>
          <a:xfrm>
            <a:off x="1290905" y="1983872"/>
            <a:ext cx="21783020" cy="10486983"/>
            <a:chOff x="1606824" y="1457400"/>
            <a:chExt cx="21783020" cy="10486983"/>
          </a:xfrm>
          <a:solidFill>
            <a:schemeClr val="tx2"/>
          </a:solidFill>
        </p:grpSpPr>
        <p:sp>
          <p:nvSpPr>
            <p:cNvPr id="3" name="Shape 1486">
              <a:extLst>
                <a:ext uri="{FF2B5EF4-FFF2-40B4-BE49-F238E27FC236}">
                  <a16:creationId xmlns:a16="http://schemas.microsoft.com/office/drawing/2014/main" id="{52DE4099-C924-B349-80BE-FFD05F99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824" y="2135765"/>
              <a:ext cx="6270642" cy="48590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" name="Shape 1487">
              <a:extLst>
                <a:ext uri="{FF2B5EF4-FFF2-40B4-BE49-F238E27FC236}">
                  <a16:creationId xmlns:a16="http://schemas.microsoft.com/office/drawing/2014/main" id="{91C99AE8-4694-D145-96B7-484D0F46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094" y="1947866"/>
              <a:ext cx="1054158" cy="38006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" name="Shape 1488">
              <a:extLst>
                <a:ext uri="{FF2B5EF4-FFF2-40B4-BE49-F238E27FC236}">
                  <a16:creationId xmlns:a16="http://schemas.microsoft.com/office/drawing/2014/main" id="{CDC5C108-67C8-EF43-B582-3830CE6BB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589" y="2255161"/>
              <a:ext cx="182750" cy="9080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" name="Shape 1489">
              <a:extLst>
                <a:ext uri="{FF2B5EF4-FFF2-40B4-BE49-F238E27FC236}">
                  <a16:creationId xmlns:a16="http://schemas.microsoft.com/office/drawing/2014/main" id="{DD282292-5247-044D-AD06-0A3AD26C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52" y="1971557"/>
              <a:ext cx="326849" cy="16678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" name="Shape 1490">
              <a:extLst>
                <a:ext uri="{FF2B5EF4-FFF2-40B4-BE49-F238E27FC236}">
                  <a16:creationId xmlns:a16="http://schemas.microsoft.com/office/drawing/2014/main" id="{840684E7-B6ED-5942-A66C-1E23FC1E3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31" y="1970543"/>
              <a:ext cx="254256" cy="11112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" name="Shape 1491">
              <a:extLst>
                <a:ext uri="{FF2B5EF4-FFF2-40B4-BE49-F238E27FC236}">
                  <a16:creationId xmlns:a16="http://schemas.microsoft.com/office/drawing/2014/main" id="{258BBE08-288F-8041-A097-EFCE09395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737" y="1827823"/>
              <a:ext cx="626835" cy="14363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" name="Shape 1492">
              <a:extLst>
                <a:ext uri="{FF2B5EF4-FFF2-40B4-BE49-F238E27FC236}">
                  <a16:creationId xmlns:a16="http://schemas.microsoft.com/office/drawing/2014/main" id="{9791A173-B62A-AB49-899D-322EC0DF5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776" y="1457400"/>
              <a:ext cx="1436190" cy="4071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" name="Shape 1493">
              <a:extLst>
                <a:ext uri="{FF2B5EF4-FFF2-40B4-BE49-F238E27FC236}">
                  <a16:creationId xmlns:a16="http://schemas.microsoft.com/office/drawing/2014/main" id="{F7FAEAFD-484B-864F-8F71-0CB41B3B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945" y="1469386"/>
              <a:ext cx="2797026" cy="143385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" name="Shape 1494">
              <a:extLst>
                <a:ext uri="{FF2B5EF4-FFF2-40B4-BE49-F238E27FC236}">
                  <a16:creationId xmlns:a16="http://schemas.microsoft.com/office/drawing/2014/main" id="{754FC949-9C32-B740-B580-545B9B5D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701" y="1993933"/>
              <a:ext cx="1150849" cy="79979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" name="Shape 1495">
              <a:extLst>
                <a:ext uri="{FF2B5EF4-FFF2-40B4-BE49-F238E27FC236}">
                  <a16:creationId xmlns:a16="http://schemas.microsoft.com/office/drawing/2014/main" id="{F2C23DB3-E0F6-144E-B5FC-FE82B1D0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598" y="2557834"/>
              <a:ext cx="291182" cy="137059"/>
            </a:xfrm>
            <a:custGeom>
              <a:avLst/>
              <a:gdLst>
                <a:gd name="T0" fmla="*/ 2147483646 w 21486"/>
                <a:gd name="T1" fmla="*/ 2147483646 h 21600"/>
                <a:gd name="T2" fmla="*/ 2147483646 w 21486"/>
                <a:gd name="T3" fmla="*/ 2147483646 h 21600"/>
                <a:gd name="T4" fmla="*/ 2147483646 w 21486"/>
                <a:gd name="T5" fmla="*/ 2147483646 h 21600"/>
                <a:gd name="T6" fmla="*/ 2147483646 w 21486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" name="Shape 1496">
              <a:extLst>
                <a:ext uri="{FF2B5EF4-FFF2-40B4-BE49-F238E27FC236}">
                  <a16:creationId xmlns:a16="http://schemas.microsoft.com/office/drawing/2014/main" id="{E1F5DEDD-9E11-AF40-8183-68AE2D844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265" y="3593630"/>
              <a:ext cx="415256" cy="33023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" name="Shape 1497">
              <a:extLst>
                <a:ext uri="{FF2B5EF4-FFF2-40B4-BE49-F238E27FC236}">
                  <a16:creationId xmlns:a16="http://schemas.microsoft.com/office/drawing/2014/main" id="{0BD11054-569B-CD47-A506-72F942BE4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791" y="4975172"/>
              <a:ext cx="93461" cy="68333"/>
            </a:xfrm>
            <a:custGeom>
              <a:avLst/>
              <a:gdLst>
                <a:gd name="T0" fmla="*/ 2147483646 w 21600"/>
                <a:gd name="T1" fmla="*/ 176427018 h 21600"/>
                <a:gd name="T2" fmla="*/ 2147483646 w 21600"/>
                <a:gd name="T3" fmla="*/ 176427018 h 21600"/>
                <a:gd name="T4" fmla="*/ 2147483646 w 21600"/>
                <a:gd name="T5" fmla="*/ 176427018 h 21600"/>
                <a:gd name="T6" fmla="*/ 2147483646 w 21600"/>
                <a:gd name="T7" fmla="*/ 17642701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" name="Shape 1498">
              <a:extLst>
                <a:ext uri="{FF2B5EF4-FFF2-40B4-BE49-F238E27FC236}">
                  <a16:creationId xmlns:a16="http://schemas.microsoft.com/office/drawing/2014/main" id="{825E2584-5ADC-4D4B-9F91-8173832B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923" y="5774864"/>
              <a:ext cx="728388" cy="260521"/>
            </a:xfrm>
            <a:custGeom>
              <a:avLst/>
              <a:gdLst>
                <a:gd name="T0" fmla="*/ 2147483646 w 21600"/>
                <a:gd name="T1" fmla="*/ 2147483646 h 21424"/>
                <a:gd name="T2" fmla="*/ 2147483646 w 21600"/>
                <a:gd name="T3" fmla="*/ 2147483646 h 21424"/>
                <a:gd name="T4" fmla="*/ 2147483646 w 21600"/>
                <a:gd name="T5" fmla="*/ 2147483646 h 21424"/>
                <a:gd name="T6" fmla="*/ 2147483646 w 21600"/>
                <a:gd name="T7" fmla="*/ 2147483646 h 214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" name="Shape 1499">
              <a:extLst>
                <a:ext uri="{FF2B5EF4-FFF2-40B4-BE49-F238E27FC236}">
                  <a16:creationId xmlns:a16="http://schemas.microsoft.com/office/drawing/2014/main" id="{FABC455A-FBFB-DD44-9902-2D8135122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627" y="6038585"/>
              <a:ext cx="482230" cy="150831"/>
            </a:xfrm>
            <a:custGeom>
              <a:avLst/>
              <a:gdLst>
                <a:gd name="T0" fmla="*/ 2147483646 w 21600"/>
                <a:gd name="T1" fmla="*/ 2147483646 h 21321"/>
                <a:gd name="T2" fmla="*/ 2147483646 w 21600"/>
                <a:gd name="T3" fmla="*/ 2147483646 h 21321"/>
                <a:gd name="T4" fmla="*/ 2147483646 w 21600"/>
                <a:gd name="T5" fmla="*/ 2147483646 h 21321"/>
                <a:gd name="T6" fmla="*/ 2147483646 w 21600"/>
                <a:gd name="T7" fmla="*/ 2147483646 h 2132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" name="Shape 1500">
              <a:extLst>
                <a:ext uri="{FF2B5EF4-FFF2-40B4-BE49-F238E27FC236}">
                  <a16:creationId xmlns:a16="http://schemas.microsoft.com/office/drawing/2014/main" id="{731AE81F-17DC-C64E-AB47-AB59A3553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362" y="6127784"/>
              <a:ext cx="157803" cy="66406"/>
            </a:xfrm>
            <a:custGeom>
              <a:avLst/>
              <a:gdLst>
                <a:gd name="T0" fmla="*/ 2147483646 w 21600"/>
                <a:gd name="T1" fmla="*/ 132540017 h 21600"/>
                <a:gd name="T2" fmla="*/ 2147483646 w 21600"/>
                <a:gd name="T3" fmla="*/ 132540017 h 21600"/>
                <a:gd name="T4" fmla="*/ 2147483646 w 21600"/>
                <a:gd name="T5" fmla="*/ 132540017 h 21600"/>
                <a:gd name="T6" fmla="*/ 2147483646 w 21600"/>
                <a:gd name="T7" fmla="*/ 13254001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8" name="Shape 1501">
              <a:extLst>
                <a:ext uri="{FF2B5EF4-FFF2-40B4-BE49-F238E27FC236}">
                  <a16:creationId xmlns:a16="http://schemas.microsoft.com/office/drawing/2014/main" id="{A57408FF-8DE0-0940-ABDE-62284E495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448" y="6125452"/>
              <a:ext cx="121593" cy="63944"/>
            </a:xfrm>
            <a:custGeom>
              <a:avLst/>
              <a:gdLst>
                <a:gd name="T0" fmla="*/ 2147483646 w 21600"/>
                <a:gd name="T1" fmla="*/ 90840577 h 21600"/>
                <a:gd name="T2" fmla="*/ 2147483646 w 21600"/>
                <a:gd name="T3" fmla="*/ 90840577 h 21600"/>
                <a:gd name="T4" fmla="*/ 2147483646 w 21600"/>
                <a:gd name="T5" fmla="*/ 90840577 h 21600"/>
                <a:gd name="T6" fmla="*/ 2147483646 w 21600"/>
                <a:gd name="T7" fmla="*/ 9084057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9" name="Shape 1502">
              <a:extLst>
                <a:ext uri="{FF2B5EF4-FFF2-40B4-BE49-F238E27FC236}">
                  <a16:creationId xmlns:a16="http://schemas.microsoft.com/office/drawing/2014/main" id="{C4ED725D-B67F-A24D-AD66-517F0959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500" y="5785245"/>
              <a:ext cx="105522" cy="64226"/>
            </a:xfrm>
            <a:custGeom>
              <a:avLst/>
              <a:gdLst>
                <a:gd name="T0" fmla="*/ 2147483646 w 21600"/>
                <a:gd name="T1" fmla="*/ 94924583 h 21600"/>
                <a:gd name="T2" fmla="*/ 2147483646 w 21600"/>
                <a:gd name="T3" fmla="*/ 94924583 h 21600"/>
                <a:gd name="T4" fmla="*/ 2147483646 w 21600"/>
                <a:gd name="T5" fmla="*/ 94924583 h 21600"/>
                <a:gd name="T6" fmla="*/ 2147483646 w 21600"/>
                <a:gd name="T7" fmla="*/ 9492458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0" name="Shape 1503">
              <a:extLst>
                <a:ext uri="{FF2B5EF4-FFF2-40B4-BE49-F238E27FC236}">
                  <a16:creationId xmlns:a16="http://schemas.microsoft.com/office/drawing/2014/main" id="{C344FE1A-3E7B-334F-AF59-EBCEA784A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4054" y="5849707"/>
              <a:ext cx="86673" cy="41615"/>
            </a:xfrm>
            <a:custGeom>
              <a:avLst/>
              <a:gdLst>
                <a:gd name="T0" fmla="*/ 1901662630 w 21600"/>
                <a:gd name="T1" fmla="*/ 1238276 h 21600"/>
                <a:gd name="T2" fmla="*/ 1901662630 w 21600"/>
                <a:gd name="T3" fmla="*/ 1238276 h 21600"/>
                <a:gd name="T4" fmla="*/ 1901662630 w 21600"/>
                <a:gd name="T5" fmla="*/ 1238276 h 21600"/>
                <a:gd name="T6" fmla="*/ 1901662630 w 21600"/>
                <a:gd name="T7" fmla="*/ 12382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1" name="Shape 1504">
              <a:extLst>
                <a:ext uri="{FF2B5EF4-FFF2-40B4-BE49-F238E27FC236}">
                  <a16:creationId xmlns:a16="http://schemas.microsoft.com/office/drawing/2014/main" id="{F22FAD64-2EC5-A24E-BBA8-E1C26E202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827" y="5562805"/>
              <a:ext cx="61418" cy="114189"/>
            </a:xfrm>
            <a:custGeom>
              <a:avLst/>
              <a:gdLst>
                <a:gd name="T0" fmla="*/ 60712991 w 21600"/>
                <a:gd name="T1" fmla="*/ 2147483646 h 21600"/>
                <a:gd name="T2" fmla="*/ 60712991 w 21600"/>
                <a:gd name="T3" fmla="*/ 2147483646 h 21600"/>
                <a:gd name="T4" fmla="*/ 60712991 w 21600"/>
                <a:gd name="T5" fmla="*/ 2147483646 h 21600"/>
                <a:gd name="T6" fmla="*/ 6071299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2" name="Shape 1505">
              <a:extLst>
                <a:ext uri="{FF2B5EF4-FFF2-40B4-BE49-F238E27FC236}">
                  <a16:creationId xmlns:a16="http://schemas.microsoft.com/office/drawing/2014/main" id="{EA7C6752-3377-3741-BED4-0D382F7D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892" y="5456405"/>
              <a:ext cx="73393" cy="74635"/>
            </a:xfrm>
            <a:custGeom>
              <a:avLst/>
              <a:gdLst>
                <a:gd name="T0" fmla="*/ 360434285 w 21600"/>
                <a:gd name="T1" fmla="*/ 426303976 h 21600"/>
                <a:gd name="T2" fmla="*/ 360434285 w 21600"/>
                <a:gd name="T3" fmla="*/ 426303976 h 21600"/>
                <a:gd name="T4" fmla="*/ 360434285 w 21600"/>
                <a:gd name="T5" fmla="*/ 426303976 h 21600"/>
                <a:gd name="T6" fmla="*/ 360434285 w 21600"/>
                <a:gd name="T7" fmla="*/ 4263039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3" name="Shape 1506">
              <a:extLst>
                <a:ext uri="{FF2B5EF4-FFF2-40B4-BE49-F238E27FC236}">
                  <a16:creationId xmlns:a16="http://schemas.microsoft.com/office/drawing/2014/main" id="{C8A003F4-5796-534D-AF02-F1D7142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284" y="5459826"/>
              <a:ext cx="54689" cy="78687"/>
            </a:xfrm>
            <a:custGeom>
              <a:avLst/>
              <a:gdLst>
                <a:gd name="T0" fmla="*/ 19023703 w 21600"/>
                <a:gd name="T1" fmla="*/ 723304049 h 21600"/>
                <a:gd name="T2" fmla="*/ 19023703 w 21600"/>
                <a:gd name="T3" fmla="*/ 723304049 h 21600"/>
                <a:gd name="T4" fmla="*/ 19023703 w 21600"/>
                <a:gd name="T5" fmla="*/ 723304049 h 21600"/>
                <a:gd name="T6" fmla="*/ 19023703 w 21600"/>
                <a:gd name="T7" fmla="*/ 7233040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4" name="Shape 1507">
              <a:extLst>
                <a:ext uri="{FF2B5EF4-FFF2-40B4-BE49-F238E27FC236}">
                  <a16:creationId xmlns:a16="http://schemas.microsoft.com/office/drawing/2014/main" id="{6615F078-CFBE-9542-A6CF-F471FD3D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091" y="5548460"/>
              <a:ext cx="62673" cy="35464"/>
            </a:xfrm>
            <a:custGeom>
              <a:avLst/>
              <a:gdLst>
                <a:gd name="T0" fmla="*/ 74315820 w 21600"/>
                <a:gd name="T1" fmla="*/ 250121 h 21600"/>
                <a:gd name="T2" fmla="*/ 74315820 w 21600"/>
                <a:gd name="T3" fmla="*/ 250121 h 21600"/>
                <a:gd name="T4" fmla="*/ 74315820 w 21600"/>
                <a:gd name="T5" fmla="*/ 250121 h 21600"/>
                <a:gd name="T6" fmla="*/ 74315820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5" name="Shape 1508">
              <a:extLst>
                <a:ext uri="{FF2B5EF4-FFF2-40B4-BE49-F238E27FC236}">
                  <a16:creationId xmlns:a16="http://schemas.microsoft.com/office/drawing/2014/main" id="{2A0DCD39-5A20-9A48-B153-471497BB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44" y="5656462"/>
              <a:ext cx="35465" cy="53816"/>
            </a:xfrm>
            <a:custGeom>
              <a:avLst/>
              <a:gdLst>
                <a:gd name="T0" fmla="*/ 250199 w 21600"/>
                <a:gd name="T1" fmla="*/ 16196107 h 21600"/>
                <a:gd name="T2" fmla="*/ 250199 w 21600"/>
                <a:gd name="T3" fmla="*/ 16196107 h 21600"/>
                <a:gd name="T4" fmla="*/ 250199 w 21600"/>
                <a:gd name="T5" fmla="*/ 16196107 h 21600"/>
                <a:gd name="T6" fmla="*/ 250199 w 21600"/>
                <a:gd name="T7" fmla="*/ 161961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6" name="Shape 1509">
              <a:extLst>
                <a:ext uri="{FF2B5EF4-FFF2-40B4-BE49-F238E27FC236}">
                  <a16:creationId xmlns:a16="http://schemas.microsoft.com/office/drawing/2014/main" id="{5C154D5A-5887-644B-A209-7A12D18B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45" y="5742335"/>
              <a:ext cx="54220" cy="35487"/>
            </a:xfrm>
            <a:custGeom>
              <a:avLst/>
              <a:gdLst>
                <a:gd name="T0" fmla="*/ 17454758 w 21600"/>
                <a:gd name="T1" fmla="*/ 251723 h 21600"/>
                <a:gd name="T2" fmla="*/ 17454758 w 21600"/>
                <a:gd name="T3" fmla="*/ 251723 h 21600"/>
                <a:gd name="T4" fmla="*/ 17454758 w 21600"/>
                <a:gd name="T5" fmla="*/ 251723 h 21600"/>
                <a:gd name="T6" fmla="*/ 17454758 w 21600"/>
                <a:gd name="T7" fmla="*/ 2517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7" name="Shape 1510">
              <a:extLst>
                <a:ext uri="{FF2B5EF4-FFF2-40B4-BE49-F238E27FC236}">
                  <a16:creationId xmlns:a16="http://schemas.microsoft.com/office/drawing/2014/main" id="{452D2DE9-0329-854F-BE48-8227E0AA5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654" y="6035483"/>
              <a:ext cx="68698" cy="45852"/>
            </a:xfrm>
            <a:custGeom>
              <a:avLst/>
              <a:gdLst>
                <a:gd name="T0" fmla="*/ 186105747 w 21600"/>
                <a:gd name="T1" fmla="*/ 3264674 h 21600"/>
                <a:gd name="T2" fmla="*/ 186105747 w 21600"/>
                <a:gd name="T3" fmla="*/ 3264674 h 21600"/>
                <a:gd name="T4" fmla="*/ 186105747 w 21600"/>
                <a:gd name="T5" fmla="*/ 3264674 h 21600"/>
                <a:gd name="T6" fmla="*/ 186105747 w 21600"/>
                <a:gd name="T7" fmla="*/ 326467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8" name="Shape 1511">
              <a:extLst>
                <a:ext uri="{FF2B5EF4-FFF2-40B4-BE49-F238E27FC236}">
                  <a16:creationId xmlns:a16="http://schemas.microsoft.com/office/drawing/2014/main" id="{AC86E4A6-A31A-1941-992A-917229EA4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198" y="6111556"/>
              <a:ext cx="72880" cy="44118"/>
            </a:xfrm>
            <a:custGeom>
              <a:avLst/>
              <a:gdLst>
                <a:gd name="T0" fmla="*/ 336006601 w 21600"/>
                <a:gd name="T1" fmla="*/ 2220387 h 21600"/>
                <a:gd name="T2" fmla="*/ 336006601 w 21600"/>
                <a:gd name="T3" fmla="*/ 2220387 h 21600"/>
                <a:gd name="T4" fmla="*/ 336006601 w 21600"/>
                <a:gd name="T5" fmla="*/ 2220387 h 21600"/>
                <a:gd name="T6" fmla="*/ 336006601 w 21600"/>
                <a:gd name="T7" fmla="*/ 222038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9" name="Shape 1512">
              <a:extLst>
                <a:ext uri="{FF2B5EF4-FFF2-40B4-BE49-F238E27FC236}">
                  <a16:creationId xmlns:a16="http://schemas.microsoft.com/office/drawing/2014/main" id="{AC264A58-6324-604C-862D-495ED3A20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829" y="6179985"/>
              <a:ext cx="61683" cy="41266"/>
            </a:xfrm>
            <a:custGeom>
              <a:avLst/>
              <a:gdLst>
                <a:gd name="T0" fmla="*/ 63384774 w 21600"/>
                <a:gd name="T1" fmla="*/ 1138261 h 21600"/>
                <a:gd name="T2" fmla="*/ 63384774 w 21600"/>
                <a:gd name="T3" fmla="*/ 1138261 h 21600"/>
                <a:gd name="T4" fmla="*/ 63384774 w 21600"/>
                <a:gd name="T5" fmla="*/ 1138261 h 21600"/>
                <a:gd name="T6" fmla="*/ 63384774 w 21600"/>
                <a:gd name="T7" fmla="*/ 113826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0" name="Shape 1513">
              <a:extLst>
                <a:ext uri="{FF2B5EF4-FFF2-40B4-BE49-F238E27FC236}">
                  <a16:creationId xmlns:a16="http://schemas.microsoft.com/office/drawing/2014/main" id="{BDDB2C4C-D30B-7F46-BF73-553B6BCA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9537" y="6227942"/>
              <a:ext cx="77676" cy="49618"/>
            </a:xfrm>
            <a:custGeom>
              <a:avLst/>
              <a:gdLst>
                <a:gd name="T0" fmla="*/ 635566912 w 21600"/>
                <a:gd name="T1" fmla="*/ 7189488 h 21600"/>
                <a:gd name="T2" fmla="*/ 635566912 w 21600"/>
                <a:gd name="T3" fmla="*/ 7189488 h 21600"/>
                <a:gd name="T4" fmla="*/ 635566912 w 21600"/>
                <a:gd name="T5" fmla="*/ 7189488 h 21600"/>
                <a:gd name="T6" fmla="*/ 635566912 w 21600"/>
                <a:gd name="T7" fmla="*/ 718948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1" name="Shape 1514">
              <a:extLst>
                <a:ext uri="{FF2B5EF4-FFF2-40B4-BE49-F238E27FC236}">
                  <a16:creationId xmlns:a16="http://schemas.microsoft.com/office/drawing/2014/main" id="{88F2D622-F3F9-664D-BABF-95937E6C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40" y="6189691"/>
              <a:ext cx="48306" cy="50990"/>
            </a:xfrm>
            <a:custGeom>
              <a:avLst/>
              <a:gdLst>
                <a:gd name="T0" fmla="*/ 5499632 w 21600"/>
                <a:gd name="T1" fmla="*/ 9443602 h 21600"/>
                <a:gd name="T2" fmla="*/ 5499632 w 21600"/>
                <a:gd name="T3" fmla="*/ 9443602 h 21600"/>
                <a:gd name="T4" fmla="*/ 5499632 w 21600"/>
                <a:gd name="T5" fmla="*/ 9443602 h 21600"/>
                <a:gd name="T6" fmla="*/ 5499632 w 21600"/>
                <a:gd name="T7" fmla="*/ 944360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2" name="Shape 1515">
              <a:extLst>
                <a:ext uri="{FF2B5EF4-FFF2-40B4-BE49-F238E27FC236}">
                  <a16:creationId xmlns:a16="http://schemas.microsoft.com/office/drawing/2014/main" id="{E5AD815C-15B6-664C-87D1-11821548F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416" y="6126636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3" name="Shape 1516">
              <a:extLst>
                <a:ext uri="{FF2B5EF4-FFF2-40B4-BE49-F238E27FC236}">
                  <a16:creationId xmlns:a16="http://schemas.microsoft.com/office/drawing/2014/main" id="{27BA2133-7E6A-6B42-B598-6DAA600D2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640" y="6194268"/>
              <a:ext cx="54661" cy="51604"/>
            </a:xfrm>
            <a:custGeom>
              <a:avLst/>
              <a:gdLst>
                <a:gd name="T0" fmla="*/ 18928479 w 21600"/>
                <a:gd name="T1" fmla="*/ 10644424 h 21600"/>
                <a:gd name="T2" fmla="*/ 18928479 w 21600"/>
                <a:gd name="T3" fmla="*/ 10644424 h 21600"/>
                <a:gd name="T4" fmla="*/ 18928479 w 21600"/>
                <a:gd name="T5" fmla="*/ 10644424 h 21600"/>
                <a:gd name="T6" fmla="*/ 18928479 w 21600"/>
                <a:gd name="T7" fmla="*/ 1064442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4" name="Shape 1517">
              <a:extLst>
                <a:ext uri="{FF2B5EF4-FFF2-40B4-BE49-F238E27FC236}">
                  <a16:creationId xmlns:a16="http://schemas.microsoft.com/office/drawing/2014/main" id="{41AAE414-B7BF-934B-9C4F-CD18072FC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580" y="6277714"/>
              <a:ext cx="35464" cy="35464"/>
            </a:xfrm>
            <a:custGeom>
              <a:avLst/>
              <a:gdLst>
                <a:gd name="T0" fmla="*/ 250121 w 21600"/>
                <a:gd name="T1" fmla="*/ 250121 h 21600"/>
                <a:gd name="T2" fmla="*/ 250121 w 21600"/>
                <a:gd name="T3" fmla="*/ 250121 h 21600"/>
                <a:gd name="T4" fmla="*/ 250121 w 21600"/>
                <a:gd name="T5" fmla="*/ 250121 h 21600"/>
                <a:gd name="T6" fmla="*/ 250121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5" name="Shape 1518">
              <a:extLst>
                <a:ext uri="{FF2B5EF4-FFF2-40B4-BE49-F238E27FC236}">
                  <a16:creationId xmlns:a16="http://schemas.microsoft.com/office/drawing/2014/main" id="{3E0681D7-EF88-134D-8775-57BB74BA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244" y="6281530"/>
              <a:ext cx="45148" cy="72885"/>
            </a:xfrm>
            <a:custGeom>
              <a:avLst/>
              <a:gdLst>
                <a:gd name="T0" fmla="*/ 2796857 w 21600"/>
                <a:gd name="T1" fmla="*/ 336231132 h 21600"/>
                <a:gd name="T2" fmla="*/ 2796857 w 21600"/>
                <a:gd name="T3" fmla="*/ 336231132 h 21600"/>
                <a:gd name="T4" fmla="*/ 2796857 w 21600"/>
                <a:gd name="T5" fmla="*/ 336231132 h 21600"/>
                <a:gd name="T6" fmla="*/ 2796857 w 21600"/>
                <a:gd name="T7" fmla="*/ 33623113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6" name="Shape 1519">
              <a:extLst>
                <a:ext uri="{FF2B5EF4-FFF2-40B4-BE49-F238E27FC236}">
                  <a16:creationId xmlns:a16="http://schemas.microsoft.com/office/drawing/2014/main" id="{E13C7D1C-8A8D-B74B-A3BF-25437B15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441" y="6366358"/>
              <a:ext cx="40225" cy="37866"/>
            </a:xfrm>
            <a:custGeom>
              <a:avLst/>
              <a:gdLst>
                <a:gd name="T0" fmla="*/ 881629 w 21600"/>
                <a:gd name="T1" fmla="*/ 481662 h 21600"/>
                <a:gd name="T2" fmla="*/ 881629 w 21600"/>
                <a:gd name="T3" fmla="*/ 481662 h 21600"/>
                <a:gd name="T4" fmla="*/ 881629 w 21600"/>
                <a:gd name="T5" fmla="*/ 481662 h 21600"/>
                <a:gd name="T6" fmla="*/ 881629 w 21600"/>
                <a:gd name="T7" fmla="*/ 48166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7" name="Shape 1520">
              <a:extLst>
                <a:ext uri="{FF2B5EF4-FFF2-40B4-BE49-F238E27FC236}">
                  <a16:creationId xmlns:a16="http://schemas.microsoft.com/office/drawing/2014/main" id="{98B66743-C95F-634B-B7B4-7DD752C0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239" y="6581829"/>
              <a:ext cx="53806" cy="74377"/>
            </a:xfrm>
            <a:custGeom>
              <a:avLst/>
              <a:gdLst>
                <a:gd name="T0" fmla="*/ 16167519 w 21600"/>
                <a:gd name="T1" fmla="*/ 411812536 h 21600"/>
                <a:gd name="T2" fmla="*/ 16167519 w 21600"/>
                <a:gd name="T3" fmla="*/ 411812536 h 21600"/>
                <a:gd name="T4" fmla="*/ 16167519 w 21600"/>
                <a:gd name="T5" fmla="*/ 411812536 h 21600"/>
                <a:gd name="T6" fmla="*/ 16167519 w 21600"/>
                <a:gd name="T7" fmla="*/ 41181253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8" name="Shape 1521">
              <a:extLst>
                <a:ext uri="{FF2B5EF4-FFF2-40B4-BE49-F238E27FC236}">
                  <a16:creationId xmlns:a16="http://schemas.microsoft.com/office/drawing/2014/main" id="{8D0350A3-36AC-6943-91F9-6DFF92FF3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906" y="6577523"/>
              <a:ext cx="38044" cy="63988"/>
            </a:xfrm>
            <a:custGeom>
              <a:avLst/>
              <a:gdLst>
                <a:gd name="T0" fmla="*/ 504891 w 21600"/>
                <a:gd name="T1" fmla="*/ 91473684 h 21600"/>
                <a:gd name="T2" fmla="*/ 504891 w 21600"/>
                <a:gd name="T3" fmla="*/ 91473684 h 21600"/>
                <a:gd name="T4" fmla="*/ 504891 w 21600"/>
                <a:gd name="T5" fmla="*/ 91473684 h 21600"/>
                <a:gd name="T6" fmla="*/ 504891 w 21600"/>
                <a:gd name="T7" fmla="*/ 9147368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9" name="Shape 1522">
              <a:extLst>
                <a:ext uri="{FF2B5EF4-FFF2-40B4-BE49-F238E27FC236}">
                  <a16:creationId xmlns:a16="http://schemas.microsoft.com/office/drawing/2014/main" id="{94E3674C-7FA1-E043-9DD3-807B9698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211" y="6434800"/>
              <a:ext cx="43487" cy="40498"/>
            </a:xfrm>
            <a:custGeom>
              <a:avLst/>
              <a:gdLst>
                <a:gd name="T0" fmla="*/ 1922578 w 21600"/>
                <a:gd name="T1" fmla="*/ 943169 h 21600"/>
                <a:gd name="T2" fmla="*/ 1922578 w 21600"/>
                <a:gd name="T3" fmla="*/ 943169 h 21600"/>
                <a:gd name="T4" fmla="*/ 1922578 w 21600"/>
                <a:gd name="T5" fmla="*/ 943169 h 21600"/>
                <a:gd name="T6" fmla="*/ 1922578 w 21600"/>
                <a:gd name="T7" fmla="*/ 9431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0" name="Shape 1523">
              <a:extLst>
                <a:ext uri="{FF2B5EF4-FFF2-40B4-BE49-F238E27FC236}">
                  <a16:creationId xmlns:a16="http://schemas.microsoft.com/office/drawing/2014/main" id="{1CD98C29-FEC2-B14F-BF54-746EE961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346" y="6499733"/>
              <a:ext cx="35465" cy="51320"/>
            </a:xfrm>
            <a:custGeom>
              <a:avLst/>
              <a:gdLst>
                <a:gd name="T0" fmla="*/ 250199 w 21600"/>
                <a:gd name="T1" fmla="*/ 10072176 h 21600"/>
                <a:gd name="T2" fmla="*/ 250199 w 21600"/>
                <a:gd name="T3" fmla="*/ 10072176 h 21600"/>
                <a:gd name="T4" fmla="*/ 250199 w 21600"/>
                <a:gd name="T5" fmla="*/ 10072176 h 21600"/>
                <a:gd name="T6" fmla="*/ 250199 w 21600"/>
                <a:gd name="T7" fmla="*/ 100721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1" name="Shape 1524">
              <a:extLst>
                <a:ext uri="{FF2B5EF4-FFF2-40B4-BE49-F238E27FC236}">
                  <a16:creationId xmlns:a16="http://schemas.microsoft.com/office/drawing/2014/main" id="{29B0238C-B99D-FA48-99E2-6C897EDF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077" y="6565362"/>
              <a:ext cx="35464" cy="39829"/>
            </a:xfrm>
            <a:custGeom>
              <a:avLst/>
              <a:gdLst>
                <a:gd name="T0" fmla="*/ 250121 w 21600"/>
                <a:gd name="T1" fmla="*/ 798453 h 21600"/>
                <a:gd name="T2" fmla="*/ 250121 w 21600"/>
                <a:gd name="T3" fmla="*/ 798453 h 21600"/>
                <a:gd name="T4" fmla="*/ 250121 w 21600"/>
                <a:gd name="T5" fmla="*/ 798453 h 21600"/>
                <a:gd name="T6" fmla="*/ 250121 w 21600"/>
                <a:gd name="T7" fmla="*/ 79845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2" name="Shape 1525">
              <a:extLst>
                <a:ext uri="{FF2B5EF4-FFF2-40B4-BE49-F238E27FC236}">
                  <a16:creationId xmlns:a16="http://schemas.microsoft.com/office/drawing/2014/main" id="{FF59B812-819B-5C45-AE14-FE78C58C0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417" y="6641510"/>
              <a:ext cx="35464" cy="47773"/>
            </a:xfrm>
            <a:custGeom>
              <a:avLst/>
              <a:gdLst>
                <a:gd name="T0" fmla="*/ 250121 w 21600"/>
                <a:gd name="T1" fmla="*/ 4921260 h 21600"/>
                <a:gd name="T2" fmla="*/ 250121 w 21600"/>
                <a:gd name="T3" fmla="*/ 4921260 h 21600"/>
                <a:gd name="T4" fmla="*/ 250121 w 21600"/>
                <a:gd name="T5" fmla="*/ 4921260 h 21600"/>
                <a:gd name="T6" fmla="*/ 250121 w 21600"/>
                <a:gd name="T7" fmla="*/ 49212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3" name="Shape 1526">
              <a:extLst>
                <a:ext uri="{FF2B5EF4-FFF2-40B4-BE49-F238E27FC236}">
                  <a16:creationId xmlns:a16="http://schemas.microsoft.com/office/drawing/2014/main" id="{1ADB000A-BB8B-494C-9600-667C63786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10" y="6751258"/>
              <a:ext cx="84901" cy="83517"/>
            </a:xfrm>
            <a:custGeom>
              <a:avLst/>
              <a:gdLst>
                <a:gd name="T0" fmla="*/ 1546713992 w 21600"/>
                <a:gd name="T1" fmla="*/ 1312326619 h 21600"/>
                <a:gd name="T2" fmla="*/ 1546713992 w 21600"/>
                <a:gd name="T3" fmla="*/ 1312326619 h 21600"/>
                <a:gd name="T4" fmla="*/ 1546713992 w 21600"/>
                <a:gd name="T5" fmla="*/ 1312326619 h 21600"/>
                <a:gd name="T6" fmla="*/ 1546713992 w 21600"/>
                <a:gd name="T7" fmla="*/ 131232661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4" name="Shape 1527">
              <a:extLst>
                <a:ext uri="{FF2B5EF4-FFF2-40B4-BE49-F238E27FC236}">
                  <a16:creationId xmlns:a16="http://schemas.microsoft.com/office/drawing/2014/main" id="{41C3C5C0-B42D-6F4A-8593-8455E7C09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63" y="6539563"/>
              <a:ext cx="55733" cy="47508"/>
            </a:xfrm>
            <a:custGeom>
              <a:avLst/>
              <a:gdLst>
                <a:gd name="T0" fmla="*/ 22985865 w 21600"/>
                <a:gd name="T1" fmla="*/ 4655179 h 21600"/>
                <a:gd name="T2" fmla="*/ 22985865 w 21600"/>
                <a:gd name="T3" fmla="*/ 4655179 h 21600"/>
                <a:gd name="T4" fmla="*/ 22985865 w 21600"/>
                <a:gd name="T5" fmla="*/ 4655179 h 21600"/>
                <a:gd name="T6" fmla="*/ 22985865 w 21600"/>
                <a:gd name="T7" fmla="*/ 465517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5" name="Shape 1528">
              <a:extLst>
                <a:ext uri="{FF2B5EF4-FFF2-40B4-BE49-F238E27FC236}">
                  <a16:creationId xmlns:a16="http://schemas.microsoft.com/office/drawing/2014/main" id="{77ED139E-474E-8B40-ABDB-B5BD21F9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034" y="6694095"/>
              <a:ext cx="46552" cy="35464"/>
            </a:xfrm>
            <a:custGeom>
              <a:avLst/>
              <a:gdLst>
                <a:gd name="T0" fmla="*/ 3799022 w 21600"/>
                <a:gd name="T1" fmla="*/ 250121 h 21600"/>
                <a:gd name="T2" fmla="*/ 3799022 w 21600"/>
                <a:gd name="T3" fmla="*/ 250121 h 21600"/>
                <a:gd name="T4" fmla="*/ 3799022 w 21600"/>
                <a:gd name="T5" fmla="*/ 250121 h 21600"/>
                <a:gd name="T6" fmla="*/ 3799022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6" name="Shape 1529">
              <a:extLst>
                <a:ext uri="{FF2B5EF4-FFF2-40B4-BE49-F238E27FC236}">
                  <a16:creationId xmlns:a16="http://schemas.microsoft.com/office/drawing/2014/main" id="{C512E70D-AE17-E34C-84CF-2CA1CAE8C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781" y="3618857"/>
              <a:ext cx="180368" cy="1610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7" name="Shape 1530">
              <a:extLst>
                <a:ext uri="{FF2B5EF4-FFF2-40B4-BE49-F238E27FC236}">
                  <a16:creationId xmlns:a16="http://schemas.microsoft.com/office/drawing/2014/main" id="{466DD19B-49F2-6244-B540-82AA0C522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138" y="3212177"/>
              <a:ext cx="95877" cy="1057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8" name="Shape 1531">
              <a:extLst>
                <a:ext uri="{FF2B5EF4-FFF2-40B4-BE49-F238E27FC236}">
                  <a16:creationId xmlns:a16="http://schemas.microsoft.com/office/drawing/2014/main" id="{EB960953-0CA3-694D-ADBA-6C05837C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295" y="3091064"/>
              <a:ext cx="60830" cy="91753"/>
            </a:xfrm>
            <a:custGeom>
              <a:avLst/>
              <a:gdLst>
                <a:gd name="T0" fmla="*/ 55138376 w 21600"/>
                <a:gd name="T1" fmla="*/ 2147483646 h 21600"/>
                <a:gd name="T2" fmla="*/ 55138376 w 21600"/>
                <a:gd name="T3" fmla="*/ 2147483646 h 21600"/>
                <a:gd name="T4" fmla="*/ 55138376 w 21600"/>
                <a:gd name="T5" fmla="*/ 2147483646 h 21600"/>
                <a:gd name="T6" fmla="*/ 5513837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9" name="Shape 1532">
              <a:extLst>
                <a:ext uri="{FF2B5EF4-FFF2-40B4-BE49-F238E27FC236}">
                  <a16:creationId xmlns:a16="http://schemas.microsoft.com/office/drawing/2014/main" id="{446357A5-E2B0-AB4A-A2CA-79C772F46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351" y="3134314"/>
              <a:ext cx="35465" cy="40253"/>
            </a:xfrm>
            <a:custGeom>
              <a:avLst/>
              <a:gdLst>
                <a:gd name="T0" fmla="*/ 250199 w 21600"/>
                <a:gd name="T1" fmla="*/ 887749 h 21600"/>
                <a:gd name="T2" fmla="*/ 250199 w 21600"/>
                <a:gd name="T3" fmla="*/ 887749 h 21600"/>
                <a:gd name="T4" fmla="*/ 250199 w 21600"/>
                <a:gd name="T5" fmla="*/ 887749 h 21600"/>
                <a:gd name="T6" fmla="*/ 250199 w 21600"/>
                <a:gd name="T7" fmla="*/ 8877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0" name="Shape 1533">
              <a:extLst>
                <a:ext uri="{FF2B5EF4-FFF2-40B4-BE49-F238E27FC236}">
                  <a16:creationId xmlns:a16="http://schemas.microsoft.com/office/drawing/2014/main" id="{C6C78014-D53E-7442-A1A2-35BA1865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253" y="3062718"/>
              <a:ext cx="197925" cy="9307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1" name="Shape 1534">
              <a:extLst>
                <a:ext uri="{FF2B5EF4-FFF2-40B4-BE49-F238E27FC236}">
                  <a16:creationId xmlns:a16="http://schemas.microsoft.com/office/drawing/2014/main" id="{60CE30DF-8A1C-0A40-8942-01B845F7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741" y="6632131"/>
              <a:ext cx="3415984" cy="513014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2" name="Shape 1535">
              <a:extLst>
                <a:ext uri="{FF2B5EF4-FFF2-40B4-BE49-F238E27FC236}">
                  <a16:creationId xmlns:a16="http://schemas.microsoft.com/office/drawing/2014/main" id="{064FDE4C-584C-E34A-9D3E-33AB11D40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603" y="11749625"/>
              <a:ext cx="382442" cy="19475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3" name="Shape 1536">
              <a:extLst>
                <a:ext uri="{FF2B5EF4-FFF2-40B4-BE49-F238E27FC236}">
                  <a16:creationId xmlns:a16="http://schemas.microsoft.com/office/drawing/2014/main" id="{3A5A1368-F8EE-884D-8538-D050689C1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150" y="11624130"/>
              <a:ext cx="238667" cy="10123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4" name="Shape 1537">
              <a:extLst>
                <a:ext uri="{FF2B5EF4-FFF2-40B4-BE49-F238E27FC236}">
                  <a16:creationId xmlns:a16="http://schemas.microsoft.com/office/drawing/2014/main" id="{35D400BF-485F-914E-8CC4-FFAA1D42F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761" y="4669696"/>
              <a:ext cx="4939948" cy="56639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5" name="Shape 1538">
              <a:extLst>
                <a:ext uri="{FF2B5EF4-FFF2-40B4-BE49-F238E27FC236}">
                  <a16:creationId xmlns:a16="http://schemas.microsoft.com/office/drawing/2014/main" id="{16391DC8-ECAA-C44D-B044-E64E07DD5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853" y="7995789"/>
              <a:ext cx="48714" cy="59227"/>
            </a:xfrm>
            <a:custGeom>
              <a:avLst/>
              <a:gdLst>
                <a:gd name="T0" fmla="*/ 5981740 w 21600"/>
                <a:gd name="T1" fmla="*/ 42214055 h 21600"/>
                <a:gd name="T2" fmla="*/ 5981740 w 21600"/>
                <a:gd name="T3" fmla="*/ 42214055 h 21600"/>
                <a:gd name="T4" fmla="*/ 5981740 w 21600"/>
                <a:gd name="T5" fmla="*/ 42214055 h 21600"/>
                <a:gd name="T6" fmla="*/ 5981740 w 21600"/>
                <a:gd name="T7" fmla="*/ 422140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6" name="Shape 1539">
              <a:extLst>
                <a:ext uri="{FF2B5EF4-FFF2-40B4-BE49-F238E27FC236}">
                  <a16:creationId xmlns:a16="http://schemas.microsoft.com/office/drawing/2014/main" id="{DE2497FC-F9C1-CC4A-9D9E-8FBE9CE74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1134" y="8591950"/>
              <a:ext cx="538619" cy="103130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7" name="Shape 1540">
              <a:extLst>
                <a:ext uri="{FF2B5EF4-FFF2-40B4-BE49-F238E27FC236}">
                  <a16:creationId xmlns:a16="http://schemas.microsoft.com/office/drawing/2014/main" id="{2C0D4176-D7B5-8A41-85E4-D3D2BC07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2417" y="8686477"/>
              <a:ext cx="35465" cy="55639"/>
            </a:xfrm>
            <a:custGeom>
              <a:avLst/>
              <a:gdLst>
                <a:gd name="T0" fmla="*/ 250199 w 21600"/>
                <a:gd name="T1" fmla="*/ 22597681 h 21600"/>
                <a:gd name="T2" fmla="*/ 250199 w 21600"/>
                <a:gd name="T3" fmla="*/ 22597681 h 21600"/>
                <a:gd name="T4" fmla="*/ 250199 w 21600"/>
                <a:gd name="T5" fmla="*/ 22597681 h 21600"/>
                <a:gd name="T6" fmla="*/ 250199 w 21600"/>
                <a:gd name="T7" fmla="*/ 2259768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8" name="Shape 1541">
              <a:extLst>
                <a:ext uri="{FF2B5EF4-FFF2-40B4-BE49-F238E27FC236}">
                  <a16:creationId xmlns:a16="http://schemas.microsoft.com/office/drawing/2014/main" id="{1E694184-7C52-2C4E-877C-C319B2EF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6715" y="8600770"/>
              <a:ext cx="45678" cy="44757"/>
            </a:xfrm>
            <a:custGeom>
              <a:avLst/>
              <a:gdLst>
                <a:gd name="T0" fmla="*/ 3143101 w 21600"/>
                <a:gd name="T1" fmla="*/ 2563889 h 21600"/>
                <a:gd name="T2" fmla="*/ 3143101 w 21600"/>
                <a:gd name="T3" fmla="*/ 2563889 h 21600"/>
                <a:gd name="T4" fmla="*/ 3143101 w 21600"/>
                <a:gd name="T5" fmla="*/ 2563889 h 21600"/>
                <a:gd name="T6" fmla="*/ 3143101 w 21600"/>
                <a:gd name="T7" fmla="*/ 25638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9" name="Shape 1542">
              <a:extLst>
                <a:ext uri="{FF2B5EF4-FFF2-40B4-BE49-F238E27FC236}">
                  <a16:creationId xmlns:a16="http://schemas.microsoft.com/office/drawing/2014/main" id="{24FC4345-4B26-CD4D-A310-F90B09DBE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1275" y="8628974"/>
              <a:ext cx="44090" cy="36069"/>
            </a:xfrm>
            <a:custGeom>
              <a:avLst/>
              <a:gdLst>
                <a:gd name="T0" fmla="*/ 2206552 w 21600"/>
                <a:gd name="T1" fmla="*/ 296262 h 21600"/>
                <a:gd name="T2" fmla="*/ 2206552 w 21600"/>
                <a:gd name="T3" fmla="*/ 296262 h 21600"/>
                <a:gd name="T4" fmla="*/ 2206552 w 21600"/>
                <a:gd name="T5" fmla="*/ 296262 h 21600"/>
                <a:gd name="T6" fmla="*/ 2206552 w 21600"/>
                <a:gd name="T7" fmla="*/ 29626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0" name="Shape 1543">
              <a:extLst>
                <a:ext uri="{FF2B5EF4-FFF2-40B4-BE49-F238E27FC236}">
                  <a16:creationId xmlns:a16="http://schemas.microsoft.com/office/drawing/2014/main" id="{AD311204-57AE-C146-9B19-D82FE8C3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1231" y="8541533"/>
              <a:ext cx="35464" cy="52112"/>
            </a:xfrm>
            <a:custGeom>
              <a:avLst/>
              <a:gdLst>
                <a:gd name="T0" fmla="*/ 250121 w 21600"/>
                <a:gd name="T1" fmla="*/ 11740785 h 21600"/>
                <a:gd name="T2" fmla="*/ 250121 w 21600"/>
                <a:gd name="T3" fmla="*/ 11740785 h 21600"/>
                <a:gd name="T4" fmla="*/ 250121 w 21600"/>
                <a:gd name="T5" fmla="*/ 11740785 h 21600"/>
                <a:gd name="T6" fmla="*/ 250121 w 21600"/>
                <a:gd name="T7" fmla="*/ 1174078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1" name="Shape 1544">
              <a:extLst>
                <a:ext uri="{FF2B5EF4-FFF2-40B4-BE49-F238E27FC236}">
                  <a16:creationId xmlns:a16="http://schemas.microsoft.com/office/drawing/2014/main" id="{778BE6F9-D862-3747-8EC6-57E9C810C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9401" y="9226255"/>
              <a:ext cx="58009" cy="77586"/>
            </a:xfrm>
            <a:custGeom>
              <a:avLst/>
              <a:gdLst>
                <a:gd name="T0" fmla="*/ 34299689 w 21600"/>
                <a:gd name="T1" fmla="*/ 628258734 h 21600"/>
                <a:gd name="T2" fmla="*/ 34299689 w 21600"/>
                <a:gd name="T3" fmla="*/ 628258734 h 21600"/>
                <a:gd name="T4" fmla="*/ 34299689 w 21600"/>
                <a:gd name="T5" fmla="*/ 628258734 h 21600"/>
                <a:gd name="T6" fmla="*/ 34299689 w 21600"/>
                <a:gd name="T7" fmla="*/ 62825873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2" name="Shape 1545">
              <a:extLst>
                <a:ext uri="{FF2B5EF4-FFF2-40B4-BE49-F238E27FC236}">
                  <a16:creationId xmlns:a16="http://schemas.microsoft.com/office/drawing/2014/main" id="{E1CFFB59-732A-4549-B90E-F4B448B63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5897" y="9166529"/>
              <a:ext cx="35465" cy="50959"/>
            </a:xfrm>
            <a:custGeom>
              <a:avLst/>
              <a:gdLst>
                <a:gd name="T0" fmla="*/ 250199 w 21600"/>
                <a:gd name="T1" fmla="*/ 9385828 h 21600"/>
                <a:gd name="T2" fmla="*/ 250199 w 21600"/>
                <a:gd name="T3" fmla="*/ 9385828 h 21600"/>
                <a:gd name="T4" fmla="*/ 250199 w 21600"/>
                <a:gd name="T5" fmla="*/ 9385828 h 21600"/>
                <a:gd name="T6" fmla="*/ 250199 w 21600"/>
                <a:gd name="T7" fmla="*/ 938582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3" name="Shape 1546">
              <a:extLst>
                <a:ext uri="{FF2B5EF4-FFF2-40B4-BE49-F238E27FC236}">
                  <a16:creationId xmlns:a16="http://schemas.microsoft.com/office/drawing/2014/main" id="{21BEA9E8-6B6B-7744-BB55-E1EF32F64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2141" y="8848456"/>
              <a:ext cx="69076" cy="65606"/>
            </a:xfrm>
            <a:custGeom>
              <a:avLst/>
              <a:gdLst>
                <a:gd name="T0" fmla="*/ 196590881 w 21600"/>
                <a:gd name="T1" fmla="*/ 117412145 h 21600"/>
                <a:gd name="T2" fmla="*/ 196590881 w 21600"/>
                <a:gd name="T3" fmla="*/ 117412145 h 21600"/>
                <a:gd name="T4" fmla="*/ 196590881 w 21600"/>
                <a:gd name="T5" fmla="*/ 117412145 h 21600"/>
                <a:gd name="T6" fmla="*/ 196590881 w 21600"/>
                <a:gd name="T7" fmla="*/ 11741214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4" name="Shape 1547">
              <a:extLst>
                <a:ext uri="{FF2B5EF4-FFF2-40B4-BE49-F238E27FC236}">
                  <a16:creationId xmlns:a16="http://schemas.microsoft.com/office/drawing/2014/main" id="{2B58E6BF-DA91-9949-AFF4-86C155283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351" y="7517796"/>
              <a:ext cx="50389" cy="46274"/>
            </a:xfrm>
            <a:custGeom>
              <a:avLst/>
              <a:gdLst>
                <a:gd name="T0" fmla="*/ 8387908 w 21600"/>
                <a:gd name="T1" fmla="*/ 3577974 h 21600"/>
                <a:gd name="T2" fmla="*/ 8387908 w 21600"/>
                <a:gd name="T3" fmla="*/ 3577974 h 21600"/>
                <a:gd name="T4" fmla="*/ 8387908 w 21600"/>
                <a:gd name="T5" fmla="*/ 3577974 h 21600"/>
                <a:gd name="T6" fmla="*/ 8387908 w 21600"/>
                <a:gd name="T7" fmla="*/ 357797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5" name="Shape 1548">
              <a:extLst>
                <a:ext uri="{FF2B5EF4-FFF2-40B4-BE49-F238E27FC236}">
                  <a16:creationId xmlns:a16="http://schemas.microsoft.com/office/drawing/2014/main" id="{3EBE8CEA-AB0E-7644-B604-F9B6033A5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2013" y="7315110"/>
              <a:ext cx="44874" cy="35464"/>
            </a:xfrm>
            <a:custGeom>
              <a:avLst/>
              <a:gdLst>
                <a:gd name="T0" fmla="*/ 2631947 w 21600"/>
                <a:gd name="T1" fmla="*/ 250121 h 21600"/>
                <a:gd name="T2" fmla="*/ 2631947 w 21600"/>
                <a:gd name="T3" fmla="*/ 250121 h 21600"/>
                <a:gd name="T4" fmla="*/ 2631947 w 21600"/>
                <a:gd name="T5" fmla="*/ 250121 h 21600"/>
                <a:gd name="T6" fmla="*/ 2631947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6" name="Shape 1549">
              <a:extLst>
                <a:ext uri="{FF2B5EF4-FFF2-40B4-BE49-F238E27FC236}">
                  <a16:creationId xmlns:a16="http://schemas.microsoft.com/office/drawing/2014/main" id="{BE83DF0F-E187-B840-986A-2B248CE12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009" y="7440439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7" name="Shape 1550">
              <a:extLst>
                <a:ext uri="{FF2B5EF4-FFF2-40B4-BE49-F238E27FC236}">
                  <a16:creationId xmlns:a16="http://schemas.microsoft.com/office/drawing/2014/main" id="{09CF8630-FA51-5645-BC19-DFE745C35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9236" y="6374742"/>
              <a:ext cx="51093" cy="45175"/>
            </a:xfrm>
            <a:custGeom>
              <a:avLst/>
              <a:gdLst>
                <a:gd name="T0" fmla="*/ 9636270 w 21600"/>
                <a:gd name="T1" fmla="*/ 2813889 h 21600"/>
                <a:gd name="T2" fmla="*/ 9636270 w 21600"/>
                <a:gd name="T3" fmla="*/ 2813889 h 21600"/>
                <a:gd name="T4" fmla="*/ 9636270 w 21600"/>
                <a:gd name="T5" fmla="*/ 2813889 h 21600"/>
                <a:gd name="T6" fmla="*/ 9636270 w 21600"/>
                <a:gd name="T7" fmla="*/ 28138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8" name="Shape 1551">
              <a:extLst>
                <a:ext uri="{FF2B5EF4-FFF2-40B4-BE49-F238E27FC236}">
                  <a16:creationId xmlns:a16="http://schemas.microsoft.com/office/drawing/2014/main" id="{D79AC59E-7C05-504D-B8E3-258576571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766" y="6383774"/>
              <a:ext cx="39933" cy="38866"/>
            </a:xfrm>
            <a:custGeom>
              <a:avLst/>
              <a:gdLst>
                <a:gd name="T0" fmla="*/ 819582 w 21600"/>
                <a:gd name="T1" fmla="*/ 625106 h 21600"/>
                <a:gd name="T2" fmla="*/ 819582 w 21600"/>
                <a:gd name="T3" fmla="*/ 625106 h 21600"/>
                <a:gd name="T4" fmla="*/ 819582 w 21600"/>
                <a:gd name="T5" fmla="*/ 625106 h 21600"/>
                <a:gd name="T6" fmla="*/ 819582 w 21600"/>
                <a:gd name="T7" fmla="*/ 62510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9" name="Shape 1552">
              <a:extLst>
                <a:ext uri="{FF2B5EF4-FFF2-40B4-BE49-F238E27FC236}">
                  <a16:creationId xmlns:a16="http://schemas.microsoft.com/office/drawing/2014/main" id="{1915D897-79B9-A548-BF3B-48AD02DEE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7136" y="6294108"/>
              <a:ext cx="35464" cy="35465"/>
            </a:xfrm>
            <a:custGeom>
              <a:avLst/>
              <a:gdLst>
                <a:gd name="T0" fmla="*/ 250121 w 21600"/>
                <a:gd name="T1" fmla="*/ 250199 h 21600"/>
                <a:gd name="T2" fmla="*/ 250121 w 21600"/>
                <a:gd name="T3" fmla="*/ 250199 h 21600"/>
                <a:gd name="T4" fmla="*/ 250121 w 21600"/>
                <a:gd name="T5" fmla="*/ 250199 h 21600"/>
                <a:gd name="T6" fmla="*/ 250121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0" name="Shape 1553">
              <a:extLst>
                <a:ext uri="{FF2B5EF4-FFF2-40B4-BE49-F238E27FC236}">
                  <a16:creationId xmlns:a16="http://schemas.microsoft.com/office/drawing/2014/main" id="{3CB4C223-9D46-6C4E-9DA6-A30CB1DB1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323" y="6298261"/>
              <a:ext cx="35464" cy="35464"/>
            </a:xfrm>
            <a:custGeom>
              <a:avLst/>
              <a:gdLst>
                <a:gd name="T0" fmla="*/ 250121 w 21600"/>
                <a:gd name="T1" fmla="*/ 250121 h 21600"/>
                <a:gd name="T2" fmla="*/ 250121 w 21600"/>
                <a:gd name="T3" fmla="*/ 250121 h 21600"/>
                <a:gd name="T4" fmla="*/ 250121 w 21600"/>
                <a:gd name="T5" fmla="*/ 250121 h 21600"/>
                <a:gd name="T6" fmla="*/ 250121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1" name="Shape 1554">
              <a:extLst>
                <a:ext uri="{FF2B5EF4-FFF2-40B4-BE49-F238E27FC236}">
                  <a16:creationId xmlns:a16="http://schemas.microsoft.com/office/drawing/2014/main" id="{86E157EB-03C2-564D-9AEC-5C15163BB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425" y="6225834"/>
              <a:ext cx="35465" cy="47903"/>
            </a:xfrm>
            <a:custGeom>
              <a:avLst/>
              <a:gdLst>
                <a:gd name="T0" fmla="*/ 250199 w 21600"/>
                <a:gd name="T1" fmla="*/ 5057823 h 21600"/>
                <a:gd name="T2" fmla="*/ 250199 w 21600"/>
                <a:gd name="T3" fmla="*/ 5057823 h 21600"/>
                <a:gd name="T4" fmla="*/ 250199 w 21600"/>
                <a:gd name="T5" fmla="*/ 5057823 h 21600"/>
                <a:gd name="T6" fmla="*/ 250199 w 21600"/>
                <a:gd name="T7" fmla="*/ 5057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2" name="Shape 1555">
              <a:extLst>
                <a:ext uri="{FF2B5EF4-FFF2-40B4-BE49-F238E27FC236}">
                  <a16:creationId xmlns:a16="http://schemas.microsoft.com/office/drawing/2014/main" id="{E20D29E4-965E-054A-AFA9-7FAAB442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9819" y="1757277"/>
              <a:ext cx="8790386" cy="57495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3" name="Shape 1556">
              <a:extLst>
                <a:ext uri="{FF2B5EF4-FFF2-40B4-BE49-F238E27FC236}">
                  <a16:creationId xmlns:a16="http://schemas.microsoft.com/office/drawing/2014/main" id="{B95217A4-DDB4-414A-B43A-55FCAF71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8458" y="1594479"/>
              <a:ext cx="713052" cy="19407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4" name="Shape 1557">
              <a:extLst>
                <a:ext uri="{FF2B5EF4-FFF2-40B4-BE49-F238E27FC236}">
                  <a16:creationId xmlns:a16="http://schemas.microsoft.com/office/drawing/2014/main" id="{C25E3539-4C4D-DC4F-854F-9452D6752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6326" y="3410030"/>
              <a:ext cx="472217" cy="55438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5" name="Shape 1558">
              <a:extLst>
                <a:ext uri="{FF2B5EF4-FFF2-40B4-BE49-F238E27FC236}">
                  <a16:creationId xmlns:a16="http://schemas.microsoft.com/office/drawing/2014/main" id="{6BBA37C9-97CD-8D4F-BD4D-2949AB768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3382" y="4034950"/>
              <a:ext cx="330957" cy="314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6" name="Shape 1559">
              <a:extLst>
                <a:ext uri="{FF2B5EF4-FFF2-40B4-BE49-F238E27FC236}">
                  <a16:creationId xmlns:a16="http://schemas.microsoft.com/office/drawing/2014/main" id="{FC74399D-1FC2-8B48-BFA0-37C43338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6407" y="4371966"/>
              <a:ext cx="595370" cy="57631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7" name="Shape 1560">
              <a:extLst>
                <a:ext uri="{FF2B5EF4-FFF2-40B4-BE49-F238E27FC236}">
                  <a16:creationId xmlns:a16="http://schemas.microsoft.com/office/drawing/2014/main" id="{02ABB4EC-15ED-184C-B39D-6CE57F17D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1179" y="4931690"/>
              <a:ext cx="103265" cy="9228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8" name="Shape 1561">
              <a:extLst>
                <a:ext uri="{FF2B5EF4-FFF2-40B4-BE49-F238E27FC236}">
                  <a16:creationId xmlns:a16="http://schemas.microsoft.com/office/drawing/2014/main" id="{EED008E9-F182-014E-B4C0-CDFD5D06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8624" y="4950398"/>
              <a:ext cx="127145" cy="1800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9" name="Shape 1562">
              <a:extLst>
                <a:ext uri="{FF2B5EF4-FFF2-40B4-BE49-F238E27FC236}">
                  <a16:creationId xmlns:a16="http://schemas.microsoft.com/office/drawing/2014/main" id="{D5044636-0CFB-A042-9C50-3A228BAC7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0662" y="5610259"/>
              <a:ext cx="120971" cy="233144"/>
            </a:xfrm>
            <a:custGeom>
              <a:avLst/>
              <a:gdLst>
                <a:gd name="T0" fmla="*/ 2147483646 w 21570"/>
                <a:gd name="T1" fmla="*/ 2147483646 h 21600"/>
                <a:gd name="T2" fmla="*/ 2147483646 w 21570"/>
                <a:gd name="T3" fmla="*/ 2147483646 h 21600"/>
                <a:gd name="T4" fmla="*/ 2147483646 w 21570"/>
                <a:gd name="T5" fmla="*/ 2147483646 h 21600"/>
                <a:gd name="T6" fmla="*/ 2147483646 w 2157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0" name="Shape 1563">
              <a:extLst>
                <a:ext uri="{FF2B5EF4-FFF2-40B4-BE49-F238E27FC236}">
                  <a16:creationId xmlns:a16="http://schemas.microsoft.com/office/drawing/2014/main" id="{C6BFB9C9-7C35-5D4C-939D-8F3A710FE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6815" y="6036497"/>
              <a:ext cx="132702" cy="13909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1" name="Shape 1564">
              <a:extLst>
                <a:ext uri="{FF2B5EF4-FFF2-40B4-BE49-F238E27FC236}">
                  <a16:creationId xmlns:a16="http://schemas.microsoft.com/office/drawing/2014/main" id="{D8FCF21D-6E20-614B-9E58-E3E4C459A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4844" y="6132099"/>
              <a:ext cx="344388" cy="45066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2" name="Shape 1565">
              <a:extLst>
                <a:ext uri="{FF2B5EF4-FFF2-40B4-BE49-F238E27FC236}">
                  <a16:creationId xmlns:a16="http://schemas.microsoft.com/office/drawing/2014/main" id="{98F52410-F49B-BC44-AC4B-912CDD6D4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6858" y="6743620"/>
              <a:ext cx="193596" cy="210263"/>
            </a:xfrm>
            <a:custGeom>
              <a:avLst/>
              <a:gdLst>
                <a:gd name="T0" fmla="*/ 2147483646 w 20505"/>
                <a:gd name="T1" fmla="*/ 2147483646 h 19908"/>
                <a:gd name="T2" fmla="*/ 2147483646 w 20505"/>
                <a:gd name="T3" fmla="*/ 2147483646 h 19908"/>
                <a:gd name="T4" fmla="*/ 2147483646 w 20505"/>
                <a:gd name="T5" fmla="*/ 2147483646 h 19908"/>
                <a:gd name="T6" fmla="*/ 2147483646 w 20505"/>
                <a:gd name="T7" fmla="*/ 2147483646 h 1990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3" name="Shape 1566">
              <a:extLst>
                <a:ext uri="{FF2B5EF4-FFF2-40B4-BE49-F238E27FC236}">
                  <a16:creationId xmlns:a16="http://schemas.microsoft.com/office/drawing/2014/main" id="{E2FA9EEC-8206-D64F-BFBE-AE158E91D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4275" y="6566994"/>
              <a:ext cx="90975" cy="902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4" name="Shape 1567">
              <a:extLst>
                <a:ext uri="{FF2B5EF4-FFF2-40B4-BE49-F238E27FC236}">
                  <a16:creationId xmlns:a16="http://schemas.microsoft.com/office/drawing/2014/main" id="{368042AE-56B4-614B-ADBF-185CD8268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536" y="6635157"/>
              <a:ext cx="152975" cy="10639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5" name="Shape 1568">
              <a:extLst>
                <a:ext uri="{FF2B5EF4-FFF2-40B4-BE49-F238E27FC236}">
                  <a16:creationId xmlns:a16="http://schemas.microsoft.com/office/drawing/2014/main" id="{83D83749-F9E9-8A4D-AA34-76432E160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4171" y="6483213"/>
              <a:ext cx="42199" cy="54941"/>
            </a:xfrm>
            <a:custGeom>
              <a:avLst/>
              <a:gdLst>
                <a:gd name="T0" fmla="*/ 1423381 w 21600"/>
                <a:gd name="T1" fmla="*/ 19918275 h 21600"/>
                <a:gd name="T2" fmla="*/ 1423381 w 21600"/>
                <a:gd name="T3" fmla="*/ 19918275 h 21600"/>
                <a:gd name="T4" fmla="*/ 1423381 w 21600"/>
                <a:gd name="T5" fmla="*/ 19918275 h 21600"/>
                <a:gd name="T6" fmla="*/ 1423381 w 21600"/>
                <a:gd name="T7" fmla="*/ 1991827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6" name="Shape 1569">
              <a:extLst>
                <a:ext uri="{FF2B5EF4-FFF2-40B4-BE49-F238E27FC236}">
                  <a16:creationId xmlns:a16="http://schemas.microsoft.com/office/drawing/2014/main" id="{3DE72007-4334-F74E-B786-4184D3210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3137" y="6676286"/>
              <a:ext cx="103383" cy="10619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7" name="Shape 1570">
              <a:extLst>
                <a:ext uri="{FF2B5EF4-FFF2-40B4-BE49-F238E27FC236}">
                  <a16:creationId xmlns:a16="http://schemas.microsoft.com/office/drawing/2014/main" id="{702EDB04-904C-A348-9963-CB3E916C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4433" y="6789041"/>
              <a:ext cx="80824" cy="119020"/>
            </a:xfrm>
            <a:custGeom>
              <a:avLst/>
              <a:gdLst>
                <a:gd name="T0" fmla="*/ 945548332 w 21600"/>
                <a:gd name="T1" fmla="*/ 2147483646 h 21600"/>
                <a:gd name="T2" fmla="*/ 945548332 w 21600"/>
                <a:gd name="T3" fmla="*/ 2147483646 h 21600"/>
                <a:gd name="T4" fmla="*/ 945548332 w 21600"/>
                <a:gd name="T5" fmla="*/ 2147483646 h 21600"/>
                <a:gd name="T6" fmla="*/ 945548332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8" name="Shape 1571">
              <a:extLst>
                <a:ext uri="{FF2B5EF4-FFF2-40B4-BE49-F238E27FC236}">
                  <a16:creationId xmlns:a16="http://schemas.microsoft.com/office/drawing/2014/main" id="{19D7838F-33D9-0B47-B699-43F8D77A9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1243" y="6726641"/>
              <a:ext cx="64904" cy="110568"/>
            </a:xfrm>
            <a:custGeom>
              <a:avLst/>
              <a:gdLst>
                <a:gd name="T0" fmla="*/ 105446525 w 21600"/>
                <a:gd name="T1" fmla="*/ 2147483646 h 21600"/>
                <a:gd name="T2" fmla="*/ 105446525 w 21600"/>
                <a:gd name="T3" fmla="*/ 2147483646 h 21600"/>
                <a:gd name="T4" fmla="*/ 105446525 w 21600"/>
                <a:gd name="T5" fmla="*/ 2147483646 h 21600"/>
                <a:gd name="T6" fmla="*/ 105446525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9" name="Shape 1572">
              <a:extLst>
                <a:ext uri="{FF2B5EF4-FFF2-40B4-BE49-F238E27FC236}">
                  <a16:creationId xmlns:a16="http://schemas.microsoft.com/office/drawing/2014/main" id="{148C90C5-6D7C-2D4F-A6D7-17220F26E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6174" y="6831750"/>
              <a:ext cx="352646" cy="344200"/>
            </a:xfrm>
            <a:custGeom>
              <a:avLst/>
              <a:gdLst>
                <a:gd name="T0" fmla="*/ 2147483646 w 21246"/>
                <a:gd name="T1" fmla="*/ 2147483646 h 21600"/>
                <a:gd name="T2" fmla="*/ 2147483646 w 21246"/>
                <a:gd name="T3" fmla="*/ 2147483646 h 21600"/>
                <a:gd name="T4" fmla="*/ 2147483646 w 21246"/>
                <a:gd name="T5" fmla="*/ 2147483646 h 21600"/>
                <a:gd name="T6" fmla="*/ 2147483646 w 21246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0" name="Shape 1573">
              <a:extLst>
                <a:ext uri="{FF2B5EF4-FFF2-40B4-BE49-F238E27FC236}">
                  <a16:creationId xmlns:a16="http://schemas.microsoft.com/office/drawing/2014/main" id="{4D6422EA-8253-1F49-8701-69D5310A5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549" y="7084675"/>
              <a:ext cx="714847" cy="8263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1" name="Shape 1574">
              <a:extLst>
                <a:ext uri="{FF2B5EF4-FFF2-40B4-BE49-F238E27FC236}">
                  <a16:creationId xmlns:a16="http://schemas.microsoft.com/office/drawing/2014/main" id="{55452612-4B16-5C48-B0C6-0B370DB77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8514" y="7482736"/>
              <a:ext cx="479251" cy="57318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2" name="Shape 1575">
              <a:extLst>
                <a:ext uri="{FF2B5EF4-FFF2-40B4-BE49-F238E27FC236}">
                  <a16:creationId xmlns:a16="http://schemas.microsoft.com/office/drawing/2014/main" id="{12AC5B4F-7A60-B146-9D81-DE7493E27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3209" y="7411199"/>
              <a:ext cx="88882" cy="22500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3" name="Shape 1576">
              <a:extLst>
                <a:ext uri="{FF2B5EF4-FFF2-40B4-BE49-F238E27FC236}">
                  <a16:creationId xmlns:a16="http://schemas.microsoft.com/office/drawing/2014/main" id="{7C23E751-DA4F-CA4E-8E1F-B757D1F6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2419" y="7823983"/>
              <a:ext cx="179014" cy="81407"/>
            </a:xfrm>
            <a:custGeom>
              <a:avLst/>
              <a:gdLst>
                <a:gd name="T0" fmla="*/ 2147483646 w 21500"/>
                <a:gd name="T1" fmla="*/ 2147483646 h 19363"/>
                <a:gd name="T2" fmla="*/ 2147483646 w 21500"/>
                <a:gd name="T3" fmla="*/ 2147483646 h 19363"/>
                <a:gd name="T4" fmla="*/ 2147483646 w 21500"/>
                <a:gd name="T5" fmla="*/ 2147483646 h 19363"/>
                <a:gd name="T6" fmla="*/ 2147483646 w 21500"/>
                <a:gd name="T7" fmla="*/ 2147483646 h 193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4" name="Shape 1577">
              <a:extLst>
                <a:ext uri="{FF2B5EF4-FFF2-40B4-BE49-F238E27FC236}">
                  <a16:creationId xmlns:a16="http://schemas.microsoft.com/office/drawing/2014/main" id="{67ACF014-40A0-434F-B4D1-2A7A959E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3552" y="8264600"/>
              <a:ext cx="289451" cy="1755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5" name="Shape 1578">
              <a:extLst>
                <a:ext uri="{FF2B5EF4-FFF2-40B4-BE49-F238E27FC236}">
                  <a16:creationId xmlns:a16="http://schemas.microsoft.com/office/drawing/2014/main" id="{08C3FBFB-2160-AF4F-BC78-89D56B15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1613" y="8246456"/>
              <a:ext cx="196046" cy="93934"/>
            </a:xfrm>
            <a:custGeom>
              <a:avLst/>
              <a:gdLst>
                <a:gd name="T0" fmla="*/ 2147483646 w 20127"/>
                <a:gd name="T1" fmla="*/ 2147483646 h 20202"/>
                <a:gd name="T2" fmla="*/ 2147483646 w 20127"/>
                <a:gd name="T3" fmla="*/ 2147483646 h 20202"/>
                <a:gd name="T4" fmla="*/ 2147483646 w 20127"/>
                <a:gd name="T5" fmla="*/ 2147483646 h 20202"/>
                <a:gd name="T6" fmla="*/ 2147483646 w 20127"/>
                <a:gd name="T7" fmla="*/ 2147483646 h 2020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6" name="Shape 1579">
              <a:extLst>
                <a:ext uri="{FF2B5EF4-FFF2-40B4-BE49-F238E27FC236}">
                  <a16:creationId xmlns:a16="http://schemas.microsoft.com/office/drawing/2014/main" id="{FCC3DCBB-D5F2-6643-B28B-4A8AEF9E1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4573" y="8265679"/>
              <a:ext cx="160885" cy="75903"/>
            </a:xfrm>
            <a:custGeom>
              <a:avLst/>
              <a:gdLst>
                <a:gd name="T0" fmla="*/ 2147483646 w 21600"/>
                <a:gd name="T1" fmla="*/ 504503255 h 21600"/>
                <a:gd name="T2" fmla="*/ 2147483646 w 21600"/>
                <a:gd name="T3" fmla="*/ 504503255 h 21600"/>
                <a:gd name="T4" fmla="*/ 2147483646 w 21600"/>
                <a:gd name="T5" fmla="*/ 504503255 h 21600"/>
                <a:gd name="T6" fmla="*/ 2147483646 w 21600"/>
                <a:gd name="T7" fmla="*/ 5045032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7" name="Shape 1580">
              <a:extLst>
                <a:ext uri="{FF2B5EF4-FFF2-40B4-BE49-F238E27FC236}">
                  <a16:creationId xmlns:a16="http://schemas.microsoft.com/office/drawing/2014/main" id="{5BF80379-8596-C848-9915-228CC672C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0938" y="8352440"/>
              <a:ext cx="119433" cy="67889"/>
            </a:xfrm>
            <a:custGeom>
              <a:avLst/>
              <a:gdLst>
                <a:gd name="T0" fmla="*/ 2147483646 w 21600"/>
                <a:gd name="T1" fmla="*/ 165300758 h 21600"/>
                <a:gd name="T2" fmla="*/ 2147483646 w 21600"/>
                <a:gd name="T3" fmla="*/ 165300758 h 21600"/>
                <a:gd name="T4" fmla="*/ 2147483646 w 21600"/>
                <a:gd name="T5" fmla="*/ 165300758 h 21600"/>
                <a:gd name="T6" fmla="*/ 2147483646 w 21600"/>
                <a:gd name="T7" fmla="*/ 16530075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8" name="Shape 1581">
              <a:extLst>
                <a:ext uri="{FF2B5EF4-FFF2-40B4-BE49-F238E27FC236}">
                  <a16:creationId xmlns:a16="http://schemas.microsoft.com/office/drawing/2014/main" id="{37864B14-EE73-C349-ACA0-E709227DE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0378" y="8085529"/>
              <a:ext cx="718260" cy="204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9" name="Shape 1582">
              <a:extLst>
                <a:ext uri="{FF2B5EF4-FFF2-40B4-BE49-F238E27FC236}">
                  <a16:creationId xmlns:a16="http://schemas.microsoft.com/office/drawing/2014/main" id="{F5B3D29E-D923-D144-B5AD-580BE45C1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522" y="7167984"/>
              <a:ext cx="765157" cy="89824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0" name="Shape 1583">
              <a:extLst>
                <a:ext uri="{FF2B5EF4-FFF2-40B4-BE49-F238E27FC236}">
                  <a16:creationId xmlns:a16="http://schemas.microsoft.com/office/drawing/2014/main" id="{17490135-63FB-D947-BD87-38CC182FF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7658" y="6866821"/>
              <a:ext cx="165010" cy="24857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1" name="Shape 1584">
              <a:extLst>
                <a:ext uri="{FF2B5EF4-FFF2-40B4-BE49-F238E27FC236}">
                  <a16:creationId xmlns:a16="http://schemas.microsoft.com/office/drawing/2014/main" id="{0618853E-98BA-9F48-ABA9-EF81E2AB3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3044" y="7138326"/>
              <a:ext cx="43796" cy="53857"/>
            </a:xfrm>
            <a:custGeom>
              <a:avLst/>
              <a:gdLst>
                <a:gd name="T0" fmla="*/ 2063828 w 21600"/>
                <a:gd name="T1" fmla="*/ 16319306 h 21600"/>
                <a:gd name="T2" fmla="*/ 2063828 w 21600"/>
                <a:gd name="T3" fmla="*/ 16319306 h 21600"/>
                <a:gd name="T4" fmla="*/ 2063828 w 21600"/>
                <a:gd name="T5" fmla="*/ 16319306 h 21600"/>
                <a:gd name="T6" fmla="*/ 2063828 w 21600"/>
                <a:gd name="T7" fmla="*/ 1631930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2" name="Shape 1585">
              <a:extLst>
                <a:ext uri="{FF2B5EF4-FFF2-40B4-BE49-F238E27FC236}">
                  <a16:creationId xmlns:a16="http://schemas.microsoft.com/office/drawing/2014/main" id="{CA9F02B8-82B2-BF4A-BB8B-69F181DC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763" y="7245432"/>
              <a:ext cx="46701" cy="43683"/>
            </a:xfrm>
            <a:custGeom>
              <a:avLst/>
              <a:gdLst>
                <a:gd name="T0" fmla="*/ 3922073 w 21600"/>
                <a:gd name="T1" fmla="*/ 2010798 h 21600"/>
                <a:gd name="T2" fmla="*/ 3922073 w 21600"/>
                <a:gd name="T3" fmla="*/ 2010798 h 21600"/>
                <a:gd name="T4" fmla="*/ 3922073 w 21600"/>
                <a:gd name="T5" fmla="*/ 2010798 h 21600"/>
                <a:gd name="T6" fmla="*/ 3922073 w 21600"/>
                <a:gd name="T7" fmla="*/ 201079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3" name="Shape 1586">
              <a:extLst>
                <a:ext uri="{FF2B5EF4-FFF2-40B4-BE49-F238E27FC236}">
                  <a16:creationId xmlns:a16="http://schemas.microsoft.com/office/drawing/2014/main" id="{333E37AA-ABCB-7242-A217-FEC9DE0B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7575" y="7071262"/>
              <a:ext cx="40829" cy="44131"/>
            </a:xfrm>
            <a:custGeom>
              <a:avLst/>
              <a:gdLst>
                <a:gd name="T0" fmla="*/ 1023147 w 21600"/>
                <a:gd name="T1" fmla="*/ 2227040 h 21600"/>
                <a:gd name="T2" fmla="*/ 1023147 w 21600"/>
                <a:gd name="T3" fmla="*/ 2227040 h 21600"/>
                <a:gd name="T4" fmla="*/ 1023147 w 21600"/>
                <a:gd name="T5" fmla="*/ 2227040 h 21600"/>
                <a:gd name="T6" fmla="*/ 1023147 w 21600"/>
                <a:gd name="T7" fmla="*/ 222704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4" name="Shape 1587">
              <a:extLst>
                <a:ext uri="{FF2B5EF4-FFF2-40B4-BE49-F238E27FC236}">
                  <a16:creationId xmlns:a16="http://schemas.microsoft.com/office/drawing/2014/main" id="{75D5D637-8849-C443-ADB7-2C2690E7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9154" y="5488953"/>
              <a:ext cx="48443" cy="67580"/>
            </a:xfrm>
            <a:custGeom>
              <a:avLst/>
              <a:gdLst>
                <a:gd name="T0" fmla="*/ 5657336 w 21600"/>
                <a:gd name="T1" fmla="*/ 157921999 h 21600"/>
                <a:gd name="T2" fmla="*/ 5657336 w 21600"/>
                <a:gd name="T3" fmla="*/ 157921999 h 21600"/>
                <a:gd name="T4" fmla="*/ 5657336 w 21600"/>
                <a:gd name="T5" fmla="*/ 157921999 h 21600"/>
                <a:gd name="T6" fmla="*/ 5657336 w 21600"/>
                <a:gd name="T7" fmla="*/ 1579219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5" name="Shape 1588">
              <a:extLst>
                <a:ext uri="{FF2B5EF4-FFF2-40B4-BE49-F238E27FC236}">
                  <a16:creationId xmlns:a16="http://schemas.microsoft.com/office/drawing/2014/main" id="{DC02E65A-AE2F-2C45-8F23-4EFF45D4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6963" y="4792102"/>
              <a:ext cx="145723" cy="9639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6" name="Shape 1589">
              <a:extLst>
                <a:ext uri="{FF2B5EF4-FFF2-40B4-BE49-F238E27FC236}">
                  <a16:creationId xmlns:a16="http://schemas.microsoft.com/office/drawing/2014/main" id="{00954967-52F5-3A41-935B-7B3EE6AC6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425" y="2191384"/>
              <a:ext cx="4427387" cy="257905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7" name="Shape 1590">
              <a:extLst>
                <a:ext uri="{FF2B5EF4-FFF2-40B4-BE49-F238E27FC236}">
                  <a16:creationId xmlns:a16="http://schemas.microsoft.com/office/drawing/2014/main" id="{32FB4AE0-7EF7-044D-AAC7-017B5599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550" y="1846130"/>
              <a:ext cx="668888" cy="3896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8" name="Shape 1591">
              <a:extLst>
                <a:ext uri="{FF2B5EF4-FFF2-40B4-BE49-F238E27FC236}">
                  <a16:creationId xmlns:a16="http://schemas.microsoft.com/office/drawing/2014/main" id="{47933A60-25F8-014C-9C9F-47DC03B65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066" y="1628174"/>
              <a:ext cx="776410" cy="29694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9" name="Shape 1592">
              <a:extLst>
                <a:ext uri="{FF2B5EF4-FFF2-40B4-BE49-F238E27FC236}">
                  <a16:creationId xmlns:a16="http://schemas.microsoft.com/office/drawing/2014/main" id="{B834390B-1971-4E4B-A24A-68A8E65B0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7486" y="2502444"/>
              <a:ext cx="495783" cy="20305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0" name="Shape 1593">
              <a:extLst>
                <a:ext uri="{FF2B5EF4-FFF2-40B4-BE49-F238E27FC236}">
                  <a16:creationId xmlns:a16="http://schemas.microsoft.com/office/drawing/2014/main" id="{664173AB-3322-C444-84A0-6E5467BD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867" y="2224705"/>
              <a:ext cx="89504" cy="43452"/>
            </a:xfrm>
            <a:custGeom>
              <a:avLst/>
              <a:gdLst>
                <a:gd name="T0" fmla="*/ 2147483646 w 21600"/>
                <a:gd name="T1" fmla="*/ 1907289 h 21600"/>
                <a:gd name="T2" fmla="*/ 2147483646 w 21600"/>
                <a:gd name="T3" fmla="*/ 1907289 h 21600"/>
                <a:gd name="T4" fmla="*/ 2147483646 w 21600"/>
                <a:gd name="T5" fmla="*/ 1907289 h 21600"/>
                <a:gd name="T6" fmla="*/ 2147483646 w 21600"/>
                <a:gd name="T7" fmla="*/ 19072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1" name="Shape 1594">
              <a:extLst>
                <a:ext uri="{FF2B5EF4-FFF2-40B4-BE49-F238E27FC236}">
                  <a16:creationId xmlns:a16="http://schemas.microsoft.com/office/drawing/2014/main" id="{BA1B02E9-AF52-AA43-90BB-EF653BA77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6918" y="2737601"/>
              <a:ext cx="76241" cy="49847"/>
            </a:xfrm>
            <a:custGeom>
              <a:avLst/>
              <a:gdLst>
                <a:gd name="T0" fmla="*/ 527433472 w 21600"/>
                <a:gd name="T1" fmla="*/ 7528154 h 21600"/>
                <a:gd name="T2" fmla="*/ 527433472 w 21600"/>
                <a:gd name="T3" fmla="*/ 7528154 h 21600"/>
                <a:gd name="T4" fmla="*/ 527433472 w 21600"/>
                <a:gd name="T5" fmla="*/ 7528154 h 21600"/>
                <a:gd name="T6" fmla="*/ 527433472 w 21600"/>
                <a:gd name="T7" fmla="*/ 752815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2" name="Shape 1595">
              <a:extLst>
                <a:ext uri="{FF2B5EF4-FFF2-40B4-BE49-F238E27FC236}">
                  <a16:creationId xmlns:a16="http://schemas.microsoft.com/office/drawing/2014/main" id="{58FD8BCE-2D93-6F4C-BEAB-C4AB92E9B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510" y="2792833"/>
              <a:ext cx="46274" cy="35465"/>
            </a:xfrm>
            <a:custGeom>
              <a:avLst/>
              <a:gdLst>
                <a:gd name="T0" fmla="*/ 3577974 w 21600"/>
                <a:gd name="T1" fmla="*/ 250199 h 21600"/>
                <a:gd name="T2" fmla="*/ 3577974 w 21600"/>
                <a:gd name="T3" fmla="*/ 250199 h 21600"/>
                <a:gd name="T4" fmla="*/ 3577974 w 21600"/>
                <a:gd name="T5" fmla="*/ 250199 h 21600"/>
                <a:gd name="T6" fmla="*/ 3577974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3" name="Shape 1596">
              <a:extLst>
                <a:ext uri="{FF2B5EF4-FFF2-40B4-BE49-F238E27FC236}">
                  <a16:creationId xmlns:a16="http://schemas.microsoft.com/office/drawing/2014/main" id="{19AE0092-B7EB-C643-B1D0-2DAC9D61C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985" y="3284627"/>
              <a:ext cx="306730" cy="29674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4" name="Shape 1597">
              <a:extLst>
                <a:ext uri="{FF2B5EF4-FFF2-40B4-BE49-F238E27FC236}">
                  <a16:creationId xmlns:a16="http://schemas.microsoft.com/office/drawing/2014/main" id="{160DE29D-D945-4F4D-A3D9-86C93C6BE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076" y="3074511"/>
              <a:ext cx="448513" cy="5888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5" name="Shape 1598">
              <a:extLst>
                <a:ext uri="{FF2B5EF4-FFF2-40B4-BE49-F238E27FC236}">
                  <a16:creationId xmlns:a16="http://schemas.microsoft.com/office/drawing/2014/main" id="{E167275B-1F2A-E048-ACD8-A15F9D54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5426" y="3334222"/>
              <a:ext cx="35465" cy="45849"/>
            </a:xfrm>
            <a:custGeom>
              <a:avLst/>
              <a:gdLst>
                <a:gd name="T0" fmla="*/ 250199 w 21600"/>
                <a:gd name="T1" fmla="*/ 3262919 h 21600"/>
                <a:gd name="T2" fmla="*/ 250199 w 21600"/>
                <a:gd name="T3" fmla="*/ 3262919 h 21600"/>
                <a:gd name="T4" fmla="*/ 250199 w 21600"/>
                <a:gd name="T5" fmla="*/ 3262919 h 21600"/>
                <a:gd name="T6" fmla="*/ 250199 w 21600"/>
                <a:gd name="T7" fmla="*/ 326291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6" name="Shape 1599">
              <a:extLst>
                <a:ext uri="{FF2B5EF4-FFF2-40B4-BE49-F238E27FC236}">
                  <a16:creationId xmlns:a16="http://schemas.microsoft.com/office/drawing/2014/main" id="{FE6C519B-49C3-7E42-8404-2CE769F63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2294" y="3698633"/>
              <a:ext cx="38508" cy="35465"/>
            </a:xfrm>
            <a:custGeom>
              <a:avLst/>
              <a:gdLst>
                <a:gd name="T0" fmla="*/ 569939 w 21600"/>
                <a:gd name="T1" fmla="*/ 250199 h 21600"/>
                <a:gd name="T2" fmla="*/ 569939 w 21600"/>
                <a:gd name="T3" fmla="*/ 250199 h 21600"/>
                <a:gd name="T4" fmla="*/ 569939 w 21600"/>
                <a:gd name="T5" fmla="*/ 250199 h 21600"/>
                <a:gd name="T6" fmla="*/ 569939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7" name="Shape 1600">
              <a:extLst>
                <a:ext uri="{FF2B5EF4-FFF2-40B4-BE49-F238E27FC236}">
                  <a16:creationId xmlns:a16="http://schemas.microsoft.com/office/drawing/2014/main" id="{21226A07-E057-8648-8490-C5379715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355" y="3710670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8" name="Shape 1601">
              <a:extLst>
                <a:ext uri="{FF2B5EF4-FFF2-40B4-BE49-F238E27FC236}">
                  <a16:creationId xmlns:a16="http://schemas.microsoft.com/office/drawing/2014/main" id="{0F2E52C9-DB0E-0A41-B79A-D5B1EEC7F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3963" y="4427480"/>
              <a:ext cx="85579" cy="99555"/>
            </a:xfrm>
            <a:custGeom>
              <a:avLst/>
              <a:gdLst>
                <a:gd name="T0" fmla="*/ 2147483646 w 20245"/>
                <a:gd name="T1" fmla="*/ 2147483646 h 21188"/>
                <a:gd name="T2" fmla="*/ 2147483646 w 20245"/>
                <a:gd name="T3" fmla="*/ 2147483646 h 21188"/>
                <a:gd name="T4" fmla="*/ 2147483646 w 20245"/>
                <a:gd name="T5" fmla="*/ 2147483646 h 21188"/>
                <a:gd name="T6" fmla="*/ 2147483646 w 20245"/>
                <a:gd name="T7" fmla="*/ 2147483646 h 2118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9" name="Shape 1602">
              <a:extLst>
                <a:ext uri="{FF2B5EF4-FFF2-40B4-BE49-F238E27FC236}">
                  <a16:creationId xmlns:a16="http://schemas.microsoft.com/office/drawing/2014/main" id="{E3049C69-2B6B-BD48-89F0-D39B6505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5193" y="4214451"/>
              <a:ext cx="70833" cy="113594"/>
            </a:xfrm>
            <a:custGeom>
              <a:avLst/>
              <a:gdLst>
                <a:gd name="T0" fmla="*/ 252717790 w 21600"/>
                <a:gd name="T1" fmla="*/ 2147483646 h 21600"/>
                <a:gd name="T2" fmla="*/ 252717790 w 21600"/>
                <a:gd name="T3" fmla="*/ 2147483646 h 21600"/>
                <a:gd name="T4" fmla="*/ 252717790 w 21600"/>
                <a:gd name="T5" fmla="*/ 2147483646 h 21600"/>
                <a:gd name="T6" fmla="*/ 252717790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0" name="Shape 1603">
              <a:extLst>
                <a:ext uri="{FF2B5EF4-FFF2-40B4-BE49-F238E27FC236}">
                  <a16:creationId xmlns:a16="http://schemas.microsoft.com/office/drawing/2014/main" id="{5508FEE3-F1F3-CA4A-8759-977D2FB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528" y="4369707"/>
              <a:ext cx="96093" cy="167942"/>
            </a:xfrm>
            <a:custGeom>
              <a:avLst/>
              <a:gdLst>
                <a:gd name="T0" fmla="*/ 2147483646 w 21055"/>
                <a:gd name="T1" fmla="*/ 2147483646 h 21324"/>
                <a:gd name="T2" fmla="*/ 2147483646 w 21055"/>
                <a:gd name="T3" fmla="*/ 2147483646 h 21324"/>
                <a:gd name="T4" fmla="*/ 2147483646 w 21055"/>
                <a:gd name="T5" fmla="*/ 2147483646 h 21324"/>
                <a:gd name="T6" fmla="*/ 2147483646 w 21055"/>
                <a:gd name="T7" fmla="*/ 2147483646 h 213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1" name="Shape 1604">
              <a:extLst>
                <a:ext uri="{FF2B5EF4-FFF2-40B4-BE49-F238E27FC236}">
                  <a16:creationId xmlns:a16="http://schemas.microsoft.com/office/drawing/2014/main" id="{1688E43A-4006-B84A-85CE-42189290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668" y="4595910"/>
              <a:ext cx="189602" cy="101798"/>
            </a:xfrm>
            <a:custGeom>
              <a:avLst/>
              <a:gdLst>
                <a:gd name="T0" fmla="*/ 2147483646 w 21600"/>
                <a:gd name="T1" fmla="*/ 2147483646 h 21334"/>
                <a:gd name="T2" fmla="*/ 2147483646 w 21600"/>
                <a:gd name="T3" fmla="*/ 2147483646 h 21334"/>
                <a:gd name="T4" fmla="*/ 2147483646 w 21600"/>
                <a:gd name="T5" fmla="*/ 2147483646 h 21334"/>
                <a:gd name="T6" fmla="*/ 2147483646 w 21600"/>
                <a:gd name="T7" fmla="*/ 2147483646 h 2133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2" name="Shape 1605">
              <a:extLst>
                <a:ext uri="{FF2B5EF4-FFF2-40B4-BE49-F238E27FC236}">
                  <a16:creationId xmlns:a16="http://schemas.microsoft.com/office/drawing/2014/main" id="{97780450-6A07-E342-A6AD-0A3BC83A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0706" y="4754922"/>
              <a:ext cx="42018" cy="36779"/>
            </a:xfrm>
            <a:custGeom>
              <a:avLst/>
              <a:gdLst>
                <a:gd name="T0" fmla="*/ 1363523 w 21600"/>
                <a:gd name="T1" fmla="*/ 360004 h 21600"/>
                <a:gd name="T2" fmla="*/ 1363523 w 21600"/>
                <a:gd name="T3" fmla="*/ 360004 h 21600"/>
                <a:gd name="T4" fmla="*/ 1363523 w 21600"/>
                <a:gd name="T5" fmla="*/ 360004 h 21600"/>
                <a:gd name="T6" fmla="*/ 1363523 w 21600"/>
                <a:gd name="T7" fmla="*/ 3600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3" name="Shape 1606">
              <a:extLst>
                <a:ext uri="{FF2B5EF4-FFF2-40B4-BE49-F238E27FC236}">
                  <a16:creationId xmlns:a16="http://schemas.microsoft.com/office/drawing/2014/main" id="{BD9D7284-F7C9-D645-9778-DD3297F9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2549" y="4790663"/>
              <a:ext cx="210994" cy="73008"/>
            </a:xfrm>
            <a:custGeom>
              <a:avLst/>
              <a:gdLst>
                <a:gd name="T0" fmla="*/ 2147483646 w 21565"/>
                <a:gd name="T1" fmla="*/ 755513952 h 19779"/>
                <a:gd name="T2" fmla="*/ 2147483646 w 21565"/>
                <a:gd name="T3" fmla="*/ 755513952 h 19779"/>
                <a:gd name="T4" fmla="*/ 2147483646 w 21565"/>
                <a:gd name="T5" fmla="*/ 755513952 h 19779"/>
                <a:gd name="T6" fmla="*/ 2147483646 w 21565"/>
                <a:gd name="T7" fmla="*/ 755513952 h 197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4" name="Shape 1607">
              <a:extLst>
                <a:ext uri="{FF2B5EF4-FFF2-40B4-BE49-F238E27FC236}">
                  <a16:creationId xmlns:a16="http://schemas.microsoft.com/office/drawing/2014/main" id="{C5A4B61E-8160-634C-92CA-E15FA79E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9215" y="2896685"/>
              <a:ext cx="70230" cy="59727"/>
            </a:xfrm>
            <a:custGeom>
              <a:avLst/>
              <a:gdLst>
                <a:gd name="T0" fmla="*/ 372170060 w 20495"/>
                <a:gd name="T1" fmla="*/ 45916823 h 21600"/>
                <a:gd name="T2" fmla="*/ 372170060 w 20495"/>
                <a:gd name="T3" fmla="*/ 45916823 h 21600"/>
                <a:gd name="T4" fmla="*/ 372170060 w 20495"/>
                <a:gd name="T5" fmla="*/ 45916823 h 21600"/>
                <a:gd name="T6" fmla="*/ 372170060 w 20495"/>
                <a:gd name="T7" fmla="*/ 45916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5" name="Shape 1608">
              <a:extLst>
                <a:ext uri="{FF2B5EF4-FFF2-40B4-BE49-F238E27FC236}">
                  <a16:creationId xmlns:a16="http://schemas.microsoft.com/office/drawing/2014/main" id="{31A138C2-EBE9-9640-ADB7-5CDBAAA9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2865" y="8509879"/>
              <a:ext cx="2866500" cy="2190119"/>
            </a:xfrm>
            <a:custGeom>
              <a:avLst/>
              <a:gdLst>
                <a:gd name="T0" fmla="*/ 2147483646 w 21600"/>
                <a:gd name="T1" fmla="*/ 2147483646 h 21587"/>
                <a:gd name="T2" fmla="*/ 2147483646 w 21600"/>
                <a:gd name="T3" fmla="*/ 2147483646 h 21587"/>
                <a:gd name="T4" fmla="*/ 2147483646 w 21600"/>
                <a:gd name="T5" fmla="*/ 2147483646 h 21587"/>
                <a:gd name="T6" fmla="*/ 2147483646 w 21600"/>
                <a:gd name="T7" fmla="*/ 2147483646 h 2158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6" name="Shape 1609">
              <a:extLst>
                <a:ext uri="{FF2B5EF4-FFF2-40B4-BE49-F238E27FC236}">
                  <a16:creationId xmlns:a16="http://schemas.microsoft.com/office/drawing/2014/main" id="{D5569779-D87A-F94F-842A-CC0F7115C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4378" y="10830840"/>
              <a:ext cx="268478" cy="22211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7" name="Shape 1610">
              <a:extLst>
                <a:ext uri="{FF2B5EF4-FFF2-40B4-BE49-F238E27FC236}">
                  <a16:creationId xmlns:a16="http://schemas.microsoft.com/office/drawing/2014/main" id="{C4606D4D-7D78-8541-B539-FB3295B04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2057" y="10817707"/>
              <a:ext cx="730195" cy="456455"/>
            </a:xfrm>
            <a:custGeom>
              <a:avLst/>
              <a:gdLst>
                <a:gd name="T0" fmla="*/ 2147483646 w 21600"/>
                <a:gd name="T1" fmla="*/ 2147483646 h 21544"/>
                <a:gd name="T2" fmla="*/ 2147483646 w 21600"/>
                <a:gd name="T3" fmla="*/ 2147483646 h 21544"/>
                <a:gd name="T4" fmla="*/ 2147483646 w 21600"/>
                <a:gd name="T5" fmla="*/ 2147483646 h 21544"/>
                <a:gd name="T6" fmla="*/ 2147483646 w 21600"/>
                <a:gd name="T7" fmla="*/ 2147483646 h 2154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8" name="Shape 1611">
              <a:extLst>
                <a:ext uri="{FF2B5EF4-FFF2-40B4-BE49-F238E27FC236}">
                  <a16:creationId xmlns:a16="http://schemas.microsoft.com/office/drawing/2014/main" id="{0D0A37DC-9EC5-384C-926A-BE51EEFC1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2648" y="10363179"/>
              <a:ext cx="357196" cy="54431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9" name="Shape 1612">
              <a:extLst>
                <a:ext uri="{FF2B5EF4-FFF2-40B4-BE49-F238E27FC236}">
                  <a16:creationId xmlns:a16="http://schemas.microsoft.com/office/drawing/2014/main" id="{BB9E895A-8CDA-2743-B973-1E056AC5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8451" y="9879954"/>
              <a:ext cx="35464" cy="61420"/>
            </a:xfrm>
            <a:custGeom>
              <a:avLst/>
              <a:gdLst>
                <a:gd name="T0" fmla="*/ 250121 w 21600"/>
                <a:gd name="T1" fmla="*/ 60725443 h 21600"/>
                <a:gd name="T2" fmla="*/ 250121 w 21600"/>
                <a:gd name="T3" fmla="*/ 60725443 h 21600"/>
                <a:gd name="T4" fmla="*/ 250121 w 21600"/>
                <a:gd name="T5" fmla="*/ 60725443 h 21600"/>
                <a:gd name="T6" fmla="*/ 250121 w 21600"/>
                <a:gd name="T7" fmla="*/ 6072544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0" name="Shape 1613">
              <a:extLst>
                <a:ext uri="{FF2B5EF4-FFF2-40B4-BE49-F238E27FC236}">
                  <a16:creationId xmlns:a16="http://schemas.microsoft.com/office/drawing/2014/main" id="{E241ACEC-51E8-8B41-A46A-E4CA8D61A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1404" y="9109960"/>
              <a:ext cx="227620" cy="2817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1" name="Shape 1614">
              <a:extLst>
                <a:ext uri="{FF2B5EF4-FFF2-40B4-BE49-F238E27FC236}">
                  <a16:creationId xmlns:a16="http://schemas.microsoft.com/office/drawing/2014/main" id="{EDF3FBD3-F5B6-8546-849C-AFB7E66A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9814" y="8804024"/>
              <a:ext cx="81496" cy="137224"/>
            </a:xfrm>
            <a:custGeom>
              <a:avLst/>
              <a:gdLst>
                <a:gd name="T0" fmla="*/ 1027249653 w 21600"/>
                <a:gd name="T1" fmla="*/ 2147483646 h 21600"/>
                <a:gd name="T2" fmla="*/ 1027249653 w 21600"/>
                <a:gd name="T3" fmla="*/ 2147483646 h 21600"/>
                <a:gd name="T4" fmla="*/ 1027249653 w 21600"/>
                <a:gd name="T5" fmla="*/ 2147483646 h 21600"/>
                <a:gd name="T6" fmla="*/ 1027249653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2" name="Shape 1615">
              <a:extLst>
                <a:ext uri="{FF2B5EF4-FFF2-40B4-BE49-F238E27FC236}">
                  <a16:creationId xmlns:a16="http://schemas.microsoft.com/office/drawing/2014/main" id="{6CF660ED-F1D7-7843-9158-85AF5781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5963" y="8039162"/>
              <a:ext cx="99154" cy="13962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3" name="Shape 1616">
              <a:extLst>
                <a:ext uri="{FF2B5EF4-FFF2-40B4-BE49-F238E27FC236}">
                  <a16:creationId xmlns:a16="http://schemas.microsoft.com/office/drawing/2014/main" id="{3EDA5E88-31D1-5F44-BEB6-9E236D442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7273" y="8146456"/>
              <a:ext cx="98853" cy="85606"/>
            </a:xfrm>
            <a:custGeom>
              <a:avLst/>
              <a:gdLst>
                <a:gd name="T0" fmla="*/ 2147483646 w 21600"/>
                <a:gd name="T1" fmla="*/ 1680064112 h 21600"/>
                <a:gd name="T2" fmla="*/ 2147483646 w 21600"/>
                <a:gd name="T3" fmla="*/ 1680064112 h 21600"/>
                <a:gd name="T4" fmla="*/ 2147483646 w 21600"/>
                <a:gd name="T5" fmla="*/ 1680064112 h 21600"/>
                <a:gd name="T6" fmla="*/ 2147483646 w 21600"/>
                <a:gd name="T7" fmla="*/ 168006411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4" name="Shape 1617">
              <a:extLst>
                <a:ext uri="{FF2B5EF4-FFF2-40B4-BE49-F238E27FC236}">
                  <a16:creationId xmlns:a16="http://schemas.microsoft.com/office/drawing/2014/main" id="{8559D7D8-71FB-8844-99BB-89AAE1535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8684" y="8261954"/>
              <a:ext cx="80831" cy="84433"/>
            </a:xfrm>
            <a:custGeom>
              <a:avLst/>
              <a:gdLst>
                <a:gd name="T0" fmla="*/ 946391673 w 21600"/>
                <a:gd name="T1" fmla="*/ 1463594907 h 21600"/>
                <a:gd name="T2" fmla="*/ 946391673 w 21600"/>
                <a:gd name="T3" fmla="*/ 1463594907 h 21600"/>
                <a:gd name="T4" fmla="*/ 946391673 w 21600"/>
                <a:gd name="T5" fmla="*/ 1463594907 h 21600"/>
                <a:gd name="T6" fmla="*/ 946391673 w 21600"/>
                <a:gd name="T7" fmla="*/ 14635949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5" name="Shape 1618">
              <a:extLst>
                <a:ext uri="{FF2B5EF4-FFF2-40B4-BE49-F238E27FC236}">
                  <a16:creationId xmlns:a16="http://schemas.microsoft.com/office/drawing/2014/main" id="{A802481D-AA44-024A-9BE3-F94F213A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8871" y="8223908"/>
              <a:ext cx="101319" cy="9129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6" name="Shape 1619">
              <a:extLst>
                <a:ext uri="{FF2B5EF4-FFF2-40B4-BE49-F238E27FC236}">
                  <a16:creationId xmlns:a16="http://schemas.microsoft.com/office/drawing/2014/main" id="{666C96C1-9F7C-FA4F-AFAA-58C47966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1242" y="8363925"/>
              <a:ext cx="81234" cy="51864"/>
            </a:xfrm>
            <a:custGeom>
              <a:avLst/>
              <a:gdLst>
                <a:gd name="T0" fmla="*/ 994636249 w 21600"/>
                <a:gd name="T1" fmla="*/ 11193009 h 21600"/>
                <a:gd name="T2" fmla="*/ 994636249 w 21600"/>
                <a:gd name="T3" fmla="*/ 11193009 h 21600"/>
                <a:gd name="T4" fmla="*/ 994636249 w 21600"/>
                <a:gd name="T5" fmla="*/ 11193009 h 21600"/>
                <a:gd name="T6" fmla="*/ 994636249 w 21600"/>
                <a:gd name="T7" fmla="*/ 1119300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7" name="Shape 1620">
              <a:extLst>
                <a:ext uri="{FF2B5EF4-FFF2-40B4-BE49-F238E27FC236}">
                  <a16:creationId xmlns:a16="http://schemas.microsoft.com/office/drawing/2014/main" id="{AB583711-E8CB-4E43-9D71-3B4EF5E4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8258" y="8289190"/>
              <a:ext cx="59503" cy="117327"/>
            </a:xfrm>
            <a:custGeom>
              <a:avLst/>
              <a:gdLst>
                <a:gd name="T0" fmla="*/ 44230751 w 21600"/>
                <a:gd name="T1" fmla="*/ 2147483646 h 21600"/>
                <a:gd name="T2" fmla="*/ 44230751 w 21600"/>
                <a:gd name="T3" fmla="*/ 2147483646 h 21600"/>
                <a:gd name="T4" fmla="*/ 44230751 w 21600"/>
                <a:gd name="T5" fmla="*/ 2147483646 h 21600"/>
                <a:gd name="T6" fmla="*/ 4423075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8" name="Shape 1621">
              <a:extLst>
                <a:ext uri="{FF2B5EF4-FFF2-40B4-BE49-F238E27FC236}">
                  <a16:creationId xmlns:a16="http://schemas.microsoft.com/office/drawing/2014/main" id="{A6E9C845-4147-084A-9810-190810CB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0646" y="8446291"/>
              <a:ext cx="52925" cy="45674"/>
            </a:xfrm>
            <a:custGeom>
              <a:avLst/>
              <a:gdLst>
                <a:gd name="T0" fmla="*/ 13706269 w 21600"/>
                <a:gd name="T1" fmla="*/ 3140429 h 21600"/>
                <a:gd name="T2" fmla="*/ 13706269 w 21600"/>
                <a:gd name="T3" fmla="*/ 3140429 h 21600"/>
                <a:gd name="T4" fmla="*/ 13706269 w 21600"/>
                <a:gd name="T5" fmla="*/ 3140429 h 21600"/>
                <a:gd name="T6" fmla="*/ 13706269 w 21600"/>
                <a:gd name="T7" fmla="*/ 314042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9" name="Shape 1622">
              <a:extLst>
                <a:ext uri="{FF2B5EF4-FFF2-40B4-BE49-F238E27FC236}">
                  <a16:creationId xmlns:a16="http://schemas.microsoft.com/office/drawing/2014/main" id="{34558819-5E06-534D-9B09-3ED893912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6238" y="7817842"/>
              <a:ext cx="188663" cy="16517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0" name="Shape 1623">
              <a:extLst>
                <a:ext uri="{FF2B5EF4-FFF2-40B4-BE49-F238E27FC236}">
                  <a16:creationId xmlns:a16="http://schemas.microsoft.com/office/drawing/2014/main" id="{DE01365C-00C8-3044-A96C-70F839D07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7848" y="7939391"/>
              <a:ext cx="250191" cy="20087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1" name="Shape 1624">
              <a:extLst>
                <a:ext uri="{FF2B5EF4-FFF2-40B4-BE49-F238E27FC236}">
                  <a16:creationId xmlns:a16="http://schemas.microsoft.com/office/drawing/2014/main" id="{1EC119E6-A2E1-4B41-AC46-E8E58580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6745" y="7653364"/>
              <a:ext cx="1425903" cy="8426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2" name="Shape 1625">
              <a:extLst>
                <a:ext uri="{FF2B5EF4-FFF2-40B4-BE49-F238E27FC236}">
                  <a16:creationId xmlns:a16="http://schemas.microsoft.com/office/drawing/2014/main" id="{7DB4C86A-6603-E446-8461-EA331C556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7382" y="6969605"/>
              <a:ext cx="39717" cy="49443"/>
            </a:xfrm>
            <a:custGeom>
              <a:avLst/>
              <a:gdLst>
                <a:gd name="T0" fmla="*/ 776323 w 21600"/>
                <a:gd name="T1" fmla="*/ 6939877 h 21600"/>
                <a:gd name="T2" fmla="*/ 776323 w 21600"/>
                <a:gd name="T3" fmla="*/ 6939877 h 21600"/>
                <a:gd name="T4" fmla="*/ 776323 w 21600"/>
                <a:gd name="T5" fmla="*/ 6939877 h 21600"/>
                <a:gd name="T6" fmla="*/ 776323 w 21600"/>
                <a:gd name="T7" fmla="*/ 693987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3" name="Shape 1626">
              <a:extLst>
                <a:ext uri="{FF2B5EF4-FFF2-40B4-BE49-F238E27FC236}">
                  <a16:creationId xmlns:a16="http://schemas.microsoft.com/office/drawing/2014/main" id="{D057A9C3-FF46-4941-94F8-7D39F96C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3928" y="6290390"/>
              <a:ext cx="35464" cy="47415"/>
            </a:xfrm>
            <a:custGeom>
              <a:avLst/>
              <a:gdLst>
                <a:gd name="T0" fmla="*/ 250121 w 21600"/>
                <a:gd name="T1" fmla="*/ 4565325 h 21600"/>
                <a:gd name="T2" fmla="*/ 250121 w 21600"/>
                <a:gd name="T3" fmla="*/ 4565325 h 21600"/>
                <a:gd name="T4" fmla="*/ 250121 w 21600"/>
                <a:gd name="T5" fmla="*/ 4565325 h 21600"/>
                <a:gd name="T6" fmla="*/ 250121 w 21600"/>
                <a:gd name="T7" fmla="*/ 456532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4" name="Shape 1627">
              <a:extLst>
                <a:ext uri="{FF2B5EF4-FFF2-40B4-BE49-F238E27FC236}">
                  <a16:creationId xmlns:a16="http://schemas.microsoft.com/office/drawing/2014/main" id="{6816AB4D-8376-1441-BCC9-B2695723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6984" y="6455976"/>
              <a:ext cx="39776" cy="67544"/>
            </a:xfrm>
            <a:custGeom>
              <a:avLst/>
              <a:gdLst>
                <a:gd name="T0" fmla="*/ 787928 w 21600"/>
                <a:gd name="T1" fmla="*/ 157081823 h 21600"/>
                <a:gd name="T2" fmla="*/ 787928 w 21600"/>
                <a:gd name="T3" fmla="*/ 157081823 h 21600"/>
                <a:gd name="T4" fmla="*/ 787928 w 21600"/>
                <a:gd name="T5" fmla="*/ 157081823 h 21600"/>
                <a:gd name="T6" fmla="*/ 787928 w 21600"/>
                <a:gd name="T7" fmla="*/ 157081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5" name="Shape 1628">
              <a:extLst>
                <a:ext uri="{FF2B5EF4-FFF2-40B4-BE49-F238E27FC236}">
                  <a16:creationId xmlns:a16="http://schemas.microsoft.com/office/drawing/2014/main" id="{FE31A566-D71C-0243-AA02-9482CF83B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2170" y="7011441"/>
              <a:ext cx="41331" cy="62723"/>
            </a:xfrm>
            <a:custGeom>
              <a:avLst/>
              <a:gdLst>
                <a:gd name="T0" fmla="*/ 1156218 w 21600"/>
                <a:gd name="T1" fmla="*/ 74914655 h 21600"/>
                <a:gd name="T2" fmla="*/ 1156218 w 21600"/>
                <a:gd name="T3" fmla="*/ 74914655 h 21600"/>
                <a:gd name="T4" fmla="*/ 1156218 w 21600"/>
                <a:gd name="T5" fmla="*/ 74914655 h 21600"/>
                <a:gd name="T6" fmla="*/ 1156218 w 21600"/>
                <a:gd name="T7" fmla="*/ 749146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9E37357B-5528-3147-98B7-67366B994185}"/>
              </a:ext>
            </a:extLst>
          </p:cNvPr>
          <p:cNvGrpSpPr/>
          <p:nvPr/>
        </p:nvGrpSpPr>
        <p:grpSpPr>
          <a:xfrm>
            <a:off x="12840072" y="8730208"/>
            <a:ext cx="7083126" cy="3783221"/>
            <a:chOff x="12840072" y="8730208"/>
            <a:chExt cx="7083126" cy="3783221"/>
          </a:xfrm>
        </p:grpSpPr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B642CC57-B99E-DE45-AF90-574B97E4A305}"/>
                </a:ext>
              </a:extLst>
            </p:cNvPr>
            <p:cNvSpPr/>
            <p:nvPr/>
          </p:nvSpPr>
          <p:spPr>
            <a:xfrm>
              <a:off x="13866631" y="8826201"/>
              <a:ext cx="6002934" cy="3687228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4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</a:t>
              </a:r>
            </a:p>
            <a:p>
              <a:pPr algn="ctr">
                <a:lnSpc>
                  <a:spcPct val="150000"/>
                </a:lnSpc>
              </a:pPr>
              <a:r>
                <a:rPr lang="fr-FR" sz="400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SIGFox</a:t>
              </a:r>
              <a:r>
                <a:rPr lang="fr-FR" sz="4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couvre 94% </a:t>
              </a:r>
              <a:br>
                <a:rPr lang="fr-FR" sz="4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fr-FR" sz="4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du territoire français</a:t>
              </a:r>
            </a:p>
            <a:p>
              <a:pPr>
                <a:lnSpc>
                  <a:spcPct val="150000"/>
                </a:lnSpc>
              </a:pPr>
              <a:endParaRPr lang="ru-RU" sz="4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923FAFCB-155C-E24D-9952-5A527644161A}"/>
                </a:ext>
              </a:extLst>
            </p:cNvPr>
            <p:cNvSpPr/>
            <p:nvPr/>
          </p:nvSpPr>
          <p:spPr>
            <a:xfrm rot="10800000">
              <a:off x="12840072" y="8730208"/>
              <a:ext cx="7083126" cy="3668008"/>
            </a:xfrm>
            <a:custGeom>
              <a:avLst/>
              <a:gdLst>
                <a:gd name="connsiteX0" fmla="*/ 14730955 w 14730955"/>
                <a:gd name="connsiteY0" fmla="*/ 7628448 h 7628448"/>
                <a:gd name="connsiteX1" fmla="*/ 12673408 w 14730955"/>
                <a:gd name="connsiteY1" fmla="*/ 7628448 h 7628448"/>
                <a:gd name="connsiteX2" fmla="*/ 12426699 w 14730955"/>
                <a:gd name="connsiteY2" fmla="*/ 7628448 h 7628448"/>
                <a:gd name="connsiteX3" fmla="*/ 0 w 14730955"/>
                <a:gd name="connsiteY3" fmla="*/ 7628448 h 7628448"/>
                <a:gd name="connsiteX4" fmla="*/ 0 w 14730955"/>
                <a:gd name="connsiteY4" fmla="*/ 0 h 7628448"/>
                <a:gd name="connsiteX5" fmla="*/ 12673408 w 14730955"/>
                <a:gd name="connsiteY5" fmla="*/ 0 h 7628448"/>
                <a:gd name="connsiteX6" fmla="*/ 12673408 w 14730955"/>
                <a:gd name="connsiteY6" fmla="*/ 5570901 h 762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0955" h="7628448">
                  <a:moveTo>
                    <a:pt x="14730955" y="7628448"/>
                  </a:moveTo>
                  <a:lnTo>
                    <a:pt x="12673408" y="7628448"/>
                  </a:lnTo>
                  <a:lnTo>
                    <a:pt x="12426699" y="7628448"/>
                  </a:lnTo>
                  <a:lnTo>
                    <a:pt x="0" y="7628448"/>
                  </a:lnTo>
                  <a:lnTo>
                    <a:pt x="0" y="0"/>
                  </a:lnTo>
                  <a:lnTo>
                    <a:pt x="12673408" y="0"/>
                  </a:lnTo>
                  <a:lnTo>
                    <a:pt x="12673408" y="5570901"/>
                  </a:lnTo>
                  <a:close/>
                </a:path>
              </a:pathLst>
            </a:custGeom>
            <a:ln w="152400">
              <a:solidFill>
                <a:schemeClr val="accent5"/>
              </a:solidFill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70" name="Группа 169">
            <a:extLst>
              <a:ext uri="{FF2B5EF4-FFF2-40B4-BE49-F238E27FC236}">
                <a16:creationId xmlns:a16="http://schemas.microsoft.com/office/drawing/2014/main" id="{337BB892-BB9B-7842-AE14-9431A8D7CB11}"/>
              </a:ext>
            </a:extLst>
          </p:cNvPr>
          <p:cNvGrpSpPr/>
          <p:nvPr/>
        </p:nvGrpSpPr>
        <p:grpSpPr>
          <a:xfrm>
            <a:off x="2182888" y="1745432"/>
            <a:ext cx="20386254" cy="8580365"/>
            <a:chOff x="2182888" y="1745432"/>
            <a:chExt cx="20386254" cy="8580365"/>
          </a:xfrm>
        </p:grpSpPr>
        <p:grpSp>
          <p:nvGrpSpPr>
            <p:cNvPr id="148" name="Группа 147">
              <a:extLst>
                <a:ext uri="{FF2B5EF4-FFF2-40B4-BE49-F238E27FC236}">
                  <a16:creationId xmlns:a16="http://schemas.microsoft.com/office/drawing/2014/main" id="{3F30686B-7359-5B4E-A243-F7D6C09C5E80}"/>
                </a:ext>
              </a:extLst>
            </p:cNvPr>
            <p:cNvGrpSpPr/>
            <p:nvPr/>
          </p:nvGrpSpPr>
          <p:grpSpPr>
            <a:xfrm>
              <a:off x="14352240" y="1745432"/>
              <a:ext cx="1656184" cy="1656184"/>
              <a:chOff x="14208224" y="8370168"/>
              <a:chExt cx="1656184" cy="1656184"/>
            </a:xfrm>
          </p:grpSpPr>
          <p:sp>
            <p:nvSpPr>
              <p:cNvPr id="149" name="Овал 148">
                <a:extLst>
                  <a:ext uri="{FF2B5EF4-FFF2-40B4-BE49-F238E27FC236}">
                    <a16:creationId xmlns:a16="http://schemas.microsoft.com/office/drawing/2014/main" id="{B732E966-5A4B-8445-9E0F-BE21FBB8B68E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50" name="Крест 149">
                <a:extLst>
                  <a:ext uri="{FF2B5EF4-FFF2-40B4-BE49-F238E27FC236}">
                    <a16:creationId xmlns:a16="http://schemas.microsoft.com/office/drawing/2014/main" id="{221B72C9-36C3-8641-B2B6-71989E7FD2CB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51" name="Группа 150">
              <a:extLst>
                <a:ext uri="{FF2B5EF4-FFF2-40B4-BE49-F238E27FC236}">
                  <a16:creationId xmlns:a16="http://schemas.microsoft.com/office/drawing/2014/main" id="{7A4B2F7B-165A-3041-831C-6FA621311061}"/>
                </a:ext>
              </a:extLst>
            </p:cNvPr>
            <p:cNvGrpSpPr/>
            <p:nvPr/>
          </p:nvGrpSpPr>
          <p:grpSpPr>
            <a:xfrm>
              <a:off x="2182888" y="1745432"/>
              <a:ext cx="1656184" cy="1656184"/>
              <a:chOff x="14208224" y="8370168"/>
              <a:chExt cx="1656184" cy="1656184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E1DE05D5-B095-8A4D-9DE4-8A3056DE3285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53" name="Крест 152">
                <a:extLst>
                  <a:ext uri="{FF2B5EF4-FFF2-40B4-BE49-F238E27FC236}">
                    <a16:creationId xmlns:a16="http://schemas.microsoft.com/office/drawing/2014/main" id="{497A9001-BF94-3C48-BB20-00426B4F7A02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54" name="Группа 153">
              <a:extLst>
                <a:ext uri="{FF2B5EF4-FFF2-40B4-BE49-F238E27FC236}">
                  <a16:creationId xmlns:a16="http://schemas.microsoft.com/office/drawing/2014/main" id="{CD16E1A4-28A0-A545-9390-C81398FB4BA3}"/>
                </a:ext>
              </a:extLst>
            </p:cNvPr>
            <p:cNvGrpSpPr/>
            <p:nvPr/>
          </p:nvGrpSpPr>
          <p:grpSpPr>
            <a:xfrm>
              <a:off x="5207224" y="4769768"/>
              <a:ext cx="1656184" cy="1656184"/>
              <a:chOff x="14208224" y="8370168"/>
              <a:chExt cx="1656184" cy="1656184"/>
            </a:xfrm>
          </p:grpSpPr>
          <p:sp>
            <p:nvSpPr>
              <p:cNvPr id="155" name="Овал 154">
                <a:extLst>
                  <a:ext uri="{FF2B5EF4-FFF2-40B4-BE49-F238E27FC236}">
                    <a16:creationId xmlns:a16="http://schemas.microsoft.com/office/drawing/2014/main" id="{70202CD0-1CF6-AE47-BF87-0CFD3E0FC3D2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56" name="Крест 155">
                <a:extLst>
                  <a:ext uri="{FF2B5EF4-FFF2-40B4-BE49-F238E27FC236}">
                    <a16:creationId xmlns:a16="http://schemas.microsoft.com/office/drawing/2014/main" id="{ECDA3705-BFDF-D74F-8952-123F57B39C95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57" name="Группа 156">
              <a:extLst>
                <a:ext uri="{FF2B5EF4-FFF2-40B4-BE49-F238E27FC236}">
                  <a16:creationId xmlns:a16="http://schemas.microsoft.com/office/drawing/2014/main" id="{C63C550F-C1B8-C14E-ABD7-149E43DD032F}"/>
                </a:ext>
              </a:extLst>
            </p:cNvPr>
            <p:cNvGrpSpPr/>
            <p:nvPr/>
          </p:nvGrpSpPr>
          <p:grpSpPr>
            <a:xfrm>
              <a:off x="10544137" y="6845036"/>
              <a:ext cx="1656184" cy="1656184"/>
              <a:chOff x="14208224" y="8370168"/>
              <a:chExt cx="1656184" cy="1656184"/>
            </a:xfrm>
          </p:grpSpPr>
          <p:sp>
            <p:nvSpPr>
              <p:cNvPr id="158" name="Овал 157">
                <a:extLst>
                  <a:ext uri="{FF2B5EF4-FFF2-40B4-BE49-F238E27FC236}">
                    <a16:creationId xmlns:a16="http://schemas.microsoft.com/office/drawing/2014/main" id="{9177B46B-05DB-C649-802C-AFECA3551A5A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59" name="Крест 158">
                <a:extLst>
                  <a:ext uri="{FF2B5EF4-FFF2-40B4-BE49-F238E27FC236}">
                    <a16:creationId xmlns:a16="http://schemas.microsoft.com/office/drawing/2014/main" id="{0FE97C93-F7CC-B642-BDCC-744CEB4DF1D6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60" name="Группа 159">
              <a:extLst>
                <a:ext uri="{FF2B5EF4-FFF2-40B4-BE49-F238E27FC236}">
                  <a16:creationId xmlns:a16="http://schemas.microsoft.com/office/drawing/2014/main" id="{CEA7CB20-415A-0446-B348-3AB9078E88A6}"/>
                </a:ext>
              </a:extLst>
            </p:cNvPr>
            <p:cNvGrpSpPr/>
            <p:nvPr/>
          </p:nvGrpSpPr>
          <p:grpSpPr>
            <a:xfrm>
              <a:off x="18059840" y="4049688"/>
              <a:ext cx="1656184" cy="1656184"/>
              <a:chOff x="14208224" y="8370168"/>
              <a:chExt cx="1656184" cy="1656184"/>
            </a:xfrm>
          </p:grpSpPr>
          <p:sp>
            <p:nvSpPr>
              <p:cNvPr id="161" name="Овал 160">
                <a:extLst>
                  <a:ext uri="{FF2B5EF4-FFF2-40B4-BE49-F238E27FC236}">
                    <a16:creationId xmlns:a16="http://schemas.microsoft.com/office/drawing/2014/main" id="{9D8F9095-8278-554D-804C-7ACB5680E23A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2" name="Крест 161">
                <a:extLst>
                  <a:ext uri="{FF2B5EF4-FFF2-40B4-BE49-F238E27FC236}">
                    <a16:creationId xmlns:a16="http://schemas.microsoft.com/office/drawing/2014/main" id="{D3F389D0-F357-1C4D-B117-B0959632B7DA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8FAB4584-6936-C74E-A96B-44DDE906C6F2}"/>
                </a:ext>
              </a:extLst>
            </p:cNvPr>
            <p:cNvGrpSpPr/>
            <p:nvPr/>
          </p:nvGrpSpPr>
          <p:grpSpPr>
            <a:xfrm>
              <a:off x="4376851" y="8669613"/>
              <a:ext cx="1656184" cy="1656184"/>
              <a:chOff x="14208224" y="8370168"/>
              <a:chExt cx="1656184" cy="1656184"/>
            </a:xfrm>
          </p:grpSpPr>
          <p:sp>
            <p:nvSpPr>
              <p:cNvPr id="164" name="Овал 163">
                <a:extLst>
                  <a:ext uri="{FF2B5EF4-FFF2-40B4-BE49-F238E27FC236}">
                    <a16:creationId xmlns:a16="http://schemas.microsoft.com/office/drawing/2014/main" id="{8FDDE073-958A-3A42-A2DC-FE009C7986B9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5" name="Крест 164">
                <a:extLst>
                  <a:ext uri="{FF2B5EF4-FFF2-40B4-BE49-F238E27FC236}">
                    <a16:creationId xmlns:a16="http://schemas.microsoft.com/office/drawing/2014/main" id="{45F7D26A-5407-7746-803D-EBBAAA89A0D9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E96EB898-75EA-8444-838E-676CBE3928E4}"/>
                </a:ext>
              </a:extLst>
            </p:cNvPr>
            <p:cNvGrpSpPr/>
            <p:nvPr/>
          </p:nvGrpSpPr>
          <p:grpSpPr>
            <a:xfrm>
              <a:off x="20912958" y="7170018"/>
              <a:ext cx="1656184" cy="1656184"/>
              <a:chOff x="14208224" y="8370168"/>
              <a:chExt cx="1656184" cy="1656184"/>
            </a:xfrm>
          </p:grpSpPr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900A89DF-E621-2D4C-85DB-5366B653D0B5}"/>
                  </a:ext>
                </a:extLst>
              </p:cNvPr>
              <p:cNvSpPr/>
              <p:nvPr/>
            </p:nvSpPr>
            <p:spPr>
              <a:xfrm>
                <a:off x="14208224" y="8370168"/>
                <a:ext cx="1656184" cy="165618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8" name="Крест 167">
                <a:extLst>
                  <a:ext uri="{FF2B5EF4-FFF2-40B4-BE49-F238E27FC236}">
                    <a16:creationId xmlns:a16="http://schemas.microsoft.com/office/drawing/2014/main" id="{15DF2E47-3D01-7F41-A95E-D8DF3EBB2F17}"/>
                  </a:ext>
                </a:extLst>
              </p:cNvPr>
              <p:cNvSpPr/>
              <p:nvPr/>
            </p:nvSpPr>
            <p:spPr>
              <a:xfrm>
                <a:off x="14546932" y="8708876"/>
                <a:ext cx="978768" cy="978768"/>
              </a:xfrm>
              <a:prstGeom prst="plus">
                <a:avLst>
                  <a:gd name="adj" fmla="val 46437"/>
                </a:avLst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pic>
        <p:nvPicPr>
          <p:cNvPr id="171" name="Image 170">
            <a:extLst>
              <a:ext uri="{FF2B5EF4-FFF2-40B4-BE49-F238E27FC236}">
                <a16:creationId xmlns:a16="http://schemas.microsoft.com/office/drawing/2014/main" id="{0225947D-3BFF-4CD5-8BD6-386E53920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8" t="27173" r="11461" b="30675"/>
          <a:stretch/>
        </p:blipFill>
        <p:spPr>
          <a:xfrm>
            <a:off x="42670" y="74839"/>
            <a:ext cx="3816424" cy="12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6900C5C4-9D79-4CC4-929D-DC9E4DAF27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690" b="690"/>
          <a:stretch>
            <a:fillRect/>
          </a:stretch>
        </p:blipFill>
        <p:spPr>
          <a:xfrm>
            <a:off x="16914813" y="3349625"/>
            <a:ext cx="4143375" cy="726440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85FCB0F-F7B1-5748-8186-8F7D0D15C5C0}"/>
              </a:ext>
            </a:extLst>
          </p:cNvPr>
          <p:cNvGrpSpPr/>
          <p:nvPr/>
        </p:nvGrpSpPr>
        <p:grpSpPr>
          <a:xfrm>
            <a:off x="3695056" y="3624188"/>
            <a:ext cx="6984776" cy="3233812"/>
            <a:chOff x="3695056" y="3624188"/>
            <a:chExt cx="6984776" cy="3233812"/>
          </a:xfrm>
        </p:grpSpPr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D59AAA59-1AAA-8848-B220-91509DE8EE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95056" y="5064274"/>
              <a:ext cx="6984776" cy="1793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mobile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8D511EED-0493-9D41-8776-AE1BE92C49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95056" y="3624188"/>
              <a:ext cx="64990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Application</a:t>
              </a:r>
              <a:endParaRPr lang="x-none" altLang="x-none" sz="1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EB14B9-42B4-1F47-9A3C-CED820D4D379}"/>
              </a:ext>
            </a:extLst>
          </p:cNvPr>
          <p:cNvSpPr/>
          <p:nvPr/>
        </p:nvSpPr>
        <p:spPr>
          <a:xfrm>
            <a:off x="3695056" y="7096497"/>
            <a:ext cx="10945216" cy="296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se déplacer en recherchant son animal, mais également de scanner les animaux aux alentours grâce à notre antenne Bluetooth qui rechargera notamment leur médaillon.</a:t>
            </a:r>
            <a:endParaRPr lang="ru-RU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hone_gold.png">
            <a:extLst>
              <a:ext uri="{FF2B5EF4-FFF2-40B4-BE49-F238E27FC236}">
                <a16:creationId xmlns:a16="http://schemas.microsoft.com/office/drawing/2014/main" id="{9A5921AD-8D40-A642-8A83-8E7E1D6DA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937" y="1964531"/>
            <a:ext cx="5191125" cy="97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D658EE-21D6-4B62-B427-71CBDAA1AA70}"/>
              </a:ext>
            </a:extLst>
          </p:cNvPr>
          <p:cNvSpPr/>
          <p:nvPr/>
        </p:nvSpPr>
        <p:spPr>
          <a:xfrm>
            <a:off x="1102768" y="2033464"/>
            <a:ext cx="504056" cy="317504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fr-FR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503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753E1C29-C6C5-4C0C-9629-FD975C3E30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4206" r="14206"/>
          <a:stretch>
            <a:fillRect/>
          </a:stretch>
        </p:blipFill>
        <p:spPr>
          <a:xfrm>
            <a:off x="1206214" y="1016793"/>
            <a:ext cx="22250400" cy="11682413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A790E26-5047-934F-8C74-CCB3DA3F64ED}"/>
              </a:ext>
            </a:extLst>
          </p:cNvPr>
          <p:cNvGrpSpPr/>
          <p:nvPr/>
        </p:nvGrpSpPr>
        <p:grpSpPr>
          <a:xfrm>
            <a:off x="8195556" y="2853021"/>
            <a:ext cx="7992888" cy="7992888"/>
            <a:chOff x="8195556" y="2853021"/>
            <a:chExt cx="7992888" cy="799288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42A84FD-0A07-D04C-ABD5-AE2539A5D05D}"/>
                </a:ext>
              </a:extLst>
            </p:cNvPr>
            <p:cNvSpPr/>
            <p:nvPr/>
          </p:nvSpPr>
          <p:spPr>
            <a:xfrm>
              <a:off x="8195556" y="2853021"/>
              <a:ext cx="7992888" cy="7992888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ED867DAB-E84A-D44F-BFEC-88CE3C7CB3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02477" y="5057726"/>
              <a:ext cx="605787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496D4362-BDF2-004A-837B-67027E73B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02477" y="3617640"/>
              <a:ext cx="64990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x-none" altLang="x-none" sz="1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B02B8D7-E0B6-7C4F-9686-A27A9096E7BD}"/>
                </a:ext>
              </a:extLst>
            </p:cNvPr>
            <p:cNvSpPr/>
            <p:nvPr/>
          </p:nvSpPr>
          <p:spPr>
            <a:xfrm>
              <a:off x="8195556" y="5930120"/>
              <a:ext cx="6273899" cy="133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6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Démonstration</a:t>
              </a:r>
              <a:endParaRPr lang="ru-RU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496CBA8B-55C1-9242-B0F3-90659084A3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99743" y="9522732"/>
              <a:ext cx="2592288" cy="44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endParaRPr lang="x-none" altLang="x-none" sz="1800" b="1" spc="6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pic>
        <p:nvPicPr>
          <p:cNvPr id="7" name="Graphique 6" descr="Empreintes de pattes">
            <a:extLst>
              <a:ext uri="{FF2B5EF4-FFF2-40B4-BE49-F238E27FC236}">
                <a16:creationId xmlns:a16="http://schemas.microsoft.com/office/drawing/2014/main" id="{4D839A2C-65F4-4042-90E3-87593CC7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9532" y="5839382"/>
            <a:ext cx="914400" cy="914400"/>
          </a:xfrm>
          <a:prstGeom prst="rect">
            <a:avLst/>
          </a:prstGeom>
        </p:spPr>
      </p:pic>
      <p:pic>
        <p:nvPicPr>
          <p:cNvPr id="13" name="Graphique 12" descr="Empreintes de pattes">
            <a:extLst>
              <a:ext uri="{FF2B5EF4-FFF2-40B4-BE49-F238E27FC236}">
                <a16:creationId xmlns:a16="http://schemas.microsoft.com/office/drawing/2014/main" id="{0BAE5E0D-9D5D-40F1-A887-F88E0D690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491" y="6464001"/>
            <a:ext cx="914400" cy="914400"/>
          </a:xfrm>
          <a:prstGeom prst="rect">
            <a:avLst/>
          </a:prstGeom>
        </p:spPr>
      </p:pic>
      <p:pic>
        <p:nvPicPr>
          <p:cNvPr id="18" name="Graphique 17" descr="Empreintes de pattes">
            <a:extLst>
              <a:ext uri="{FF2B5EF4-FFF2-40B4-BE49-F238E27FC236}">
                <a16:creationId xmlns:a16="http://schemas.microsoft.com/office/drawing/2014/main" id="{AB73222C-8FC0-41B1-9AE6-A6DF1340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9532" y="7216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5520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Hislide io - Startup">
      <a:dk1>
        <a:srgbClr val="2D2C2D"/>
      </a:dk1>
      <a:lt1>
        <a:srgbClr val="FFFFFF"/>
      </a:lt1>
      <a:dk2>
        <a:srgbClr val="A5A5A6"/>
      </a:dk2>
      <a:lt2>
        <a:srgbClr val="DADADA"/>
      </a:lt2>
      <a:accent1>
        <a:srgbClr val="EF7E2F"/>
      </a:accent1>
      <a:accent2>
        <a:srgbClr val="EF7E2F"/>
      </a:accent2>
      <a:accent3>
        <a:srgbClr val="EF7E2F"/>
      </a:accent3>
      <a:accent4>
        <a:srgbClr val="EF7E2F"/>
      </a:accent4>
      <a:accent5>
        <a:srgbClr val="EF7E2F"/>
      </a:accent5>
      <a:accent6>
        <a:srgbClr val="DADADA"/>
      </a:accent6>
      <a:hlink>
        <a:srgbClr val="EF7E2F"/>
      </a:hlink>
      <a:folHlink>
        <a:srgbClr val="EF7E2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FFD956D21364387A2A42F5FF7E079" ma:contentTypeVersion="6" ma:contentTypeDescription="Crée un document." ma:contentTypeScope="" ma:versionID="19d953ab58904718ffaf8c6a624c8cad">
  <xsd:schema xmlns:xsd="http://www.w3.org/2001/XMLSchema" xmlns:xs="http://www.w3.org/2001/XMLSchema" xmlns:p="http://schemas.microsoft.com/office/2006/metadata/properties" xmlns:ns2="8fe31591-c545-4fa9-bfc2-b749fe64e2f6" targetNamespace="http://schemas.microsoft.com/office/2006/metadata/properties" ma:root="true" ma:fieldsID="12892327d32af67d49c32882b4d3016b" ns2:_="">
    <xsd:import namespace="8fe31591-c545-4fa9-bfc2-b749fe64e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31591-c545-4fa9-bfc2-b749fe64e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B7A88F-0989-438E-917D-01BA41C00CC7}">
  <ds:schemaRefs>
    <ds:schemaRef ds:uri="http://schemas.microsoft.com/office/2006/metadata/properties"/>
    <ds:schemaRef ds:uri="http://schemas.openxmlformats.org/package/2006/metadata/core-properties"/>
    <ds:schemaRef ds:uri="8fe31591-c545-4fa9-bfc2-b749fe64e2f6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E1D8B7-6E3B-43F6-ABB2-6BAD1F8C1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31591-c545-4fa9-bfc2-b749fe64e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301926-6F74-4934-A0C9-596000D1CD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205</Words>
  <Application>Microsoft Office PowerPoint</Application>
  <PresentationFormat>Personnalisé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Bahnschrift Light Condensed</vt:lpstr>
      <vt:lpstr>Helvetica Light</vt:lpstr>
      <vt:lpstr>Helvetica Neue</vt:lpstr>
      <vt:lpstr>Montserrat Semi</vt:lpstr>
      <vt:lpstr>Open Sans</vt:lpstr>
      <vt:lpstr>Open Sans Semibold</vt:lpstr>
      <vt:lpstr>Poppins</vt:lpstr>
      <vt:lpstr>Poppins Medium</vt:lpstr>
      <vt:lpstr>Titillium</vt:lpstr>
      <vt:lpstr>Titillium Regular Upright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Verdier</dc:creator>
  <cp:lastModifiedBy>Arthur VERDIER</cp:lastModifiedBy>
  <cp:revision>674</cp:revision>
  <dcterms:modified xsi:type="dcterms:W3CDTF">2019-10-09T20:24:47Z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0x0101009AFFFD956D21364387A2A42F5FF7E079</vt:lpwstr>
  </property>
</Properties>
</file>