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63" r:id="rId3"/>
    <p:sldId id="264" r:id="rId4"/>
    <p:sldId id="267" r:id="rId5"/>
    <p:sldId id="260" r:id="rId6"/>
    <p:sldId id="261" r:id="rId7"/>
    <p:sldId id="256" r:id="rId8"/>
    <p:sldId id="257" r:id="rId9"/>
    <p:sldId id="259" r:id="rId10"/>
    <p:sldId id="270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78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7C213-E020-4648-B092-C4DB01800065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B60AB-D80B-41E5-945E-FBDC6A21DB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26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B60AB-D80B-41E5-945E-FBDC6A21DB6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85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59E0F-221B-EBA1-FB9C-29396922C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B28581-7B26-740E-DC3B-2D6338B56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CA37C-BC62-6022-EB5C-0A864217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BD1A93-BCFF-F79A-BA7F-672B4AEA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C203DF-A9A9-DF40-9201-0763BD7F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8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03D60-922E-B55A-5555-84BD207F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5F2C57-990F-3A16-2E26-E9A51D14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292C2D-D59B-E174-D0FE-BBE58514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99085-5E4C-A48D-A403-47876339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5A118-979C-5941-D438-BF86C67E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1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E3EB64-64B6-AE9A-1E6E-9B83CF42D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8207A9-7DF2-FC66-336E-B94FA3A9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B1389-D56E-DC22-8EEC-DA8ED31A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3CE293-4B47-FE1C-02EF-A403E4D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F13908-56A2-09E2-6BB3-C8F0D4BF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0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124D9-C7B9-035A-7C7C-611F5604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06086D-EDDF-A0F4-DB15-74235B67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FE419-89A5-89BF-1E5C-8A22D1B9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4ACFF-0013-C2B4-6173-ECA25BF7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223FF-648A-8811-3BCC-D3A72D77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0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B8B47-A49A-E285-0353-F196310E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E5776-715F-6463-7C77-094D004E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052A37-023B-B22F-BD53-3789187B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A5DA9-EF1C-84CA-5B3D-CE3BA70C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D53D7-AD09-46BE-F44C-339CBCD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10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7BCA4-2FC0-9514-F353-597EDE39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F8A50-8D3A-6123-2F25-26DD1917E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9FF72-AC7D-CFE5-1DEC-69054994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C9EB2C-27C7-E601-A9D1-04CA4E09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0FA1C3-03F7-E965-9564-579073F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AF4A5E-75A5-2E5C-7BCD-571C6917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4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C5311-B12D-2206-BF7E-1E0064E0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67F673-6934-69D1-3BA4-C8B8B928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E4F9E1-F68B-F51D-B061-94EF1B68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E3FA6A-8E49-5064-3C6C-2624353F6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69A49B-7830-96CE-0E67-81C7D07ED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AEB8CD-52A5-04DE-1D86-E9823319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8A5211-8851-38F4-2097-9ACE3008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0A4A0B-A44C-74F6-0A93-AE7DDE18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84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C2D11-E943-58CE-8F75-6B86E955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0D5F27-3E38-18D7-ECBB-36BAC0D6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709C0B-FF6A-9973-6E00-880A53D1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062C9-EA78-F142-6410-C30A3D8F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EF755D-BB1C-F591-DD7D-D477048C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AAC656-C34B-9553-8354-7DA5FF23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1E1B49-4F40-6986-B1FA-C19259DE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30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3DF03-B8FC-015C-ED78-2E96A965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87007A-35EA-8552-81E1-898CD549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001EB6-9A27-7807-10DB-F8246ED4F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E72946-F564-0C68-AB08-F2A2CEB2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46212-A455-64C7-F607-0479BB1D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756B4D-5DD9-B12E-977E-9AD7BEF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49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47C75-02B4-9C41-C7D3-99DCC484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5BA786-E398-49CD-2335-240814328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17DB6A-802D-28BA-1FD3-87C377AD5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0B20F5-CAB2-AB9C-241D-FC791936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5498AE-9D69-1AC2-AC6A-51A4CA5A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AE9641-4C66-363A-5DF1-9504C183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9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DED271-9272-AF92-458B-479CA8AA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8319DA-2406-A9AB-D945-B196B374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F4DE3A-CA63-2B0D-4BEB-54241C437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C19A2-FEF7-4D78-8061-DDAEFB11027D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22116-5837-76A9-BF3D-77971574C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0286B5-2B10-7A8E-89A1-FDD74FFE0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2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ossa.com/blog/sbom-examples-explained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8C91626-85DC-01CF-214F-B0D25C195518}"/>
              </a:ext>
            </a:extLst>
          </p:cNvPr>
          <p:cNvSpPr txBox="1"/>
          <p:nvPr/>
        </p:nvSpPr>
        <p:spPr>
          <a:xfrm>
            <a:off x="776748" y="1997248"/>
            <a:ext cx="9360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https://github.com/dlucasd/vol-au-dessus-d-un-nid-de-vulnerabilites?tab=readme-ov-file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75551F-0267-AE16-DBA5-26D1973AF943}"/>
              </a:ext>
            </a:extLst>
          </p:cNvPr>
          <p:cNvSpPr txBox="1"/>
          <p:nvPr/>
        </p:nvSpPr>
        <p:spPr>
          <a:xfrm>
            <a:off x="776748" y="1033686"/>
            <a:ext cx="970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https://www.devoxx.fr/agenda-2025/talk/vol-au-dessus-d-un-nid-de-vulnerabilites/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574348-4BD8-7177-99D0-B44CCB1EF09F}"/>
              </a:ext>
            </a:extLst>
          </p:cNvPr>
          <p:cNvSpPr txBox="1"/>
          <p:nvPr/>
        </p:nvSpPr>
        <p:spPr>
          <a:xfrm>
            <a:off x="776748" y="3021638"/>
            <a:ext cx="970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Damien LUCAS</a:t>
            </a:r>
          </a:p>
        </p:txBody>
      </p:sp>
    </p:spTree>
    <p:extLst>
      <p:ext uri="{BB962C8B-B14F-4D97-AF65-F5344CB8AC3E}">
        <p14:creationId xmlns:p14="http://schemas.microsoft.com/office/powerpoint/2010/main" val="83617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7286C-0F92-6A93-E325-CE426B4FA2DC}"/>
              </a:ext>
            </a:extLst>
          </p:cNvPr>
          <p:cNvSpPr txBox="1"/>
          <p:nvPr/>
        </p:nvSpPr>
        <p:spPr>
          <a:xfrm>
            <a:off x="1848465" y="5125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Dev </a:t>
            </a:r>
            <a:r>
              <a:rPr lang="fr-FR" dirty="0" err="1">
                <a:highlight>
                  <a:srgbClr val="FFFF00"/>
                </a:highlight>
              </a:rPr>
              <a:t>dependencies</a:t>
            </a:r>
            <a:r>
              <a:rPr lang="fr-FR" dirty="0">
                <a:highlight>
                  <a:srgbClr val="FFFF00"/>
                </a:highlight>
              </a:rPr>
              <a:t> vs production </a:t>
            </a:r>
            <a:r>
              <a:rPr lang="fr-FR" dirty="0" err="1">
                <a:highlight>
                  <a:srgbClr val="FFFF00"/>
                </a:highlight>
              </a:rPr>
              <a:t>dependencies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3BF7D86-4053-C382-FF57-72EA75E65C1B}"/>
              </a:ext>
            </a:extLst>
          </p:cNvPr>
          <p:cNvSpPr txBox="1"/>
          <p:nvPr/>
        </p:nvSpPr>
        <p:spPr>
          <a:xfrm>
            <a:off x="1120876" y="4963153"/>
            <a:ext cx="819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préco</a:t>
            </a:r>
            <a:r>
              <a:rPr lang="fr-FR" dirty="0">
                <a:sym typeface="Wingdings" panose="05000000000000000000" pitchFamily="2" charset="2"/>
              </a:rPr>
              <a:t>, séparer et faire les deux (?)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FB6E95-C4DB-CC81-5DEF-7883A76B1420}"/>
              </a:ext>
            </a:extLst>
          </p:cNvPr>
          <p:cNvSpPr txBox="1"/>
          <p:nvPr/>
        </p:nvSpPr>
        <p:spPr>
          <a:xfrm>
            <a:off x="1120877" y="16244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https://github.com/CycloneDX/cdxgen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E71C09-0495-7C35-4E57-7312D84E80A3}"/>
              </a:ext>
            </a:extLst>
          </p:cNvPr>
          <p:cNvSpPr txBox="1"/>
          <p:nvPr/>
        </p:nvSpPr>
        <p:spPr>
          <a:xfrm>
            <a:off x="1120876" y="2367031"/>
            <a:ext cx="9379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the argument --required-only, you can limit the SBOM only to include packages with the scope "required", commonly called production or non-dev dependencies. </a:t>
            </a:r>
            <a:r>
              <a:rPr lang="en-US" sz="1200" dirty="0"/>
              <a:t>(Combine with --no-babel to limit this list to only non-dev dependencies based on the dev attribute being false in the lock files.)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0138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B4E4D6B-0658-6F40-8E41-935019B56265}"/>
              </a:ext>
            </a:extLst>
          </p:cNvPr>
          <p:cNvSpPr txBox="1"/>
          <p:nvPr/>
        </p:nvSpPr>
        <p:spPr>
          <a:xfrm>
            <a:off x="1651820" y="1809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! SBOM vs « formulation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AD204F-5B5B-4F7F-BA72-2899CE4ECFB8}"/>
              </a:ext>
            </a:extLst>
          </p:cNvPr>
          <p:cNvSpPr txBox="1"/>
          <p:nvPr/>
        </p:nvSpPr>
        <p:spPr>
          <a:xfrm>
            <a:off x="3048000" y="31082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Formulation (new to </a:t>
            </a:r>
            <a:r>
              <a:rPr lang="en-US" b="1" dirty="0" err="1"/>
              <a:t>CycloneDX</a:t>
            </a:r>
            <a:r>
              <a:rPr lang="en-US" b="1" dirty="0"/>
              <a:t> v1.5)</a:t>
            </a:r>
            <a:r>
              <a:rPr lang="en-US" dirty="0"/>
              <a:t>: Describes how something was deployed or manufactured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src</a:t>
            </a:r>
            <a:r>
              <a:rPr lang="en-US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76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D064E9D-C4AC-4B5D-2B29-EEA0E904000A}"/>
              </a:ext>
            </a:extLst>
          </p:cNvPr>
          <p:cNvSpPr txBox="1"/>
          <p:nvPr/>
        </p:nvSpPr>
        <p:spPr>
          <a:xfrm>
            <a:off x="1651820" y="1809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Dependency</a:t>
            </a:r>
            <a:r>
              <a:rPr lang="fr-FR" dirty="0"/>
              <a:t>-Track, use cases…</a:t>
            </a:r>
          </a:p>
        </p:txBody>
      </p:sp>
    </p:spTree>
    <p:extLst>
      <p:ext uri="{BB962C8B-B14F-4D97-AF65-F5344CB8AC3E}">
        <p14:creationId xmlns:p14="http://schemas.microsoft.com/office/powerpoint/2010/main" val="375598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B89D-CCF4-D906-7DEA-1879B71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(!)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DCB19-E38E-ABB7-E1F3-9112A129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 contexte BNP PF</a:t>
            </a:r>
          </a:p>
        </p:txBody>
      </p:sp>
    </p:spTree>
    <p:extLst>
      <p:ext uri="{BB962C8B-B14F-4D97-AF65-F5344CB8AC3E}">
        <p14:creationId xmlns:p14="http://schemas.microsoft.com/office/powerpoint/2010/main" val="304384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BA3AF8F-2974-7006-7015-B44676D79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16" y="0"/>
            <a:ext cx="5175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567FA1-B4F3-0255-30E2-968851DCFDFA}"/>
              </a:ext>
            </a:extLst>
          </p:cNvPr>
          <p:cNvSpPr txBox="1"/>
          <p:nvPr/>
        </p:nvSpPr>
        <p:spPr>
          <a:xfrm>
            <a:off x="924233" y="1209368"/>
            <a:ext cx="426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 amont, il faut générer les SBOM pour tous les tags candidats à MEP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C989B3-13B1-F3C6-0E0D-7B43450DC85F}"/>
              </a:ext>
            </a:extLst>
          </p:cNvPr>
          <p:cNvSpPr txBox="1"/>
          <p:nvPr/>
        </p:nvSpPr>
        <p:spPr>
          <a:xfrm>
            <a:off x="924231" y="4832556"/>
            <a:ext cx="426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Il faut une gestion des environnements, pour savoir quelle version est déployée dans quel </a:t>
            </a:r>
            <a:r>
              <a:rPr lang="fr-FR" dirty="0" err="1"/>
              <a:t>env</a:t>
            </a:r>
            <a:r>
              <a:rPr lang="fr-FR" dirty="0"/>
              <a:t> (dont prod)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D194AB-6326-DB82-A91C-CA9C125CDC63}"/>
              </a:ext>
            </a:extLst>
          </p:cNvPr>
          <p:cNvSpPr txBox="1"/>
          <p:nvPr/>
        </p:nvSpPr>
        <p:spPr>
          <a:xfrm>
            <a:off x="924233" y="2161937"/>
            <a:ext cx="4267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Risque : alimentation excessive du </a:t>
            </a:r>
            <a:r>
              <a:rPr lang="fr-FR" dirty="0" err="1"/>
              <a:t>dependency-track</a:t>
            </a:r>
            <a:r>
              <a:rPr lang="fr-FR" dirty="0"/>
              <a:t>, avec des SBOM qui n’ont jamais atteint la production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92E6DD-B5FE-F1CE-9C17-7BC6480C3B9B}"/>
              </a:ext>
            </a:extLst>
          </p:cNvPr>
          <p:cNvSpPr txBox="1"/>
          <p:nvPr/>
        </p:nvSpPr>
        <p:spPr>
          <a:xfrm>
            <a:off x="924232" y="3301449"/>
            <a:ext cx="426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Il faut une rigueur dans les workflows de </a:t>
            </a:r>
            <a:r>
              <a:rPr lang="fr-FR" dirty="0" err="1">
                <a:sym typeface="Wingdings" panose="05000000000000000000" pitchFamily="2" charset="2"/>
              </a:rPr>
              <a:t>dév</a:t>
            </a:r>
            <a:r>
              <a:rPr lang="fr-FR" dirty="0">
                <a:sym typeface="Wingdings" panose="05000000000000000000" pitchFamily="2" charset="2"/>
              </a:rPr>
              <a:t>. Merge sur master + tag quand on est certain d’aller en prod (au « dernier moment »)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ACD7A4-5E73-13AC-1F21-46F156C79F0A}"/>
              </a:ext>
            </a:extLst>
          </p:cNvPr>
          <p:cNvSpPr/>
          <p:nvPr/>
        </p:nvSpPr>
        <p:spPr>
          <a:xfrm>
            <a:off x="10186219" y="5152103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42104-976B-15F9-1466-13079A6E47CA}"/>
              </a:ext>
            </a:extLst>
          </p:cNvPr>
          <p:cNvSpPr/>
          <p:nvPr/>
        </p:nvSpPr>
        <p:spPr>
          <a:xfrm>
            <a:off x="10161638" y="2231923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1D541-F307-1601-10E1-369D11EEEE87}"/>
              </a:ext>
            </a:extLst>
          </p:cNvPr>
          <p:cNvSpPr/>
          <p:nvPr/>
        </p:nvSpPr>
        <p:spPr>
          <a:xfrm>
            <a:off x="10161638" y="521110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5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B89D-CCF4-D906-7DEA-1879B71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La conférence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DCB19-E38E-ABB7-E1F3-9112A129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974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B89D-CCF4-D906-7DEA-1879B71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Analyse, POC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DCB19-E38E-ABB7-E1F3-9112A129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 contexte BNP PF</a:t>
            </a:r>
          </a:p>
        </p:txBody>
      </p:sp>
    </p:spTree>
    <p:extLst>
      <p:ext uri="{BB962C8B-B14F-4D97-AF65-F5344CB8AC3E}">
        <p14:creationId xmlns:p14="http://schemas.microsoft.com/office/powerpoint/2010/main" val="313107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E31DD2-FA51-9E04-1100-7153D91AA77B}"/>
              </a:ext>
            </a:extLst>
          </p:cNvPr>
          <p:cNvSpPr txBox="1"/>
          <p:nvPr/>
        </p:nvSpPr>
        <p:spPr>
          <a:xfrm>
            <a:off x="1700981" y="21336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SPDX</a:t>
            </a:r>
          </a:p>
          <a:p>
            <a:r>
              <a:rPr lang="fr-FR" dirty="0"/>
              <a:t>Vs</a:t>
            </a:r>
          </a:p>
          <a:p>
            <a:r>
              <a:rPr lang="fr-FR" dirty="0" err="1"/>
              <a:t>CycloneDX</a:t>
            </a:r>
            <a:endParaRPr lang="fr-FR" dirty="0"/>
          </a:p>
          <a:p>
            <a:endParaRPr lang="fr-FR" dirty="0"/>
          </a:p>
          <a:p>
            <a:r>
              <a:rPr lang="fr-FR" dirty="0"/>
              <a:t>https://scvs.owasp.org/bom-maturity-model/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DB0E2B-45A4-713E-CE39-71D5DB4EAE22}"/>
              </a:ext>
            </a:extLst>
          </p:cNvPr>
          <p:cNvSpPr txBox="1"/>
          <p:nvPr/>
        </p:nvSpPr>
        <p:spPr>
          <a:xfrm>
            <a:off x="1700981" y="39833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https://nexusconnect.io/articles/spdx-cyclonedx-or-swid-navigating-the-sbom-standard-landscape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B4ADA9-7B08-3788-7895-EF1534329BD6}"/>
              </a:ext>
            </a:extLst>
          </p:cNvPr>
          <p:cNvSpPr txBox="1"/>
          <p:nvPr/>
        </p:nvSpPr>
        <p:spPr>
          <a:xfrm>
            <a:off x="1700981" y="48486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https://worklifenotes.com/2025/01/21/why-we-chose-cyclonedx-over-spdx/</a:t>
            </a:r>
          </a:p>
        </p:txBody>
      </p:sp>
    </p:spTree>
    <p:extLst>
      <p:ext uri="{BB962C8B-B14F-4D97-AF65-F5344CB8AC3E}">
        <p14:creationId xmlns:p14="http://schemas.microsoft.com/office/powerpoint/2010/main" val="3193183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3EF9FAC-1610-7127-CD78-B72A579B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08" y="822440"/>
            <a:ext cx="7887383" cy="34826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393DD0-C07F-A0BC-604B-6629B62362BB}"/>
              </a:ext>
            </a:extLst>
          </p:cNvPr>
          <p:cNvSpPr txBox="1"/>
          <p:nvPr/>
        </p:nvSpPr>
        <p:spPr>
          <a:xfrm>
            <a:off x="1347020" y="499608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Contexte BNP PF  </a:t>
            </a:r>
            <a:r>
              <a:rPr lang="fr-FR" dirty="0" err="1"/>
              <a:t>GitLab</a:t>
            </a:r>
            <a:r>
              <a:rPr lang="fr-FR" dirty="0"/>
              <a:t>, </a:t>
            </a:r>
            <a:r>
              <a:rPr lang="fr-FR" dirty="0" err="1"/>
              <a:t>gitlab</a:t>
            </a:r>
            <a:r>
              <a:rPr lang="fr-FR" dirty="0"/>
              <a:t>-ci</a:t>
            </a:r>
          </a:p>
          <a:p>
            <a:endParaRPr lang="fr-FR" dirty="0"/>
          </a:p>
          <a:p>
            <a:r>
              <a:rPr lang="fr-FR" dirty="0"/>
              <a:t>Reproductibilité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17033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60B18C7-E99F-DD32-BBA9-2B1843F4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481" y="1542886"/>
            <a:ext cx="8055038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5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96A7969-8ED7-E84B-6D5B-ABFAA0C884EF}"/>
              </a:ext>
            </a:extLst>
          </p:cNvPr>
          <p:cNvSpPr txBox="1"/>
          <p:nvPr/>
        </p:nvSpPr>
        <p:spPr>
          <a:xfrm>
            <a:off x="1199182" y="1746129"/>
            <a:ext cx="134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GitLab.com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49C785-B586-8BEE-413E-901C3A071AEB}"/>
              </a:ext>
            </a:extLst>
          </p:cNvPr>
          <p:cNvSpPr txBox="1"/>
          <p:nvPr/>
        </p:nvSpPr>
        <p:spPr>
          <a:xfrm>
            <a:off x="3909805" y="3429000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cdxgen</a:t>
            </a:r>
            <a:r>
              <a:rPr lang="fr-FR" dirty="0"/>
              <a:t> </a:t>
            </a:r>
            <a:r>
              <a:rPr lang="fr-FR" strike="sngStrike" dirty="0"/>
              <a:t>server</a:t>
            </a:r>
          </a:p>
          <a:p>
            <a:r>
              <a:rPr lang="fr-FR" strike="sngStrike" dirty="0" err="1"/>
              <a:t>Listens</a:t>
            </a:r>
            <a:r>
              <a:rPr lang="fr-FR" strike="sngStrike" dirty="0"/>
              <a:t> on localhost </a:t>
            </a:r>
            <a:r>
              <a:rPr lang="fr-FR" strike="sngStrike" dirty="0" err="1"/>
              <a:t>only</a:t>
            </a:r>
            <a:endParaRPr lang="fr-FR" strike="sngStrik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3A96C4-163D-8B8C-B562-937B2BFF7322}"/>
              </a:ext>
            </a:extLst>
          </p:cNvPr>
          <p:cNvSpPr txBox="1"/>
          <p:nvPr/>
        </p:nvSpPr>
        <p:spPr>
          <a:xfrm>
            <a:off x="8538717" y="1746129"/>
            <a:ext cx="19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Dependency</a:t>
            </a:r>
            <a:r>
              <a:rPr lang="fr-FR" dirty="0"/>
              <a:t> </a:t>
            </a:r>
            <a:r>
              <a:rPr lang="fr-FR" dirty="0" err="1"/>
              <a:t>track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CB557F-1586-909E-AF96-5C75DA8A5591}"/>
              </a:ext>
            </a:extLst>
          </p:cNvPr>
          <p:cNvSpPr txBox="1"/>
          <p:nvPr/>
        </p:nvSpPr>
        <p:spPr>
          <a:xfrm>
            <a:off x="4481039" y="174612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Gitlab</a:t>
            </a:r>
            <a:r>
              <a:rPr lang="fr-FR" dirty="0"/>
              <a:t> </a:t>
            </a:r>
            <a:r>
              <a:rPr lang="fr-FR" dirty="0" err="1"/>
              <a:t>runner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3A9019-04D0-5895-884F-181A035311AD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2546089" y="1930795"/>
            <a:ext cx="1934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E9CEE6F-5099-3E02-31F1-D42079ECAC87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5975359" y="1930795"/>
            <a:ext cx="2563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3CA1387-50CF-AF97-F053-1C97EB55133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228199" y="2115461"/>
            <a:ext cx="846" cy="1313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608BD25-14A0-CAF0-BA1B-3AACAB8A8864}"/>
              </a:ext>
            </a:extLst>
          </p:cNvPr>
          <p:cNvSpPr txBox="1"/>
          <p:nvPr/>
        </p:nvSpPr>
        <p:spPr>
          <a:xfrm>
            <a:off x="5391345" y="2589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77DC13-C75A-A0B4-3DE2-7562A4938CD2}"/>
              </a:ext>
            </a:extLst>
          </p:cNvPr>
          <p:cNvSpPr txBox="1"/>
          <p:nvPr/>
        </p:nvSpPr>
        <p:spPr>
          <a:xfrm>
            <a:off x="7114696" y="211546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D458BBA-D2DC-D8CE-CAA6-133001DFE478}"/>
              </a:ext>
            </a:extLst>
          </p:cNvPr>
          <p:cNvSpPr txBox="1"/>
          <p:nvPr/>
        </p:nvSpPr>
        <p:spPr>
          <a:xfrm>
            <a:off x="6519426" y="1537675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curl</a:t>
            </a:r>
            <a:r>
              <a:rPr lang="fr-FR" i="1" dirty="0"/>
              <a:t> localhost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1B25AC-8A00-2FC3-E344-9D77D069BD24}"/>
              </a:ext>
            </a:extLst>
          </p:cNvPr>
          <p:cNvSpPr/>
          <p:nvPr/>
        </p:nvSpPr>
        <p:spPr>
          <a:xfrm>
            <a:off x="3729322" y="1288026"/>
            <a:ext cx="7046835" cy="2995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Nuage 9">
            <a:extLst>
              <a:ext uri="{FF2B5EF4-FFF2-40B4-BE49-F238E27FC236}">
                <a16:creationId xmlns:a16="http://schemas.microsoft.com/office/drawing/2014/main" id="{95C6DCEF-69C0-2D5A-B4AF-36EA8F503950}"/>
              </a:ext>
            </a:extLst>
          </p:cNvPr>
          <p:cNvSpPr/>
          <p:nvPr/>
        </p:nvSpPr>
        <p:spPr>
          <a:xfrm>
            <a:off x="-2261418" y="-157316"/>
            <a:ext cx="5446674" cy="537824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0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7286C-0F92-6A93-E325-CE426B4FA2DC}"/>
              </a:ext>
            </a:extLst>
          </p:cNvPr>
          <p:cNvSpPr txBox="1"/>
          <p:nvPr/>
        </p:nvSpPr>
        <p:spPr>
          <a:xfrm>
            <a:off x="1848465" y="12106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docker run -p 80:8080 docker.swagger.io/</a:t>
            </a:r>
            <a:r>
              <a:rPr lang="fr-FR" dirty="0" err="1"/>
              <a:t>swaggerapi</a:t>
            </a:r>
            <a:r>
              <a:rPr lang="fr-FR" dirty="0"/>
              <a:t>/</a:t>
            </a:r>
            <a:r>
              <a:rPr lang="fr-FR" dirty="0" err="1"/>
              <a:t>swagger-ui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235465-AB8C-2BCE-99FA-05B7471D98A9}"/>
              </a:ext>
            </a:extLst>
          </p:cNvPr>
          <p:cNvSpPr txBox="1"/>
          <p:nvPr/>
        </p:nvSpPr>
        <p:spPr>
          <a:xfrm>
            <a:off x="1966451" y="21554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http://localhost/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9BDB1D-231A-9C37-5615-DF13F7065327}"/>
              </a:ext>
            </a:extLst>
          </p:cNvPr>
          <p:cNvSpPr txBox="1"/>
          <p:nvPr/>
        </p:nvSpPr>
        <p:spPr>
          <a:xfrm>
            <a:off x="1799304" y="28231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http://138.68.93.168:8080/api/openapi.json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3C9D213-72F0-F084-60C3-53F8E12D839F}"/>
              </a:ext>
            </a:extLst>
          </p:cNvPr>
          <p:cNvSpPr txBox="1"/>
          <p:nvPr/>
        </p:nvSpPr>
        <p:spPr>
          <a:xfrm>
            <a:off x="1799304" y="7275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API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7B1438-7E7B-C99C-8E8E-36BEAA992A0F}"/>
              </a:ext>
            </a:extLst>
          </p:cNvPr>
          <p:cNvSpPr txBox="1"/>
          <p:nvPr/>
        </p:nvSpPr>
        <p:spPr>
          <a:xfrm>
            <a:off x="1848465" y="3789318"/>
            <a:ext cx="819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Exemple : https://gitlab.com/sbom-demo/dependency-track-export</a:t>
            </a:r>
          </a:p>
        </p:txBody>
      </p:sp>
    </p:spTree>
    <p:extLst>
      <p:ext uri="{BB962C8B-B14F-4D97-AF65-F5344CB8AC3E}">
        <p14:creationId xmlns:p14="http://schemas.microsoft.com/office/powerpoint/2010/main" val="362355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7286C-0F92-6A93-E325-CE426B4FA2DC}"/>
              </a:ext>
            </a:extLst>
          </p:cNvPr>
          <p:cNvSpPr txBox="1"/>
          <p:nvPr/>
        </p:nvSpPr>
        <p:spPr>
          <a:xfrm>
            <a:off x="1848465" y="5125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Scans dépendances vs scans de conteneurs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36139E-0C05-DBBD-4118-4332D5B8B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5" y="1148476"/>
            <a:ext cx="7033870" cy="125740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8AA057C-8ADD-DBDD-DD9A-80F5C65E178C}"/>
              </a:ext>
            </a:extLst>
          </p:cNvPr>
          <p:cNvSpPr txBox="1"/>
          <p:nvPr/>
        </p:nvSpPr>
        <p:spPr>
          <a:xfrm>
            <a:off x="910595" y="2567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2D8D691-901D-BA5A-278A-E025438E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5" y="3098483"/>
            <a:ext cx="7049111" cy="93734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FC58421-6198-EBBD-5A85-0F8A38DC89A4}"/>
              </a:ext>
            </a:extLst>
          </p:cNvPr>
          <p:cNvSpPr txBox="1"/>
          <p:nvPr/>
        </p:nvSpPr>
        <p:spPr>
          <a:xfrm>
            <a:off x="910595" y="41974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A17F1EC-A935-FA65-9204-CDFE91EA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95" y="4728422"/>
            <a:ext cx="7064352" cy="739204"/>
          </a:xfrm>
          <a:prstGeom prst="rect">
            <a:avLst/>
          </a:prstGeom>
        </p:spPr>
      </p:pic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A4ACB707-4B4E-F231-8BFF-005465E8BCEB}"/>
              </a:ext>
            </a:extLst>
          </p:cNvPr>
          <p:cNvSpPr/>
          <p:nvPr/>
        </p:nvSpPr>
        <p:spPr>
          <a:xfrm>
            <a:off x="8303341" y="1052051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A7182EEC-74DE-1E9F-1D40-EC06FA759E09}"/>
              </a:ext>
            </a:extLst>
          </p:cNvPr>
          <p:cNvSpPr/>
          <p:nvPr/>
        </p:nvSpPr>
        <p:spPr>
          <a:xfrm>
            <a:off x="8303341" y="2843624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7C0F2BD6-BD4D-5C2E-4059-5780286D5268}"/>
              </a:ext>
            </a:extLst>
          </p:cNvPr>
          <p:cNvSpPr/>
          <p:nvPr/>
        </p:nvSpPr>
        <p:spPr>
          <a:xfrm>
            <a:off x="8303341" y="4421107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2B1ACC3-6F1C-2965-17E7-9F71B7FAA4F3}"/>
              </a:ext>
            </a:extLst>
          </p:cNvPr>
          <p:cNvSpPr txBox="1"/>
          <p:nvPr/>
        </p:nvSpPr>
        <p:spPr>
          <a:xfrm>
            <a:off x="9065340" y="1544301"/>
            <a:ext cx="2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 application BOM »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74EE1E-AD51-5E1A-C35D-036F7A989B8C}"/>
              </a:ext>
            </a:extLst>
          </p:cNvPr>
          <p:cNvSpPr txBox="1"/>
          <p:nvPr/>
        </p:nvSpPr>
        <p:spPr>
          <a:xfrm>
            <a:off x="8962101" y="4913357"/>
            <a:ext cx="2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 container BOM »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C8ED83-3E95-071F-255F-254F3B5E61A7}"/>
              </a:ext>
            </a:extLst>
          </p:cNvPr>
          <p:cNvSpPr txBox="1"/>
          <p:nvPr/>
        </p:nvSpPr>
        <p:spPr>
          <a:xfrm>
            <a:off x="8962101" y="3335874"/>
            <a:ext cx="2448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application BOM »</a:t>
            </a:r>
          </a:p>
          <a:p>
            <a:r>
              <a:rPr lang="fr-FR" dirty="0"/>
              <a:t>ET (!)</a:t>
            </a:r>
          </a:p>
          <a:p>
            <a:r>
              <a:rPr lang="fr-FR" dirty="0"/>
              <a:t>«  container BOM »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3BF7D86-4053-C382-FF57-72EA75E65C1B}"/>
              </a:ext>
            </a:extLst>
          </p:cNvPr>
          <p:cNvSpPr txBox="1"/>
          <p:nvPr/>
        </p:nvSpPr>
        <p:spPr>
          <a:xfrm>
            <a:off x="801330" y="6044701"/>
            <a:ext cx="819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préco</a:t>
            </a:r>
            <a:r>
              <a:rPr lang="fr-FR" dirty="0">
                <a:sym typeface="Wingdings" panose="05000000000000000000" pitchFamily="2" charset="2"/>
              </a:rPr>
              <a:t>, séparer et faire les deux (?)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7832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5527</TotalTime>
  <Words>370</Words>
  <Application>Microsoft Office PowerPoint</Application>
  <PresentationFormat>Grand écran</PresentationFormat>
  <Paragraphs>54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Thème Office</vt:lpstr>
      <vt:lpstr>Présentation PowerPoint</vt:lpstr>
      <vt:lpstr>1. La conférence </vt:lpstr>
      <vt:lpstr>2. Analyse, POC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2. Prérequis (!)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VERGNAUD</dc:creator>
  <cp:lastModifiedBy>Adrien VERGNAUD</cp:lastModifiedBy>
  <cp:revision>14</cp:revision>
  <dcterms:created xsi:type="dcterms:W3CDTF">2025-04-22T08:21:03Z</dcterms:created>
  <dcterms:modified xsi:type="dcterms:W3CDTF">2025-04-27T05:59:19Z</dcterms:modified>
</cp:coreProperties>
</file>