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0"/>
  </p:notesMasterIdLst>
  <p:handoutMasterIdLst>
    <p:handoutMasterId r:id="rId31"/>
  </p:handoutMasterIdLst>
  <p:sldIdLst>
    <p:sldId id="1148" r:id="rId2"/>
    <p:sldId id="1180" r:id="rId3"/>
    <p:sldId id="1179" r:id="rId4"/>
    <p:sldId id="1181" r:id="rId5"/>
    <p:sldId id="1184" r:id="rId6"/>
    <p:sldId id="1182" r:id="rId7"/>
    <p:sldId id="1183" r:id="rId8"/>
    <p:sldId id="1186" r:id="rId9"/>
    <p:sldId id="1185" r:id="rId10"/>
    <p:sldId id="1187" r:id="rId11"/>
    <p:sldId id="1188" r:id="rId12"/>
    <p:sldId id="1191" r:id="rId13"/>
    <p:sldId id="1193" r:id="rId14"/>
    <p:sldId id="1190" r:id="rId15"/>
    <p:sldId id="1194" r:id="rId16"/>
    <p:sldId id="1195" r:id="rId17"/>
    <p:sldId id="1196" r:id="rId18"/>
    <p:sldId id="915" r:id="rId19"/>
    <p:sldId id="1197" r:id="rId20"/>
    <p:sldId id="1198" r:id="rId21"/>
    <p:sldId id="1228" r:id="rId22"/>
    <p:sldId id="1229" r:id="rId23"/>
    <p:sldId id="1234" r:id="rId24"/>
    <p:sldId id="1230" r:id="rId25"/>
    <p:sldId id="1231" r:id="rId26"/>
    <p:sldId id="1232" r:id="rId27"/>
    <p:sldId id="1233" r:id="rId28"/>
    <p:sldId id="1235" r:id="rId29"/>
  </p:sldIdLst>
  <p:sldSz cx="9144000" cy="6858000" type="screen4x3"/>
  <p:notesSz cx="6858000" cy="9144000"/>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hiya1972@outlook.com" initials="m" lastIdx="1" clrIdx="0">
    <p:extLst>
      <p:ext uri="{19B8F6BF-5375-455C-9EA6-DF929625EA0E}">
        <p15:presenceInfo xmlns:p15="http://schemas.microsoft.com/office/powerpoint/2012/main" userId="88910e824b6080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2" autoAdjust="0"/>
    <p:restoredTop sz="92614" autoAdjust="0"/>
  </p:normalViewPr>
  <p:slideViewPr>
    <p:cSldViewPr>
      <p:cViewPr varScale="1">
        <p:scale>
          <a:sx n="78" d="100"/>
          <a:sy n="78" d="100"/>
        </p:scale>
        <p:origin x="120" y="102"/>
      </p:cViewPr>
      <p:guideLst>
        <p:guide orient="horz" pos="2160"/>
        <p:guide pos="288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25766"/>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04-02-2019</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dirty="0"/>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19-01-25T13:17:57.117"/>
    </inkml:context>
    <inkml:brush xml:id="br0">
      <inkml:brushProperty name="width" value="0.05292" units="cm"/>
      <inkml:brushProperty name="height" value="0.05292" units="cm"/>
    </inkml:brush>
  </inkml:definitions>
  <inkml:trace contextRef="#ctx0" brushRef="#br0">6043 11533 279 0,'0'0'0'0,"0"0"-248"16</inkml:trace>
  <inkml:trace contextRef="#ctx0" brushRef="#br0" timeOffset="78.048">6043 11533 224 0,'91'-17'11'0,"-91"17"-9"15,0 0-4-15,0 0-232 16</inkml:trace>
  <inkml:trace contextRef="#ctx0" brushRef="#br0" timeOffset="55568.984">18984 3527 282 0,'0'0'0'0,"0"0"-5"0,0 0-77 15</inkml:trace>
  <inkml:trace contextRef="#ctx0" brushRef="#br0" timeOffset="89939.149">1063 2849 45 0,'0'0'166'0,"0"0"-126"16,0 0 12-16,0 0-19 15,0 0 30-15,0 0 21 16,0 0-29-16,0 0-16 16,0 0-4-16,0 0-8 15,0 0-4-15,0 0-10 16,0 0 5-16,0 0-5 16,0 0 3-16,0 0-11 15,0 3 0-15,0-3 5 16,0 1-3-16,0 1-7 0,0 2-7 15,0 7-4-15,0 8 9 16,-3 8 2-16,-3 6 3 16,-3 5-3-16,-3 3 0 15,-3 0 3-15,-4 1-3 16,-1-1 1-16,-5-5 0 16,-5-7-1-16,5-8-5 15,1-7-3-15,9-7 4 16,5-4 2-16,7-1-4 15,3-2 6-15,0 0 4 16,0 0 7-16,7 0 26 16,8-12-28-16,1 1-1 0,4 1 6 15,2 2-6-15,-1 2-5 16,0 2-2-16,0 2-1 16,0 1 0-16,7 1-1 15,3 0-2-15,-1 0 1 16,0 0-1-16,-3 0 1 15,-3 0-26-15,-3 3-24 16,1 1-26-16,-19-2-42 16,0-2-154-16</inkml:trace>
  <inkml:trace contextRef="#ctx0" brushRef="#br0" timeOffset="90692.395">1418 3133 232 0,'0'0'88'0,"0"0"-47"16,0 0-1-16,0 0-22 0,0 0 8 15,0 0 21-15,0 0-20 16,6 0-17-16,0 0-1 16,4 0 10-16,4 4-11 15,5-3-4-15,1 0 3 16,2-1-2-16,-3 0-2 16,-2 0 3-16,-4 0 2 15,-4-4 4-15,-1-3 1 16,-7-1 5-16,-1-2-13 15,0-3-5-15,-3 0-14 16,-15 3-7-16,-6 5 1 16,-1 5 7-16,-2 0 7 15,5 0 3-15,2 9-5 16,1 4 7-16,4 5-1 0,3 1 2 16,3 1 2-16,9 1 3 15,0-1 3-15,0-2 1 16,6-2 1-16,12-5 3 15,7-4 10-15,1-2-20 16,2-5 7-16,2 0 4 16,3 0-6-16,-3 0-2 15,-5 0-4-15,2-12 3 16,-2-2-5-16,2-4 0 16,1-5 0-16,-5-4-5 15,4-2-27-15,-5-3 18 0,-7-3-6 16,0 2 3-16,-9-3 4 31,-6 2 7-31,0 6-2 16,0 4-6-16,0 7 14 0,-3 8 3 0,0 7 18 15,3 2-9-15,0 0-12 16,0 2-15-16,0 22 15 16,0 11 1-16,0 11 17 15,0 4-3-15,0 0-4 16,0 0 2-16,0-8-10 0,0-5-2 15,6-9 0-15,-3-9-1 16,6-7-12 0,1-9-42-16,-7-3-37 0,3-5-80 15</inkml:trace>
  <inkml:trace contextRef="#ctx0" brushRef="#br0" timeOffset="90848.609">2006 3103 499 0,'0'0'57'16,"0"0"-44"-16,0 0-13 16,0 0 0-16,0 0 2 15,0 0-2-15,-191-19-2 16,169 19-43-16,11-1-149 16</inkml:trace>
  <inkml:trace contextRef="#ctx0" brushRef="#br0" timeOffset="93280.731">2407 3294 163 0,'0'0'35'15,"0"0"5"-15,0 0 8 16,0 0-18-16,0 0 16 16,0 0 16-16,0 0-25 15,0 4-11-15,0-4 4 16,0 0-8-16,0 0-16 16,2 0-6-16,7 0 5 0,7 0-1 15,3 0-4-15,4 0 3 16,2-4-1-16,-1-11-2 15,2-3 17 1,-2-4-12-16,4-2 20 0,-6-6-16 16,2-2-4-16,-9-5-5 15,-5-6 0-15,-4-2-2 0,-6 1-10 16,0 5-13 0,0 8 18-16,0 8 4 15,0 10 3-15,-3 5 4 0,0 7-1 16,3 1 0-16,0 0-3 15,0 0-17-15,0 15-3 16,0 15 19-16,3 8 1 16,3 8 4-1,2 3 5-15,-5 1-2 16,-3-5 0-16,0-5-5 0,0-9 0 16,0-6 0-16,0-8-2 15,3-4-5-15,4-3-24 16,5-6-62-16,-6-4-49 0,0 0-33 15</inkml:trace>
  <inkml:trace contextRef="#ctx0" brushRef="#br0" timeOffset="93483.818">2876 3137 316 0,'0'0'20'16,"0"0"-16"-16,0 0-4 15,0 0 1-15,0 0 13 16,0 0 23-16,-138-16-19 0,97 16-10 16,2 0-6-16,0 0-2 15,12 0 0-15,5 0-3 16,13 0-29-16,9 0-87 16,0 0-48-16</inkml:trace>
  <inkml:trace contextRef="#ctx0" brushRef="#br0" timeOffset="94171.985">2862 2991 173 0,'0'0'118'0,"0"0"-113"16,0 0-1-16,0 0 39 15,0 0 25-15,0 0-1 16,30 79-38-16,-21-51 6 16,-3 4-19-16,0-2-8 15,3 2-4-15,-6-4 3 16,3-4-7 0,-3-6 1-16,0-5 0 15,0-4 2-15,-3-8-3 0,3 2-1 16,4-3-10-16,5 0 11 15,6 0 2-15,2-16 3 0,11-7-10 16,-1-1-11 0,-2-1 2-16,-4 5-22 0,-2 5 8 15,-5 9 28-15,-7 3 1 16,-5 3 1-16,-1 0-2 16,-1 0-12-16,3 12 12 15,0 5 0-15,1 8 10 16,1-1 2-16,-2 1 0 15,0 0-9-15,0-7 1 16,4-5-3-16,5-4 0 16,0-5-1-16,6-2 7 15,3-2 4-15,1 0-5 0,-1-5-3 16,1-10 4 0,1-1-7-16,-7-3-3 0,-1-1-10 15,-6 2-1-15,-6 4 7 16,-6 1 2-16,0 5 5 15,0-1 0-15,-12 4-1 16,-7 0-24-16,2 4 14 16,-2 1 2-16,5 0 7 15,4 0-4-15,4 0 1 16,6 10 5-16,0 3 10 16,0-1 5-16,0 2 0 15,21 1 24-15,7-2-28 16,11-3 1-16,6-1-12 15,10-3 0-15,0-5-43 16,-34-1-105-16,-3 0-151 0</inkml:trace>
  <inkml:trace contextRef="#ctx0" brushRef="#br0" timeOffset="94847.38">4303 2884 210 0,'0'0'143'0,"0"0"-64"16,0 0-4-16,0 0-24 0,0 0-10 16,0 0 13-1,0 0-18-15,-7-2-26 0,7 2-10 16,0 10-11-16,0 15 11 16,0 14 8-16,0 5 8 15,0 5 1-15,0-1-10 31,0-2-3-31,0-1-2 0,0-8-1 16,0-6-1-16,3-5 1 0,3-7-1 16,0-9 0-16,0-2-31 15,6-8-36-15,7 0 24 0,-11 0-59 16,5-12-142 0</inkml:trace>
  <inkml:trace contextRef="#ctx0" brushRef="#br0" timeOffset="95050.455">4554 3117 335 0,'0'0'152'0,"0"0"-148"16,0 0 1-16,0 0-5 16,0 0 2-16,0 0 22 15,-152-10-10-15,119 10-13 0,3 0-1 16,11 0-26-16,10 3-52 15,6 1-28-15,3 2 11 16,0-5-28-16</inkml:trace>
  <inkml:trace contextRef="#ctx0" brushRef="#br0" timeOffset="95898.904">4839 3127 98 0,'0'0'10'0,"0"0"8"15,0 0 40 1,0 0 2-16,0 0 36 0,0 0-4 16,-143 21-40-16,122-14-20 15,-3 3-20-15,5 0-8 16,5 0-3-16,8 1 2 15,3-1 4-15,3-2-2 32,0-1-2-32,0 0 0 0,6 0-3 15,8-3 0-15,8-1 4 0,2-3 2 0,-3 0 0 16,6 0-2 0,-2 0-4-16,-1-7-12 15,-2-4 11-15,-5 0-2 0,-1 1-17 16,-7 3-1-16,-6 6 14 15,-3 1 6-15,0 0-21 16,0 0 15-16,0 0-11 16,0 10 9-16,0 8 9 15,0 5 2-15,0 0 2 16,3 0 5-16,6-5-5 16,3-4-2-16,0-5 1 15,7-7-2-15,5-2 15 16,3 0 12-16,10-8-21 15,-1-12 3-15,0-6-10 16,-5-4-8-16,-4-4-20 0,-8-3-33 16,-2 5 11-16,-11 7 44 15,-6 6 6-15,0 8 38 16,0 3-3-16,-12 5-29 16,-3 0-6-16,0 3-4 15,2 0-3-15,0 0 6 16,9 0-2-16,1 0-2 15,0 0-4-15,3 0-21 16,0 1-2-16,0 1 10 16,0-1 20-16,9-1 2 15,9 1 12-15,0-1 18 16,9 0-6-16,-2 0-2 16,-1 0-12-16,-3 0 9 15,0 0 7-15,-6 0-12 0,-1 0 0 16,2 3-4-16,0 1-4 15,-4 1-1-15,0 2 1 16,-3 1 2-16,-3 4-8 16,-3 2 0-16,4 4 5 31,-7 3 7-31,0 1-6 16,0 0-1-16,0-1-2 15,3-3 0-15,3-5-3 0,2-1-14 16,5-7-56-16,-4-5-32 15,0 0-146-15</inkml:trace>
  <inkml:trace contextRef="#ctx0" brushRef="#br0" timeOffset="96493.895">5732 3127 457 0,'0'0'49'0,"0"0"-8"16,0 0-11-16,0 0-24 15,0 0 4-15,0 0 9 16,0 0-16-16,-49-13 1 15,30 13-2-15,-7 3 3 16,3 10-4-16,-1 6 2 16,6 4 5-16,-1 1 1 15,8-1-8-15,5-3-1 16,6-3-5-16,0-4-8 0,0-3-8 16,10-5 3-1,16-4 18-15,1-1 1 0,4 0 4 16,5-11-5-16,-3-8 1 15,3-1 2-15,-5 0-3 16,-4 1-1-16,-8 3-22 16,-9 6 20-16,-3 6-1 15,-7 3 3-15,0 1-3 16,0 0-3-16,0 3-14 16,0 21 17-16,0 11 4 15,6 12 27-15,1 6 10 16,-1 8-1-16,3 7-10 15,0 5-5-15,3 6-9 0,-3 1-4 16,0-2-4-16,1-10-1 16,-4-13 0-16,-3-16-3 15,-2-14-15-15,-1-15-29 16,0-10-31-16,-4 0 29 16,-15-11 38-16,4-11-58 15,0-3-81-15,9 9 26 16</inkml:trace>
  <inkml:trace contextRef="#ctx0" brushRef="#br0" timeOffset="97260.764">5976 3213 126 0,'0'0'16'15,"0"0"41"-15,0 0-41 16,0 0-10-16,0 0 11 16,0 0 47-16,39 63-42 15,-20-60-7-15,0-3 14 0,7 0-28 16,-2 0 1-16,-2-3-2 15,-4-11 4-15,0-4 18 16,-7-3-7-16,0-2-15 16,-5-1-31-16,-5 0-50 15,-1 0 72-15,0 3-11 16,-4 5-44-16,-12 3 26 16,4 8 22-16,-6 5 16 15,6 0 3-15,-4 0 11 16,2 12 5-16,1 12 8 15,4 2-11-15,3 7-2 16,6 2 3-16,0 0 3 16,0-1-1-16,6-1 12 0,13-7 11 15,-2-5-6-15,-1-7-22 16,0-3 1-16,4-9-6 16,-1-2 1-16,1 0 3 15,2-1-9-15,5-16-4 16,-2-7 0-16,5-7-11 15,-8-3-2-15,7-7 5 16,-2-1-12-16,-2-4-28 16,2-1 17-16,-2-3-4 15,-8-1 23-15,-1 1 12 16,-7 6 10-16,-9 9 15 16,0 9 29-16,0 9-23 0,0 9 3 15,0 7 4-15,0 1-22 16,0 0-16-16,-6 15-3 15,-7 18 3-15,1 15 30 16,-2 9 9-16,1 10-10 16,1 2-14-16,9 0 7 15,0-3-7-15,3-8-7 16,0-11-4-16,0-16-2 16,9-11-2-16,3-9-9 15,1-11-23-15,4 0 12 16,5-7-49-16,-12-12-54 15,4 0-164-15</inkml:trace>
  <inkml:trace contextRef="#ctx0" brushRef="#br0" timeOffset="97404.1">6616 3202 173 0,'0'0'143'0,"0"0"35"16,0 0-124-16,0 0-53 16,0 0 8-16,0 0 5 15,-79-22 2-15,40 22-11 16,-4 0-5-16,28 0-95 15,-2 0-125-15</inkml:trace>
  <inkml:trace contextRef="#ctx0" brushRef="#br0" timeOffset="98767.147">7199 3073 34 0,'0'0'232'0,"0"0"-191"15,0 0 13-15,0 0-36 0,0 0-12 16,0 0 36 0,0 0 5-1,-3 3-25-15,3 1-13 0,-4 3 7 16,1 4-1-16,-3 2 10 0,3 6 0 15,-3 3-19-15,0 2 2 16,-2 5 1-16,4-1-9 16,-2-2 3-16,3 0-3 15,3-6 0-15,0-6-1 16,0-6-1-16,0-2-6 16,0-5 7-16,13-1-10 15,10 0 11-15,3 0 10 16,6-14-6-16,1-8 5 0,-3-4 11 15,-2-4-18-15,-4-2 8 16,-6 2 0-16,-4 3-8 16,-4 7-1-16,-1 4 0 15,-6 6-2-15,1 4-2 16,-4 3 0-16,0 2-15 16,0 0-14-16,0 1-18 15,3 0-40-15,-3 0-110 16,3 0 4-16</inkml:trace>
  <inkml:trace contextRef="#ctx0" brushRef="#br0" timeOffset="100272.121">7705 3121 165 0,'0'0'35'15,"0"0"49"-15,0 0-55 16,0 0-28-16,0 0 31 16,0 0 8-16,-76-23-10 15,52 39 13-15,5 3-18 0,-1 4 1 31,0 1-15-31,9 1 4 16,-4-2-3-16,9-2-5 0,6-5-4 0,0-5-2 16,0-2 0-16,6-5-1 15,12-2 2-15,0-2 1 16,6 0 7-16,1 0-7 16,2-9 6-16,-3-7-1 15,0-4-8-15,-5-1 2 16,-4 3-7-16,-3 3 5 0,-3 5-2 15,-7 4 2 1,2 5 0-16,-4 1 1 0,0 0-1 16,0 0-14-16,3 0-2 15,0 0 0-15,5 13 16 16,5 4 2-16,-4-3 0 16,7 0-2-16,-4-5 2 15,3-3-2-15,0-2 0 16,4-4 0-16,2 0 3 15,-3 0-6-15,3 0 7 16,1-11-8-16,-2-5-10 16,-1-3 10-16,1-7 4 15,-4-6 0-15,3-3-3 16,-2-7 3-16,-1-2 0 16,-1-5 9-16,0 0-9 15,-3 2-31-15,-3 8 20 0,1 6-5 16,-4 10 16-16,2 6 4 15,-8 7 16-15,3 3-6 16,-3 6 17-16,0 1 1 16,0 0-32-16,0 0-1 15,0 10-30-15,0 17 31 16,-3 14 2-16,-7 11 15 16,-1 7 2-16,-4 5-7 15,3-2 9-15,0-4-8 16,3-7-6-16,6-8-5 15,3-10 2 1,0-3-4-16,0-9 0 16,0-7-6-16,10-7-5 0,10-6 11 0,-2-1 1 15,9 0 1-15,-1-15-4 16,6-11-19-16,-2-7 18 16,-5-5-31-16,-1 0 15 15,-6 1-14-15,-5 8 32 16,-2 7 1-16,-8 8 15 15,0 6 2-15,-1 3 3 16,-2 4 0-16,0 1 4 0,0 0-24 16,0 0-10-16,0 4-8 15,0 13 18-15,0 4 2 16,0 3 1-16,8 1-1 16,1-2-2-16,0-1 1 15,6-6 0-15,0-4-1 16,1-4-4-16,4-1 4 15,2-3 2-15,5-2-1 16,2-2 0-16,0 0 0 16,1 0-1-16,-5-6-2 15,1-7-1-15,-3-2 6 16,0-2-8-16,-5-3 3 16,-3 0-6-16,-6 0-7 0,-6-2-13 15,-3 2-19-15,0 0 14 16,0 2-19-16,0 6 19 15,0 4 27-15,0 5 6 16,-3 3 23-16,3 0 12 16,0 0-28-16,0 7-4 15,0 12 19-15,0 4-7 16,0 1 14-16,10 0-10 16,-1-3-9-16,3-3-8 15,6-2 7-15,0-6-9 16,0-4 0-16,4-6 5 15,-3 0-5-15,7 0 0 16,-2-3-12-16,1-13 8 0,-9-3 4 31,4-2-2-31,-11-2-16 16,-7-2-30-16,-2 0-5 0,0 6-7 0,0 6 36 16,-2 6 10-16,-13 4 23 15,-5 3-9-15,7 0 29 16,0 0 7-16,0 13-5 15,2 6-8-15,2 5-5 16,3 5 17-16,3 0-15 16,3 1-8-16,0-6 16 0,3-5 9 15,9-5-14 1,1-4-3-16,4-1 1 0,3-5-2 16,6-3-4-16,2-1-11 15,5 0-4-15,3-5-28 16,-6-11-52-16,-24 7-116 15</inkml:trace>
  <inkml:trace contextRef="#ctx0" brushRef="#br0" timeOffset="101008.838">9758 2774 78 0,'0'0'46'16,"0"0"-39"-16,0 0 39 15,0 0 5-15,0 0 10 16,0 0 10-16,0 0-9 0,-121 224-3 15,111-148-7-15,7 0-7 16,0 1-21-16,3-2 17 16,-3-5-21-16,3-6-9 15,-3-8-5-15,0-9-6 16,-1-13 0-16,3-12-7 16,1-13-31-16,-2-8 3 15,2-1-17-15,0-6-26 16,0-11-200-16</inkml:trace>
  <inkml:trace contextRef="#ctx0" brushRef="#br0" timeOffset="101228.696">9919 3196 345 0,'0'0'5'0,"0"0"29"0,0 0 11 16,0 0-31-16,0 0 21 16,0 0 8-16,-240 9-25 15,192-8-15-15,-1 0-3 16,13-1-33-16,14 2-71 0,11-2-8 16,11 0 16-1,0 0-68-15</inkml:trace>
  <inkml:trace contextRef="#ctx0" brushRef="#br0" timeOffset="101933.789">9806 3210 45 0,'0'0'29'0,"0"0"18"16,0 0 2-16,0 0-7 15,0 0 5-15,0 0 9 16,29 75-12-16,-30-57-26 15,-2-1-13-15,3-4-5 16,0-2-9-16,0-4 0 0,11-5 6 16,11-2 3-16,5 0 3 15,-2 0-3-15,2-7-4 16,-6-9 4-16,3-5 16 16,-5-3-7-16,-3-2-8 15,-2-3 12-15,-11 2-13 16,-3 3-1-16,0 5-1 15,-9 8-1-15,-12 5-15 16,-1 2-2-16,-5 4 2 16,3 0-3-16,3 0 7 15,2 0 5-15,3 0 5 16,6 0 4-16,6 0 0 16,4 0-3-16,0 4-5 0,0 3 8 15,16 2 26-15,4-2-1 16,2-1-3-1,2-2 3-15,1 0-1 0,-2-2 1 16,-7-2-1-16,2 0 7 16,-3 0 10-16,1 0-5 15,4 0-29-15,0 0-6 16,5 3-1-16,-1 4 0 16,1-1 0-16,0 3 3 15,-1 3-3-15,-9-3-3 0,3 4 2 16,-6-1 1-16,-2 1 0 15,-1 2 2 1,-5-2-3-16,-1-2 1 0,-3-1-3 16,0-2 1-16,0-1-9 15,-9-3 6-15,-8-4 5 16,-2 0 10-16,5 0 2 16,5 0 8-16,3-4-1 15,6-9 9-15,0-6-3 16,3-5-21-16,19-4 7 15,11 1-7-15,12 0-4 16,7 1-34-16,10 3-34 16,-33 19-97-16,-2 2-83 0</inkml:trace>
  <inkml:trace contextRef="#ctx0" brushRef="#br0" timeOffset="103219.356">11098 3124 179 0,'0'0'19'16,"0"0"30"-16,0 0 1 15,0 0-7-15,0 0 41 16,0 0-6-16,0 0-30 16,-168 6-32-16,154 14-1 15,2 3-4-15,2 0 1 16,3 0-3-16,7-1-3 16,0-2 2-16,0-5-6 15,0-2 1-15,3-4-3 0,11-5 0 16,-2-1 0-1,4-3 3-15,4 0 2 0,2 0 10 16,-1-2-1-16,-3-9-12 16,2-5 0-16,0-1 2 15,-4-4 1-15,0 2-5 16,-3 0-28 0,-7 7 27-16,-6 3 1 15,0 6 2-15,0 3-2 0,0 0-1 16,0 0-13-16,0 0-3 15,0 6 8-15,4 10 8 0,-1 1 2 16,1 3-1-16,2 0 1 16,2-1-2-16,1-5-7 15,-3-6-11-15,0-2 5 16,0-5 5-16,0-1 0 16,4 0-16-16,1 0 17 15,-2-7 6-15,4-10 4 16,-1-3 24-16,3-5-26 15,3-2 0-15,-7 5-1 16,-1 6 1-16,-1 7 0 16,-6 8 10-16,0 1-10 15,4 0-10-15,-1 0-25 0,4 16 35 16,4 4-2-16,-5 0 4 16,1 0 5-16,-2 4-7 15,0-8 1-15,-1 0 1 16,-1-5 1-16,0-6 0 15,-3 2-2-15,0-7 0 16,4 0-1-16,-1 0 2 16,3 0-1-16,6 0 16 15,1-16 3-15,4-4-20 16,2-5 12-16,-4 3-6 16,3 5 5-16,-8 6 20 15,-3 6-27-15,-4 5 15 16,1 0-19-16,5 0-20 15,2 13 19-15,5 10 1 16,1 2 0-16,6-2 0 16,-1-2-23-16,-16-15-107 15,2-6-149-15</inkml:trace>
  <inkml:trace contextRef="#ctx0" brushRef="#br0" timeOffset="104756.707">12214 3242 407 0,'0'0'11'0,"0"0"-11"16,0 0-25-16,0 0 23 16,0 0 2-16,0 0 19 15,0 85 23-15,0-55-20 16,-3 1-6-16,-3-5-13 16,3-4 1-16,3-9 0 15,0-5-4-15,0-5 0 16,0-3-8-16,0 0 8 15,3 0 10 1,16-7 36-16,5-13-3 16,1-6-43-16,4-3 8 0,-7-2 7 0,5 4-15 15,-7 5 0-15,-1 8-2 16,-6 5 0-16,-7 6 0 16,-2 2 2-16,-2 1 0 15,-2 0-21-15,0 0 19 16,1 3 2-16,4 8 1 15,3 9 2-15,-4-1 7 16,5 3-9-16,-3-2 0 16,-2-2 1-16,5-5-1 15,2-5 4-15,-2-4-5 16,-3-4 0-16,2 0-1 16,3 0-18-16,3 0 19 15,5-14-3-15,1-6 4 0,5-3-1 16,-2 1 4-16,0 2-1 15,-11 8-3-15,-4 5 0 16,-6 5 1-16,-1 2-1 16,-1 0-14-16,4 9 1 15,2 8 13-15,-3 6 7 16,3 3-6-16,-2-2 0 16,6-5 2-16,-1-5-1 15,3-5-1-15,-1-5 1 16,1-4-1-16,6 0 2 15,0 0-1-15,2 0-2 16,6-7 9-16,-3-13 3 16,2 1-12-16,-3-4-20 15,-1 2-16-15,-6 4 36 0,0 4 2 16,-9 6-2 0,-3 6 5-16,-3 1-5 0,0 0-6 15,0 0-4-15,0 0 5 16,0 0-3-16,0 0 7 15,3 0 0-15,0 14 2 16,0 6 3-16,-3 5 0 16,1 5 8-1,-1 2-2-15,3 5 1 16,-2 6-3-16,1 9 12 0,-1 10 0 0,4 5-1 16,1 4-14-16,2 3 2 15,2-2-1-15,-4 1-4 16,1-5-1-16,-2-9 3 15,-1-14-2-15,-4-20-2 16,0-12 1-16,0-12 0 16,0-1 11-16,0-7 25 15,-3-18-16-15,-7-15-21 16,-3-6-1-16,0-7-4 0,4-2-9 16,-2 1 14-1,5-2-7-15,6 0 0 0,-3-4-1 16,3-3-5-16,0 0 1 15,0 1 3-15,6 2-13 16,7 5 18-16,0 3-2 16,4 7 6-16,-2 9 11 15,3 9 16-15,-3 9-3 16,-2 8 1-16,-3 5-13 16,0 5-3-16,-3 0-9 15,5 3-13-15,-2 17 5 16,7 7 8-16,-8 5 0 15,-6 0-2-15,-3 0 2 16,0-5 9-16,-6-7-7 16,-15-5 4-16,0-7 8 0,-5-5-8 15,0-3-4-15,-3 0-2 16,6-11-17-16,1-11-20 16,8-3-32-16,5-5-24 15,9 18-105-15,0 0-64 16</inkml:trace>
  <inkml:trace contextRef="#ctx0" brushRef="#br0" timeOffset="105369.581">13270 3210 0 0,'0'0'391'16,"0"0"-391"-16,0 0 0 15,0 0 12-15,0 0-9 16,0 0 6-16,0 0 5 16,6 111-3-16,-6-89 5 15,0-4-10-15,0-2 10 16,12-5-11-16,3-4-4 16,-3-4 7-16,-4-3-7 15,6 0 18-15,0-4 80 16,3-13-61-16,4-8-34 15,-4-3-4-15,-3-5-5 0,-5-5-25 16,-6-1 30-16,-3 3 0 16,0 4-15-16,0 6 5 15,-1 6 10-15,-13 4 2 16,0 3-2-16,-4 4-2 16,4-1 2-16,4 3 2 15,3 1 0-15,4 0 0 16,3-2 1-16,0-2-3 15,0-1-14-15,13-2-3 16,2 2 6-16,6 2 11 16,1 5 22-16,1 4-15 15,0 0-4-15,3 0-2 0,-5 13-2 16,4 4 0-16,-6 1 1 16,-3 5 4-16,-3 4 1 15,-10 5 7-15,-3 4-3 16,0 1 9-16,0 3-12 15,-12-2 6-15,-2 2-9 16,2-4-2-16,5-1 0 16,4-5-1-16,3-3-1 15,0-9-15-15,0-5-14 16,12-11 0-16,4-2-18 16,7 0-45-16,7-15-23 15,-17 1-124-15</inkml:trace>
  <inkml:trace contextRef="#ctx0" brushRef="#br0" timeOffset="105539.992">13735 3306 138 0,'0'0'230'0,"0"0"-83"15,0 0-74-15,0 0-48 16,0 0-24-16,0 0 8 16,-56-24 15-16,21 21-9 15,-5 0-5-15,-8 1-5 16,-2-3-5-16,-4 1-4 15,-4 0-50-15,-1-2-46 16,42 4-109-16,2 0-101 16</inkml:trace>
  <inkml:trace contextRef="#ctx0" brushRef="#br0" timeOffset="105917.696">12387 3063 546 0,'0'0'70'0,"0"0"-27"16,0 0-29-16,0 0-14 15,0 0-2-15,0 0 0 16,-10 0-1-16,6 0-12 15,-2 0 1-15,3 3-42 16,2-2-108-16,1-1-214 16</inkml:trace>
  <inkml:trace contextRef="#ctx0" brushRef="#br0" timeOffset="107297.064">14162 3556 153 0,'0'0'249'0,"0"0"-176"0,0 0 8 15,0 0-47-15,0 0-33 16,0 0 24 0,72-146-15-16,-59 124 12 15,3-1 25-15,4 2-37 0,-7 1-10 16,2 2 9-16,2-3-8 15,-4 2 4-15,0-3-3 16,3-5-2-16,-5 1 3 16,1-3 0-16,-2-3-3 15,0 0-6-15,-4-1 5 16,-6-2-14-16,0 0 12 0,0 0 1 16,0 2-12-16,-6 4 10 15,-6 6-5-15,4 8 9 16,2 7 6-16,2 5-4 15,2 3-2-15,1 0 0 16,1 0-8-16,0 0-1 16,-3 20-8-16,0 10 17 15,-1 14 4-15,1 8 6 16,3 5-10-16,-3 1 5 16,-5 0 1-16,3-2-4 15,-1-5-2-15,2-6 0 16,0-5-2-16,4-9-11 0,0-8-4 15,0-8-21-15,0-11-32 16,0-4-43-16,4-3-63 16</inkml:trace>
  <inkml:trace contextRef="#ctx0" brushRef="#br0" timeOffset="107516.262">14544 3207 91 0,'0'0'352'0,"0"0"-340"16,0 0-5-16,0 0-2 15,0 0 2-15,0 0 48 0,-115-11-13 16,75 18-29 0,2 0-13-16,3 0-1 15,5-1-27-15,9-4-50 16,21-2-81-16,0 0-36 0</inkml:trace>
  <inkml:trace contextRef="#ctx0" brushRef="#br0" timeOffset="108221.319">14747 3223 232 0,'0'0'175'16,"0"0"-172"-16,0 0 27 16,0 0-21-16,0 0-2 15,0 0 22-15,6 1 0 16,-3 3-29-16,1 3-9 16,1 2 8-16,2 2 2 15,-3 6 2-15,0 3-3 16,-4 3 8-1,0 3-2-15,0-2 0 0,-5 0-6 16,-7-6 0-16,2-4-6 0,4-4-9 16,-1-5 2-16,4-2 4 15,3-3-2-15,0 0 7 16,0 0 3-16,0 0 0 16,0-8 1-16,13-6 2 15,3-4 46-15,7-2-35 16,0 0 12-16,3-2 23 15,-1 0-36-15,4 2-9 16,-2 0-6-16,-4 4-1 0,0 1-17 16,-4 5 13-16,-4 1-34 15,-1 3-10-15,-4 2-43 16,-10 4-41-16,0 0-91 16</inkml:trace>
  <inkml:trace contextRef="#ctx0" brushRef="#br0" timeOffset="109382.086">15244 3223 194 0,'0'0'39'16,"0"0"5"-16,0 0 30 16,0 0-37-16,0 0 29 15,0 0-17-15,-162 26-17 16,136-6-24-16,0 5-4 16,9-2 0-16,1 1-4 15,10 0-2-15,5-4-6 16,1-4 0-16,0-6-11 15,9-2 2-15,12-6 15 0,1-2 2 32,7 0 23-32,-3 0-7 15,1-12-1-15,2-6 50 0,-3-5-44 0,3-2-21 16,-10-1-33-16,1 3 26 16,-8 4 3-16,-4 6-5 15,-5 3 4-15,-1 6 0 16,-2 2-5-16,0 0 10 15,0 2 19-15,0 0-2 16,0 0-17-16,0 0-15 0,3 2 1 16,1 14 14-16,5 4 2 15,-1 1 0-15,-5 0-2 16,3-1 0-16,-2-5 0 16,2-4 1-16,0-4 1 15,5-5-2-15,1 0 1 16,5-2-1-16,5 0-27 15,0 0 27-15,2-9 13 16,-5-6-8-16,4-5 5 16,-3-3-10-16,1-3-16 15,-4-1-19-15,-3 3 14 16,-3 6-30-16,-3 5 51 16,-5 7 44-16,0 4-38 0,-3 2 35 15,0 0-41-15,0 0-22 16,0 0 7-16,0 15 11 15,7 6 4-15,0 4 9 16,2 0-7-16,2-3 0 16,1-1-2-16,-2-5 5 15,3-7-1-15,-2-1 2 16,3-5 24-16,-3-3-11 16,3 0-19-16,1 0 2 15,-2 0-2-15,5-10 22 16,2-8-22-16,2-3-9 15,2-2 7-15,-6 1-27 0,-1 5 8 16,-4 6 21 0,-2 5-8-16,-2 5 8 0,-1 1 0 31,4 0 0-31,-3 0-14 16,-2 4 14-16,3 6 14 15,1 4-13-15,0 2 0 16,0 1 3-16,1-2-3 15,3 2 2-15,-1-3-3 16,1-3 2-16,1 1 1 0,2-4-1 16,-2-2 3-1,3-3-5-15,0-3-2 0,0 0-6 16,-1 0 0-16,1-10 8 16,4-10 9-16,-3-6 11 15,2 4-19-15,-3 1 15 16,-6 5-12-16,1 9 56 15,-8 3-55-15,-6 4 27 16,0 0-32-16,4 0-20 16,4 6-4-16,5 14 24 15,4 5 12-15,-3 3-11 16,1 1 1-16,2-4 0 0,-5-4-2 16,1-3-9-1,-1-9-12-15,-1-4-21 0,-11-5-53 16,0 0-100-16</inkml:trace>
  <inkml:trace contextRef="#ctx0" brushRef="#br0" timeOffset="109605.642">15576 3175 141 0,'0'0'0'16,"0"0"-71"-16,0 0 24 16,0 0 47-16,0 0 26 0,0 0 104 15,0 0-10-15,35-22-105 16,-29 21-15-16,-3-1-23 16,1 2-107-16</inkml:trace>
  <inkml:trace contextRef="#ctx0" brushRef="#br0" timeOffset="110588.363">16610 3242 207 0,'0'0'2'0,"0"0"-2"0,0 0 36 16,0 0 10-16,0 0-7 16,0 0 15-16,2 106-25 15,-2-86-11-15,0-4-13 16,1-5-5-16,4-4 0 16,-5-4 0-16,6-2 6 15,-3-1-4-15,0 0 2 16,3 0-2-16,4 0 59 15,2-9-38-15,5-7-22 16,0 1-1-16,-2 1 1 16,5 2 4-16,-8 3-5 0,2 2 2 15,2 3 5-15,-8 1 9 16,0 3 15-16,-2 0-26 16,1 0-5-16,4 0 0 15,-1 8 9-15,-1 5-7 16,1 2 4-16,-1 2-2 15,1-2-2-15,3-2-2 16,-1-5-4-16,1-3 2 16,4 0-3-16,0-5-5 15,5 0 7-15,-3 0-7 16,8 0-8-16,1-11 18 0,2-3 0 16,3 0 2-1,-10 2-2-15,2 2 1 0,-5 2 5 16,-3 2-6-16,-1 0 4 15,-2 1-1-15,-4 0-1 16,-3 0 8-16,0 0-8 16,-4 4-2-16,-3-2-4 15,0 2-12-15,0 0 11 16,0-1 5-16,-3 1 8 16,-11 1-8-16,-2 0-7 15,-8 0 3-15,3 8 4 16,-2 6 6-16,1 5-6 0,3-1 0 15,-1 4 3 1,5-3-3-16,1 4 0 0,4-1 5 16,6 2-3-16,2 2 5 15,2 0 6-15,0-1 5 16,5 0 0-16,9 3-7 16,-3 1-6-16,1 4 4 15,0-2-8-15,-1 1 1 16,-5-3-2-16,-5-5 0 15,-1-3 0-15,0-2-1 16,0-5 2-16,-4-4-2 16,-13-1-14-16,-1-6-20 15,-7-3-30-15,12 0-97 16,1 0-235-16</inkml:trace>
  <inkml:trace contextRef="#ctx0" brushRef="#br0" timeOffset="110936.925">16739 3135 60 0,'0'0'279'0,"0"0"-198"0,0 0 24 16,0 0-33-1,0 0-25-15,0 0 7 0,-6-1-20 16,6 0-32-16,0 1-2 15,-2 0-50-15,-2 0-59 16,-5 0-11-16,4 0 23 16,-2 0-148-16</inkml:trace>
  <inkml:trace contextRef="#ctx0" brushRef="#br0" timeOffset="111408.192">15341 3055 496 0,'0'0'136'15,"0"0"-106"-15,0 0 17 16,0 0-42-16,0 0 6 16,0 0 26-16,-18 5 16 0,18-5-30 15,0 0-23-15,0 0-17 16,0 0-51-16,9 0-47 15,-3 0-67-15,0 0-112 16</inkml:trace>
  <inkml:trace contextRef="#ctx0" brushRef="#br0" timeOffset="112533.483">18177 2791 335 0,'0'0'78'15,"0"0"-63"-15,0 0 55 16,0 0-36-16,0 0-3 16,0 0-2-16,-3-17-2 0,3 17-20 15,0 0-5-15,0 0-2 16,0 0-9-16,0 15 8 15,-2 11 1-15,1 8 14 16,-2 5-12-16,-2 5 3 16,-2 2-3-16,0-1-2 15,0-3 1-15,1-1 0 16,0-8-1-16,1-3-1 16,-1-6 1-16,3-8-12 15,1-5-9-15,-1-7-6 16,3-4-4-1,-4 0 24-15,-2 0 7 16,-9 0 39-16,-3-11-38 0,-6-2-1 16,-1 1-15-16,-2 2 0 0,2 2 11 15,-4 3 3-15,7 2-1 16,-2 0 2-16,5 0 0 16,6 3 1-16,3 0 1 15,4 0 4-15,2 0-3 16,1 0-2-16,0 0 7 15,1 6 2-15,2 1-6 16,0 4 4-16,0 1 3 16,0-2-3-16,0 2-4 15,0-2-3-15,0-1-1 0,3-1-4 16,9-1 3 0,3-3-1-16,3-1-5 0,7-3-27 15,8 0-4-15,4 0-52 16,7-9 6-16,-29 0-29 15,1 2-29-15</inkml:trace>
  <inkml:trace contextRef="#ctx0" brushRef="#br0" timeOffset="113255.055">18401 3095 203 0,'0'0'375'0,"0"0"-353"16,0 0-6-16,0 0-16 0,0 0-1 16,0 0 1-16,0 0 0 15,-133 12 6-15,98 14-1 16,1 3-3-16,7 1-2 16,7-3-3-16,10-4-8 15,9-3-14-15,1-7-5 16,1-3 3-16,20-3 27 15,3-4 0-15,8-3 4 16,3 0-2 0,0-1 15-16,-1-18 3 15,-1-3 26-15,-3-1-36 0,-4 0-4 0,-3 5-6 16,-4 2-7-16,-2 6 7 16,-10 3 3-16,-1 3-3 15,-1 4 0-15,-1 0 1 16,-2 0-1-16,-1 0 0 15,6 0-13-15,0 3-13 16,6 11 22-16,-1 2 2 16,0 5 2-16,3-3 2 15,-6-1-1-15,1-3 5 16,0-3-5-16,1-5 1 0,1 0-2 16,3-3 0-16,4-3 0 15,4 0 6-15,-1 0-1 16,2 0-4-16,-3-13 13 15,4-6 4-15,4-6 6 16,0-6-19-16,4-9 3 16,3-7-8-16,-3-9-1 15,-6-6-21-15,-4 4 6 16,-7 6 6-16,-8 16 8 16,-5 14 2-16,-3 12 2 15,0 8 20-15,0 2-22 16,0 2-12-16,0 27-2 0,-6 10 14 15,-4 11 4-15,3 6 4 16,-7 1-4-16,-1-2-4 16,2-3 3-16,1-5-3 15,7-8-2-15,4-11 2 16,1-6 0-16,0-11-4 16,0-8-36-16,0-3-4 15,3 0-82-15,4-2-93 16</inkml:trace>
  <inkml:trace contextRef="#ctx0" brushRef="#br0" timeOffset="113443.078">19048 3227 200 0,'0'0'338'0,"0"0"-287"0,0 0-30 0,0 0-20 16,0 0 1-16,0 0 2 15,-97-18 5-15,61 15-3 16,0 3-4-16,7 0-2 15,2 0-6-15,8 0-64 16,10 0-18-16,6 7-50 16,3-6-20-16</inkml:trace>
  <inkml:trace contextRef="#ctx0" brushRef="#br0" timeOffset="113865.228">19308 3192 6 0,'0'0'398'15,"0"0"-397"-15,0 0 1 16,0 0 16 0,0 0-10-16,0 0 50 15,-69-37 0-15,53 38-36 0,1 16-9 16,-2 6-2-1,5 1-8-15,4 0-3 16,2-4-8-16,6-3 7 0,0-6-9 16,0-5 9-16,0-2-7 15,6-3 8-15,10-1 0 16,0 0 34-16,7 0 11 16,-1-8 12-16,0-8-10 0,-2-2-25 15,-1 1-19 1,-7 1-1-16,-6 8-1 15,-3 3-1-15,-3 5-5 0,0 0-1 16,0 0-31-16,0 2-41 16,0 15 57-1,4 8 17-15,12 0-14 0,7 0-58 16,-11-17-84 0,6-4-179-1</inkml:trace>
  <inkml:trace contextRef="#ctx0" brushRef="#br0" timeOffset="118836.493">19873 3228 41 0,'-3'-5'75'15,"2"2"-58"-15,1 0 2 16,0 1 16-16,-2 0 25 16,2 2 17-16,-1-3-8 15,-1 0-36-15,1-1 4 16,-1-1-21-16,0-1-10 15,1-1-3-15,0 4 1 16,1-1-4-16,0 2 0 16,-3 1 0-16,3-1 1 0,0 2 14 15,0 0 8-15,0-1 3 16,0-1-5-16,0 1-2 16,0-2-9-16,0-1-2 15,0 1-5-15,0-3 7 16,3 3 11-16,3-1-11 15,-2 1 3-15,1 1-2 16,-1-1-6-16,1 3 3 16,0 0-1-16,0 0 4 15,6 0-11-15,1 0-11 0,5 8 6 16,3 8-2-16,-2 4 7 16,-2 3 0-16,-4 0-5 15,-4 0 4-15,-8 1 1 16,0-1 6-16,0-1-4 15,-12 1-2-15,-14-2 5 16,-10-1-5-16,-4-6-9 16,-3-3-10-16,3-6-27 15,2-3 7-15,8-2-45 16,26 0-87-16,4 0-150 16</inkml:trace>
  <inkml:trace contextRef="#ctx0" brushRef="#br0" timeOffset="119244.938">20142 3123 284 0,'0'0'167'16,"0"0"-131"-16,0 0 5 15,0 0-23-15,0 0 4 16,0 0 14-16,16-7-2 16,-16 7-30-16,0 0-4 0,0 0-5 15,0 0-7 1,-7 8 12-16,-8 6 24 0,-3 4-5 16,0 4-16-16,-3 0 2 15,3 3-1-15,0-1-2 16,3 2-1-16,5-3-1 15,2-2-2-15,3-5 1 16,5 0-4-16,0-4 2 16,0-5-12-16,4-2 11 15,15 1 4-15,10-2 16 16,7-2 4-16,4-2-13 0,-6 0-7 16,2 0-14-16,-6 0-61 15,-24 0-71-15,-2 0-216 16</inkml:trace>
  <inkml:trace contextRef="#ctx0" brushRef="#br0" timeOffset="121065.331">21191 2798 439 0,'0'0'72'16,"0"0"-72"-16,0 0-3 15,0 0-9-15,0 0 5 16,0 0 7-16,0 0 16 15,-30 27 9-15,16 1 4 0,-2 8-4 16,-3 5-5-16,0 0-13 16,0 5 6-16,4-1-9 15,2 2 0-15,4-3-4 16,4 1 0-16,5-5-3 16,0-6 2-16,0-5-6 15,15-10-2-15,9-6 1 16,3-6 8-16,4-4 3 15,2-3 2-15,-4 0-4 16,-6-9 7-16,-2-11 23 16,-1-5-20-16,-8-2-11 15,-1 0-8-15,-6 2-17 16,-5 3-17-16,0 4 33 0,0 7-1 16,-2 0 7-16,-7 4 3 15,1 1 0-15,-1 1 0 16,3 2 4-16,1 1 9 15,4 2-7-15,1 0-6 16,0 0-3-16,0 0-5 16,0 0-1-16,0 8 9 15,0 1 3-15,7 1-2 16,7 0 2-16,0-3 4 16,9 0 1-16,1-3 14 15,6 1-6 1,3-5-12-16,-4 0 5 15,1 0-7-15,-1 0-2 0,-4 0 1 0,-1-5-1 16,-5-3 1-16,-6-1-1 16,-2-1-13-16,-3 0 13 15,-4 0-20-15,-1-3-20 16,-3 2 5-16,0 0-16 16,0 4 18-16,-13 0-6 15,-3 3 22-15,-4 3 13 16,1 1 4-16,3 0 6 0,-4 0 10 15,-2 12 11 1,0 1-21-16,0 6 19 0,4 0-15 16,2 1 8-16,5 1-11 15,8 1 3-15,3-3 4 16,0-1 14-16,7 1-12 16,12-4-11-16,3 0 12 15,3-1 4-15,0-5-6 16,2 2-9-16,-2-2-6 15,3-3-2-15,2-2-28 16,-2-4-60-16,-18 0-55 16,-4-1-191-16</inkml:trace>
  <inkml:trace contextRef="#ctx0" brushRef="#br0" timeOffset="121925.804">22423 2998 175 0,'0'0'209'0,"0"0"-209"15,0 0-7-15,0 0 7 16,0 0 0-16,0 0 4 0,-46 109 17 16,37-82 3-16,3-2 8 15,4-1-12-15,2-2-6 16,0-6 5-16,8-2-3 16,8-5-2-16,2-2 8 15,7-5 25-15,5 0-11 16,3-2-14-16,0 0-14 15,1-2 3-15,2-13-3 16,0-2 8-16,-1-4-15 16,-3-3 0-16,-2-3-2 15,-2 1-20-15,-10 1 5 16,0 7 3-16,-11 7-5 16,-4 5 1-16,-3 5 14 0,0 1 0 15,0 0 3-15,0 0 0 16,0 0-6-16,0 1-7 15,-1 12 13-15,-13 8 1 16,-2 3 0-16,1 7 5 16,-7 2 7-16,1 6-8 15,3 2 11-15,2 0 3 16,7 1-10-16,4-2-6 16,5-5 6-16,0-1 0 15,0-4-2-15,0-5-2 16,0 3 5-16,-2-2-6 15,-5-1 2-15,1 1-4 0,-1 3-1 32,-2-2-1-32,-1-3 1 15,-3-4 0-15,0-3 2 0,-6-6 4 0,-4-6 9 16,-5-5-9-16,-3 0-6 16,-4 0-1-16,1-13-1 15,6-4-15-15,4-3-9 16,9-2-8-16,7-6 0 15,5 3-17-15,3 15-73 16,0-1-141-16</inkml:trace>
  <inkml:trace contextRef="#ctx0" brushRef="#br0" timeOffset="126017.198">893 4179 244 0,'0'0'46'16,"0"0"-36"-16,0 0 10 0,0 0-11 16,0 0 46-16,0 0 43 15,0 0-55-15,6 2-26 0,-6-2-2 16,0 0 0-16,0 0-15 16,0 0 10-16,0 0 5 15,0 0-12-15,0 0-1 16,0 0-1-16,0 1 5 15,0 0-4-15,0-1 0 16,0 0-2-16,0 2 0 16,0 0 0-16,0 3-2 15,0 4-6-15,0 6-2 16,0 5 7-16,-5 7 3 16,-8 5 7-16,1 4-4 15,0 2 3-15,-3 4 11 16,3-3-12-16,-4-4-1 0,8-6-1 15,-1-6-1 1,3-10-2-16,2-8 0 0,1-3-3 16,3-2 3-16,0 0-2 15,0 0 1-15,0 0 1 16,0-1 2-16,0-10-2 16,0 0-23-16,0 0 11 15,0 1 12-15,7 1 2 16,1 2 8-16,-2 1-6 15,0 3 13-15,0 2-8 16,4 1-6-16,2 0 9 16,9 0-12-16,7 0-4 15,2 4 4-15,3 5 1 16,0-2 0-16,-2 0 3 0,2-1-4 16,-2-2-13-16,-1-4-22 15,-3 0-46-15,-21 0-87 16,-6 0-115-16</inkml:trace>
  <inkml:trace contextRef="#ctx0" brushRef="#br0" timeOffset="126488.051">1239 4417 91 0,'0'0'179'16,"0"0"-178"-16,0 0-1 16,0 0 6-16,0 0-6 15,0 0 1-15,52 38 30 16,-32-37-22-16,5-1 1 16,2 0 4-16,4 0-9 15,-1-10 17-15,-3 1-20 16,-5-4 11-16,-7-2-6 0,-9 1 2 15,-6-6 13 1,0 4-14-16,-6 2-8 0,-16 5-63 16,-4 7 29-16,1 2 1 15,-2 0 22-15,2 0 9 16,8 12 2-16,-2 5 21 16,3 2-2-16,5 6 8 15,5-1-12-15,3 1 5 16,3-3-12-16,0-3-2 15,12-5 5-15,3-5 1 16,6-5-11-16,3-4 4 16,7 0 44-16,2 0 25 15,6-1-31-15,-2-12-34 16,-1-4-9-16,-2-3-7 16,2-4-41-16,-30 13-47 0,4 0-223 15</inkml:trace>
  <inkml:trace contextRef="#ctx0" brushRef="#br0" timeOffset="126771.075">1846 4079 212 0,'0'0'8'15,"0"0"68"-15,0 0-29 16,0 0-13-16,0 0 25 16,0 0 17-16,3 278-25 15,-6-247-23-15,0-5-24 16,3-9-1-16,0-7-3 16,0-8-5-16,0-2-28 15,6 0-56-15,0-4-20 16,5-8-80-16</inkml:trace>
  <inkml:trace contextRef="#ctx0" brushRef="#br0" timeOffset="126896.045">1985 4343 278 0,'0'0'98'0,"0"0"-58"16,0 0-38-16,0 0-2 16,0 0 7-16,0 0 5 15,-155 13-1-15,122-10-11 16,12-3-45-16,21 0-96 15</inkml:trace>
  <inkml:trace contextRef="#ctx0" brushRef="#br0" timeOffset="127225.484">2728 3978 337 0,'0'0'82'15,"0"0"-76"-15,0 0-6 0,0 0 34 0,0 0 4 0,0 0 22 16,15 223-10-16,-15-182-11 15,0-5-25 1,0-2-11-16,3-7-3 0,3-9 0 16,4-6-1-16,-1-7-7 15,8-5-36-15,2 0-35 16,-13-8-114-16</inkml:trace>
  <inkml:trace contextRef="#ctx0" brushRef="#br0" timeOffset="127459.834">3077 4236 71 0,'0'0'462'0,"0"0"-448"15,0 0-2 1,0 0-12-16,0 0 0 0,0 0 3 16,-137-3 33-16,98 3-23 15,0 0-9-15,3 0 0 16,2 0-4-16,7 0 0 15,8 0-1-15,8 0 0 16,8 0-24-16,3 0-24 16,0-4 5-16,0-8-90 15,6 5-87-15,2-1 84 16</inkml:trace>
  <inkml:trace contextRef="#ctx0" brushRef="#br0" timeOffset="128118.308">3107 3963 147 0,'0'0'75'0,"0"0"-36"16,0 0 16-16,0 0-2 31,0 0-10-31,0 0 25 15,0 0-1-15,12 326-37 16,-12-286-18-16,9-8-6 0,1-8-6 16,-4-8 1-1,2-8-1-15,-2-5-1 0,3-3-3 16,4 0 2-16,3-3-6 16,1-11 6-16,2-8 4 15,1 1-1-15,-4 1 3 16,-1 3 2-16,0 4 2 15,-6 4-8-15,-3 5 5 16,-2 3 2-16,-4 1-6 16,0 0 25-16,0 0-18 15,0 0-8-15,0 4-8 16,6 9 3-16,0 3 5 16,5 1 4-16,2 0 0 15,2-3-1-15,9-4-3 0,-2-1 0 16,8-2-3-16,1-7 3 15,-1 2-1-15,-3-2 1 16,-6 0-4-16,0-2-6 16,-4-14 10-16,-6-4 12 15,-5-5-12-15,-6-3-11 16,0 5-14-16,-6 4-3 16,-10 8 10-16,-2 5 17 15,0 5-1-15,3 1-3 16,2 0 5-16,5 17-3 15,2 6 1-15,6 5 2 16,0 0 13-16,6-4-1 0,18-1 16 16,6-4-23-16,1-6 2 15,8 0-6-15,0-8 0 16,4-5 19-16,2 0-20 16,7 0-11-16,3-8-60 15,-38-2-104-15,-4-3-55 16</inkml:trace>
  <inkml:trace contextRef="#ctx0" brushRef="#br0" timeOffset="129389.111">4891 4296 189 0,'0'0'27'15,"0"0"8"-15,0 0 26 16,0 0-10-16,0 0-8 16,0 0 31-16,81 321 1 0,-78-259-40 15,1-3-18-15,-4-4 0 16,0-10-11-16,0-13-5 15,0-14 6-15,0-10-2 16,0-8-3-16,-7 0 5 16,0-11 7-16,-1-17-14 15,-4-15-4-15,0-7-26 16,6-8 15-16,-3-5-2 16,5 4 9-16,1 2 1 15,3 3-50-15,0 6 34 16,0 5 23-16,0 4 1 15,16 5 45-15,2 3-26 0,0 6-15 16,1 8-3 0,-5 4-2-16,-5 9 6 0,4 4 4 15,-1 0-10-15,6 4-2 16,0 19-8-16,-5 5 9 16,-6 3 0-16,-3 0-1 15,-4 0 0-15,0-3 0 16,-24-6 2-16,3-2-5 15,-9-7 5-15,0-4 2 16,2-8 0-16,1-1-2 16,8 0-23-16,8-18-11 15,8-3 5-15,3-5-27 16,0-3-63-16,11 1 22 16,11-1 79-16,5 5 18 0,4 5 16 15,2 3 60-15,0 6-73 16,-5 4 4-16,-1 6 14 15,0 0 23-15,-7 0-12 16,5 16 13-16,-6 5 8 16,-4 4-13-16,-3 8-36 15,-6 3-1-15,-3 0 1 16,3 1-3-16,-3-1 3 0,-3-2 2 16,6-4-2-16,-6-11-1 15,7-6 1 1,-4-7-4-16,0-6-5 15,3 0 5-15,2-7 5 0,5-20 17 16,2-5 15-16,0-9-37 16,0 0 0-16,1 5-6 15,-2 3-5-15,2 7 11 16,-1 5-1-16,0 5-4 16,-3 5 1-16,-3 3 4 15,-3 2 3-15,1 4 20 16,-4-1-3-16,-3 3-8 15,0 0-9-15,3 0 1 0,-2 7 3 16,6 12-5-16,-1 5-2 16,1 3 6-16,-1-1-4 15,3 2 2-15,1-4 0 16,4-2-4-16,1-4 0 16,5-3-1-16,6-7-2 15,7-5 1-15,3-3-5 16,1 0-5-16,3-9-1 15,-7-9 10-15,-3-4-3 16,-6-5 6-16,-3-2-5 16,-9 6-14-16,-5 3 18 15,-7 8-21-15,0 2 15 16,0 7 7 0,-16 0 0-16,-4 3-5 0,-2 0-1 15,-5 3 5-15,2 12 1 0,1 6 0 16,0 2 9-16,0 5-4 15,8 0 4-15,5 0-5 16,11-1-3-16,0-5 7 16,0-4 3-16,11-4 8 15,11-2-18-15,5-7 8 16,1-3 5-16,5-2-7 16,3 0-1-16,-3-1-6 15,4-17-24-15,6-9-55 16,-29 14-52-16,-1-3-39 15</inkml:trace>
  <inkml:trace contextRef="#ctx0" brushRef="#br0" timeOffset="130188.705">6264 3965 303 0,'0'0'9'15,"0"0"-9"-15,0 0 20 16,0 0-12-16,0 0 13 16,0 0 49-16,27 309-7 15,-18-271-10-15,1-9-28 16,-4-10-19-16,0-10-5 16,-3-5-1-16,-3-4 4 0,0 0 0 15,0 0 1-15,-6 0-5 16,-13-4-18-16,-1 1-42 15,-2 2 34-15,2 1 26 16,1 0 3-16,0 0 20 16,-5 10 0-16,0 10-12 15,-3 3 11-15,0 4-15 16,5-1 0-16,7-1-3 16,4-7-4-16,11-2 0 15,0-5-5-15,11-2-4 16,13-2-4-1,6-4 11-15,2-3 2 0,7 0 3 0,-9-5 16 16,0-16-16-16,-2-5 6 16,-2 0 10-16,-4-1-14 15,-5 4-2-15,-4 6 4 16,-7 6-1-16,-1 2-6 16,-5 5-1-16,0 2 1 15,0 2 0-15,0 0 0 16,0 0 0-16,5 2-13 0,-5 12-3 15,6 6 13-15,2 0 2 16,-2-1 2-16,4-1 0 16,-4-5 0-16,6-4-1 15,3 0-1-15,-3-5 1 16,0-3 3-16,-2-1-3 16,-2 0 0-16,1 0-2 15,1 0-8-15,-1-8 9 16,-3-5-6-16,6-1 11 15,-6-2-4-15,3 1 10 16,0 1-6-16,1 3 4 16,-7 5 8-16,0 4 19 15,-2 2-4-15,-1 0 3 0,0 0-34 16,0 0-2 0,2 9-13-16,6 9-1 0,2 5 16 15,-1 3 0-15,3-1 7 16,0-3-3-16,0-5-4 15,0-4-5-15,1-8-24 16,-2-5-12-16,-2 0-36 16,-5-7-63-16,-1-10-206 15</inkml:trace>
  <inkml:trace contextRef="#ctx0" brushRef="#br0" timeOffset="130362.723">6689 4223 587 0,'0'0'62'0,"0"0"-62"0,0 0-10 0,0 0-74 15,0 0 17-15,0 0 62 16,0 0-11-16,3 34-10 16,0-27-52-16,6-1-86 15</inkml:trace>
  <inkml:trace contextRef="#ctx0" brushRef="#br0" timeOffset="130832.677">6880 4319 415 0,'0'0'24'16,"0"0"-24"-16,0 0 0 16,0 0 4-16,0 0 2 15,0 0 1-15,-58 127 1 16,55-103-5-16,3-5-3 15,0-1-3-15,10-5-5 16,13-5-16-16,8-2 24 16,9-6 20-16,2 0 17 15,-3 0-18-15,1-6-10 0,-7-12 21 16,-2-8 2 0,-4-3 29-16,-5-7-48 0,-2-5-7 15,-8-1-6-15,-2-5 0 16,-7 0-42-16,-3 1 28 15,0 7-21-15,0 6-5 16,0 12 37-16,0 7 3 16,0 7 12-16,0 4 1 15,0 3 11-15,0 0 3 16,0 0-27-16,0 22-2 16,0 11-16-16,0 12 15 15,-6 5 3-15,-1 0 1 16,1 0 9-16,0-2-6 15,3-4 0-15,3-6 1 16,0-9-5-16,0-7-1 0,0-9 1 31,9-8-11-31,7-5-23 16,1 0-48-16,-11-10-129 0</inkml:trace>
  <inkml:trace contextRef="#ctx0" brushRef="#br0" timeOffset="130973.273">7283 4415 226 0,'0'0'255'15,"0"0"-201"-15,0 0 10 16,0 0-64-16,0 0-2 16,0 0 1-16,-130-33 0 0,82 33 1 15,-1-3 0-15,4 3-48 16,32-1-57-16,7 0-146 16</inkml:trace>
  <inkml:trace contextRef="#ctx0" brushRef="#br0" timeOffset="132683.044">8199 4065 464 0,'0'0'46'0,"0"0"-46"0,0 0 0 16,0 0-3-16,0 0 3 15,0 0 18-15,0 0-6 16,-9 55-12-16,6-25 27 16,-4 8 0-16,-3 5-4 15,2 0 1-15,0 4 3 16,-2 1-14-16,-3-2-2 16,7-1-9-16,3-5-1 15,3-3 2-15,0-5-3 16,0-6-4-16,8-6 2 15,6-10-3-15,4-5-23 16,4-5-3-16,2-3-47 16,6-17-45-16,-17 5-65 0</inkml:trace>
  <inkml:trace contextRef="#ctx0" brushRef="#br0" timeOffset="132870.5">8433 4404 387 0,'0'0'4'0,"0"0"19"16,0 0-12-16,0 0-7 15,0 0 0-15,0 0 18 16,-295-5-19-16,268 5-3 0,12 8-6 16,12-4-84-1,3-3-105-15,9-1 28 0</inkml:trace>
  <inkml:trace contextRef="#ctx0" brushRef="#br0" timeOffset="133701.545">8628 4401 79 0,'0'0'85'16,"0"0"-4"-16,0 0-17 15,0 0-19-15,0 0 1 16,0 0-20-16,-131 105-19 16,126-91 9-16,5-3-11 15,0-4-2-15,0-2 4 16,5-1-7-16,9-4 4 15,2 0-4-15,3 0 11 16,4 0 13-16,0-8-24 0,3-8 0 16,-8-6 2-1,6-1 22-15,-11 2-8 0,1 5-12 16,-8 4-1-16,-3 7 1 16,-3 2 6-16,0 3-14 15,0 0 4-15,0 0-3 16,0 3 2-16,0 12-11 15,3 6 9-15,4 3 3 16,-4-1 1-16,6-3 2 16,-2-6-1-16,7-8-1 15,0-1-1-15,6-5 0 16,3 0 0-16,0 0-2 16,3-2 2-16,-3-14 17 15,3-1-13-15,-8-3 8 0,3-4-7 16,-10 1 7-16,-3 0-6 15,-7 1-12-15,-1 5-37 16,0 3 35-16,0 3-25 16,-11 1 21-16,-1 3-21 15,1 3-1-15,1-2 25 16,5 3 9 0,5-1-1-16,0-2-9 15,0 0 5-15,20 1-9 0,-2 1-23 16,9-1 37-16,2 1 15 15,3 3 7-15,-2-1 2 0,-2 2 14 16,-7 0 9 0,-9 0-3-16,-6 0-6 0,-3 0-29 15,0 0 2-15,-3 0-9 16,1 10-2-16,-1 7 2 16,0 5 3-16,0 2 19 15,0 4 4-15,0 0-10 16,-1 0-13-16,-2-3-3 15,3-1 3-15,0-3-5 16,0-6 0-16,16-6-13 16,8-4-29-16,6-5-29 15,-15 0-72-15,-3-5-151 0</inkml:trace>
  <inkml:trace contextRef="#ctx0" brushRef="#br0" timeOffset="134219.722">9559 4259 140 0,'0'0'45'0,"0"0"46"15,0 0-22-15,0 0-5 16,0 0 3-16,0 0-27 0,-153 93-23 15,135-63 1 1,4-5-11-16,11-4-6 0,3-3-1 16,0-5-12-16,17-3 2 15,7-6 3-15,6-3 7 16,4-1 4-16,-6 0 19 16,1-8-15-16,-9-8 2 15,3 0 17 1,-5-4 9-16,-5-2-26 15,-2 4-9-15,-5 3-1 0,-6 6-10 0,0 5 2 16,0 4-12-16,0 0 20 16,0 0 4-16,0 1-4 15,0 19-14-15,0 12-4 16,0 10 18-16,3 5 2 16,4 6 17-16,-1 6-2 15,-2 7 5-15,2 5 1 16,1 2-11-16,-3-5 2 15,-4-7-7-15,0-14-6 16,0-12 1-16,0-14-2 16,-15-14 0-16,0-7-27 15,-8 0-14-15,6-22-1 16,11 3-113-16,3-1-230 0</inkml:trace>
  <inkml:trace contextRef="#ctx0" brushRef="#br0" timeOffset="134939.395">9787 4450 160 0,'0'0'27'0,"0"0"57"0,0 0-35 16,0 0-17-16,0 0-15 16,0 0 59-16,91 26-13 15,-69-26-25-15,0-10-34 16,-1-9 24-16,-3-3-17 0,0-4 1 16,-6-2-3-1,-2 0-7-15,-7 2-2 16,-3 5-2-16,0 7-81 15,-3 5 60-15,-7 7-3 16,-2 2 17-16,-6 0-3 0,3 11 10 16,-3 6 2-16,6 5-2 15,3 4 2-15,2 0 3 16,4-2-3-16,3-2-2 0,0-3 1 16,10-4-2-16,6-5 1 15,10-6 2-15,-4-1 0 16,4-3 28-16,4 0 25 15,-2 0-20-15,2 0-18 16,-5 0-14-16,2-9 10 16,-7-5-15-16,2-2 8 15,-5-6 9-15,3-3 18 16,-5-4-24-16,-3-5 0 16,-1-5 2-16,-4-1-9 15,-1-1-1-15,-3 4-36 0,0 7 37 16,-3 12 0-16,0 7 0 15,0 7 0-15,0 4 1 16,0 0 11-16,0 0-12 16,0 17 0-16,0 16-29 15,0 11 29-15,-3 4 7 16,-3 5 4-16,0 3 3 16,-2-1-6-16,5-6-1 15,1-7 5-15,2-10-8 16,0-12-2-16,0-6-2 15,0-8-4-15,13-6-18 16,9 0-6-16,-13-7-70 16,5-10-83-16</inkml:trace>
  <inkml:trace contextRef="#ctx0" brushRef="#br0" timeOffset="135098.025">10416 4373 551 0,'0'0'70'16,"0"0"-43"-16,0 0-18 15,0 0-8-15,0 0 4 16,0 0 14 0,0 0-10-16,-185-10-9 15,158 10-7-15,9 0-66 0,14 0-111 0,4 0-220 16</inkml:trace>
  <inkml:trace contextRef="#ctx0" brushRef="#br0" timeOffset="135630.601">11079 4309 376 0,'0'0'81'15,"0"0"-81"-15,0 0 0 16,0 0 12-16,0 0 7 15,0 0 13-15,68 182-10 16,-62-153-8-16,1-8-2 16,2-7-9-16,2-6-3 0,-5-7-1 15,0-1 0-15,4 0-2 16,0 0-6-16,6-4 9 16,0-13 53-16,-3-8-36 15,4-8-2-15,-5-5-3 16,-1-7 8-16,1 2-20 15,-2 1-4-15,-6 10 4 16,2 8 2-16,-6 12-1 16,0 5-1-16,0 5-13 15,0 2 0 1,0 0-2 0,0 0-30-16,0 9-55 0,9 5 3 0,-6-7-24 15,3-2-148-15</inkml:trace>
  <inkml:trace contextRef="#ctx0" brushRef="#br0" timeOffset="137025.104">11637 4341 296 0,'0'0'37'0,"0"0"-33"15,0 0-3-15,0 0-1 16,0 0 10-16,0 0 56 0,-78-14-18 15,59 15-25 1,2 17-6-16,-6 5-9 0,8 5 13 16,8 2-11-16,-6-4-3 15,10-1-7-15,3-2 0 16,0-6-1-16,0-5-7 16,6-8-4-16,10 1 3 15,4-5 9-15,-1 0 3 16,0 0 14-16,1-5-16 15,-3-11 30-15,2-9-14 16,-3-5-3-16,-6-5-14 16,0 2-9-16,-3 5-1 15,-7 8-18-15,0 9-27 16,0 6 46-16,0 3 9 16,3 2-1-16,-3 0 1 0,6 4-22 15,3 13 0-15,-1 4 19 16,4 6 3-16,0-1 0 15,2 2 2-15,-1-3-1 16,4-5 0-16,2-7-1 16,-4-6 2-16,3-6-2 15,-3-1 0-15,-1 0 9 16,2 0 17-16,0-8 41 31,-1-9-41-31,3-7-7 16,-6-8-5-16,-3-6-2 0,-1-5-12 15,2-4 0-15,-7 1-30 16,0 0 15-16,0 7-1 16,-3 7 16-16,3 6 0 15,-3 8 21-15,0 5-2 16,0 5-18-16,0 5 8 16,0 2 4-16,0 1-9 15,0 0-4-15,0 14-11 16,0 15-17-16,0 12 18 15,0 7 10-15,0 4 0 16,0-1 4-16,3 2-3 0,4-6 2 16,0-7-2-1,2-8 1-15,5-9 2 0,-5-7-4 16,3-8-1-16,1-5-2 16,1-3 3-16,-1 0-6 15,2 0 6-15,3-16 33 16,-2-11-7-16,4-5-26 15,-6 0-13-15,-3 0-50 16,-7 8-48-16,-1 8 61 16,-3 4 50-16,0 8 15 15,0 1 18-15,0 3 25 16,0 0-14-16,0 0-37 16,0 3-7-16,0 14-19 15,0 2 17-15,0 5 2 0,0 1-3 16,7-4 2-16,9-3 0 15,0-3-4-15,7-4 5 16,3 0 2-16,6-4 6 16,1 0 12-16,-2-4-18 15,-1-2 4-15,-11-1-6 16,1 0 6-16,-8-1-6 16,-4-12 11-16,-3-3 23 15,-4-2-34-15,-1 0-10 16,0-2 10-16,0 2 20 15,0 1-20-15,0 5-6 16,0 4 0-16,-1 4 6 16,1 0 0-16,0 2 1 0,0 2 4 15,0 0-5-15,0 0 0 16,0 4-8-16,0 14-15 16,10 4 16-16,7 1 6 15,-7-1 2-15,8-5-2 16,2-5 2-16,-1-2-2 15,5-7 2-15,-3-1 23 16,0-2 5-16,-2 0-6 16,-4 0-14-16,6-15-2 15,-9-4 7-15,-2-2 1 0,-2-7-15 16,-8-1-16-16,0 2-34 16,0 5 27-16,0 10-38 15,-8 4 35-15,-2 6 20 16,4 2 6-16,0 0-2 15,-3 0-2-15,5 17-6 16,-3 9 8-16,3 3 2 16,4 3 4-16,0-4 2 15,0-4 5-15,15-6 2 16,6-3-12-16,9-7 13 16,6-2 4-16,10-5 5 15,2 1-10-15,4-2-13 16,0 0-46-16,-37-3-94 0,0-7-68 15</inkml:trace>
  <inkml:trace contextRef="#ctx0" brushRef="#br0" timeOffset="137418.075">13585 3950 400 0,'0'0'4'16,"0"0"12"-16,0 0-9 16,0 0 28-16,0 0 10 15,0 0 3-15,0 0-2 16,-151 406-12-16,136-328-8 16,5 2-7-16,7 3-11 0,3-1 4 15,0-8-12-15,0-7-2 16,0-19-20-16,0-20-7 15,6-19-22-15,2-9-27 16,-5-17-97-16,2-11-20 16</inkml:trace>
  <inkml:trace contextRef="#ctx0" brushRef="#br0" timeOffset="137621.163">13692 4373 379 0,'0'0'206'16,"0"0"-206"-16,0 0-6 16,0 0 4-16,0 0 2 15,0 0 0-15,-240-4 2 16,194 10 3-16,8 1-5 16,14-4 0-16,15-1-79 15,9-2-97-15,0 0-21 16</inkml:trace>
  <inkml:trace contextRef="#ctx0" brushRef="#br0" timeOffset="138297.387">13575 4417 114 0,'0'0'85'0,"0"0"18"15,0 0-44-15,0 0-14 16,0 0-27-16,0 0-1 15,0 122-9-15,0-108-2 16,10-4-2-16,2-6 2 16,5-1 6-16,-1-3 15 15,4 0 23-15,3-3 7 16,-4-9-16-16,0-6-35 16,1-6-4-16,-7-4-2 15,-4-4-17-15,-2-2-1 0,-7 2-29 16,0 2 30-16,0 7 17 15,-11 8 2-15,-4 4 4 16,2 4 6-16,-1 4-11 16,5 1 4-16,0 2-2 15,5 0-3-15,-2 0-1 16,3 7-15-16,3 9-8 16,0 1 3-16,0 2 10 15,6-5 11-15,1 1 3 16,5-4-3-16,-2-1-3 15,4-1 3-15,-5-2 1 16,-2-3 1-16,1 0 1 16,2 1-3-16,1-1 1 0,-5 1 6 15,1 4 1-15,2 2-1 16,0 6 5-16,2 3 0 16,-1 1-6-16,-1 1 11 15,-3 1-3-15,0-2-5 16,1-4-5-16,-2-6-1 15,-2-3 0-15,-3-7-3 16,0-1 2-16,0 0 2 16,0 0 6-16,0 0 16 15,0-6 18-15,3-10 15 16,3-4-34-16,4-9-22 16,8-4 7-16,9-11-6 15,9-4 11-15,10-5-14 16,5 6-1-16,-2 4-28 0,-1 11-14 15,-1 10-36-15,1 6 7 16,-33 16 8-16,3 0-256 16</inkml:trace>
  <inkml:trace contextRef="#ctx0" brushRef="#br0" timeOffset="139879.193">14381 4637 266 0,'0'0'51'15,"0"0"-45"-15,0 0-2 16,0 0-3-16,0 0 62 16,0 0 53-16,41-37-44 0,-35 32-44 15,5-5-18-15,5-1 0 16,6 0 2-16,8-2 3 15,8-4 0-15,12-2-7 16,1-6 3-16,4 2 1 16,1-2 3-16,-4-4-5 15,-7 4 15-15,-7-1-17 16,-4-1-2-16,-12 4-2 16,-2 1-2-16,-10 6-2 15,-4 6-8-15,-6 3 2 16,0 4-13-16,0 3-3 15,-1 0-15-15,-14 0-28 16,-5 0 18-16,-2 6 28 0,-1 8 9 16,3 4 6-1,3 5-1-15,5 4 5 16,5 1 5-16,7 2 10 0,0 2 12 16,0-2 2-16,13 0-3 15,7-1-23-15,-3-3 15 16,2 2-11-16,-6-2 18 15,-6-1-5-15,-2 0-6 16,-2-3-6-16,-3-2-7 31,0-3-1-31,-2-3 4 0,-11-6-3 16,-8 0-2-16,0-6-18 0,0-2-5 0,0 0-37 16,7-7-3-16,14-3-75 15,0 0-208-15</inkml:trace>
  <inkml:trace contextRef="#ctx0" brushRef="#br0" timeOffset="140961.585">15253 4434 320 0,'0'0'20'0,"0"0"51"15,0 0-10-15,0 0-14 16,0 0 15 0,0 0-12-16,-17-27-23 0,4 27-25 15,2 0-2-15,-3 0-2 16,0 8 2-16,-7 11 3 16,5 6 9-16,-5 0-11 15,9 2-1-15,2-4 0 16,7-2-3-16,3-3-22 15,0-6-3-15,6-2 9 16,10-8 15-16,0-1 2 16,7-1 4-16,0 0 6 15,1 0 18-15,-3-14-1 0,3-1-25 16,-5-4 0 0,0-3-13-16,-3 5-26 0,-6 3 6 15,-4 5 21-15,-2 8 11 16,-4 1 0-1,4 0-13-15,-1 0-38 0,3 11 48 16,3 8 4-16,4 1 9 16,-4 0-5-16,2 0 1 15,-1-5-3-15,-7-5-2 32,1-5 3-32,-1-3-1 0,-1-2 3 15,2 0 1-15,2 0 7 16,5 0-3-16,2-13 39 15,5-4-46-15,4-5 2 16,-2-1-5-16,1-3-15 16,-5 6 11-16,-4 5 3 15,-6 6 1-15,-5 5 2 16,-1 4 4-16,0 0-6 16,0 0-34-16,2 4 34 15,3 12 5-15,1 4 7 16,1 3-6-16,-3-3-1 0,2 0 0 15,-1-4-3 1,1-6 0-16,0-2-1 0,3-3 1 16,-3-3-2-16,4-2-6 15,3 0-15-15,6 0 15 16,1-6 6-16,6-8 15 16,-4-4-3-16,1-2-12 15,-7 2-4-15,-3 4-8 16,-5 2 12-16,-2 8 0 15,-3 3 3-15,-3 1-3 16,0 0-1-16,3 0-32 16,4 11 33-16,2 5 13 15,4 6-4-15,0-1-3 16,-3 1-4-16,0-5 0 16,-1-3-1-16,0-4 1 0,2-3-2 15,-1-5 1-15,3-2-2 16,1 0-26-16,4 0 27 15,0-2 18-15,3-14-8 16,-3-5-3-16,3-3-7 16,-5 0 5-16,-1 3-5 15,-5 4 2-15,1 9 8 16,-8 4-5-16,0 4 21 16,-2 0-26-16,2 0-28 15,3 6 28-15,4 7 14 16,1 5-3-16,0 2-8 15,2 1 3-15,-3-1-2 0,3 1-4 16,3-4 2 0,1-2-2-16,5-2 0 0,1-3-1 15,9-3-5-15,4-5-53 16,-1-2-28-16,-21 0-119 16</inkml:trace>
  <inkml:trace contextRef="#ctx0" brushRef="#br0" timeOffset="141432.629">16487 4557 85 0,'0'0'1'0,"0"0"4"16,0 0 18-16,0 0 59 16,0 0 39-16,0 0-1 15,0 0-38-15,131 50-28 16,-119-50-30-16,-5-11 6 16,-2-3-18-16,-2-5-8 15,-2-2-4-15,-1-1-20 16,0 2-4-16,0 3-15 15,-4 5 1-15,-8 10 7 0,-8 2-2 16,5 0 28-16,-2 0 4 16,-2 11 1-16,2 9 16 15,-9 4-10-15,3 4 0 16,6 0-1-16,5-1-3 16,11-4 0-16,1-3 16 15,0-4 9-15,19-4-7 16,6-2 5-16,10-5 26 15,4-3-11-15,4-2-32 16,2 0-8-16,4 0-39 16,-1-13-19-16,-34 4-122 0,-2-1-221 15</inkml:trace>
  <inkml:trace contextRef="#ctx0" brushRef="#br0" timeOffset="142138.019">17343 4334 416 0,'0'0'0'0,"0"0"0"16,0 0 28-16,0 0-1 16,0 0 17-16,0 0-1 15,-9 149-14-15,6-125-12 16,3-4-8-16,0-5-8 16,0-4-1-16,0-5-5 15,0-2 3-15,0-4 0 16,0 0 2-16,6 0 0 0,4 0 14 15,10-13 28-15,-1-6-34 16,4-10-4-16,-7-2-4 16,-3 2-8-16,-4 4-10 15,2 7 2-15,-8 10 16 16,-3 5 4-16,0 3 3 16,0 0-7-16,3 0-1 15,0 9-16-15,3 15 17 16,1 2 6-16,2 4-4 15,-2-3 1-15,0-4 3 16,0-8-5-16,0-4 1 16,-1-4-1-16,2-4-1 15,-1-2-2-15,1-1-2 16,1 0 4-16,3 0 35 16,2-11-6-16,6-8-19 0,2-7-9 15,2-4-1-15,-6 2-26 16,-3 5 25-16,-10 5 1 15,1 10 5-15,-3 4-1 16,-3 4 6-16,5 0-3 16,-3 0-7-16,2 0-36 0,10 5 36 15,-2 14 4-15,4 2 3 16,-1 3-3-16,-2-1-4 16,0 1-4-16,0-3-13 15,5-2-30-15,-9-15-42 16,-3-4-128-16</inkml:trace>
  <inkml:trace contextRef="#ctx0" brushRef="#br0" timeOffset="142623.705">17978 4447 166 0,'0'0'71'15,"0"0"4"1,0 0 6-16,0 0-32 0,0 0-1 16,0 0 3-16,2 355-2 15,-5-294-25-15,-1-10-11 16,-1-5-8-16,4-14-2 16,-2-12-3-16,0-11 0 15,-1-9 6-15,0 0 10 16,-2-5 36-16,-4-22-52 15,4-13-26-15,0-13 15 16,6-9-30-16,0-8 20 16,0-1 20-16,0 5-22 15,1 11 16-15,10 10-9 0,5 7 10 16,-2 10 6 0,2 8 20-16,-1 6 12 15,3 5-11-15,1 8-10 0,6 1-11 16,-2 0-3-16,1 15 3 15,-5 5 4-15,-4 1 1 16,-10 2 2-16,-5-5 0 16,0 2-2-16,-10-4-2 15,-12-6 0-15,-3-1-3 16,-2-8-1-16,3-1-21 16,2 0-27-16,16-6-18 0,2-3-150 15</inkml:trace>
  <inkml:trace contextRef="#ctx0" brushRef="#br0" timeOffset="143171.704">18337 4399 138 0,'0'0'46'15,"0"0"-2"-15,0 0-15 16,0 0-24-16,0 0 2 15,0 0 42-15,-13 214-5 16,13-184-18-16,0-1-24 0,3-8 0 16,13-8-4-16,1-8 4 15,6-5 28-15,-4 0 32 16,7-16 3-16,-4-14-50 16,2-8 3-16,-5-6-11 15,4-8-7-15,-7-3 0 16,-1-4 1-16,3 1-1 15,-9 2 0-15,-3 9-2 16,-5 5-13-16,-1 6-8 16,0 5 23-16,0 5 22 15,0 6-11-15,0 2-7 16,-1 6 9-16,1 5-3 0,0 3 17 16,0 3-7-1,0 1-20-15,0 0-12 16,14 0 12-16,8 4 4 15,0 12-4-15,0 6-9 0,-7 4 8 16,-3 4 0-16,-5 4 1 16,-4 2 3-16,-3 3 0 15,0 3 8-15,0 2 7 16,-4 1 0-16,-9 1-4 16,-2-1-10-16,1 1 0 0,2-1-2 15,6-1-2 1,6-2-6-16,0-9-22 0,3-10-24 15,17-16-21-15,-14-7-76 16,1-13-12-16</inkml:trace>
  <inkml:trace contextRef="#ctx0" brushRef="#br0" timeOffset="143312.355">18782 4518 69 0,'0'0'185'0,"0"0"3"15,0 0-185-15,0 0 9 16,0 0 24-16,0 0-2 15,-131-33-14-15,90 33-19 16,-1 0-1-16,25 0-90 16,10 0-177-16</inkml:trace>
  <inkml:trace contextRef="#ctx0" brushRef="#br0" timeOffset="144238.898">19658 4174 461 0,'0'0'121'16,"0"0"-107"-16,0 0-14 16,0 0 0-16,0 0-14 15,0 0 14-15,-4 38 5 16,1 0 26-16,1 4-14 16,-2 4 0-16,-2-2-17 0,-3 1 1 15,5-6 1-15,-4-4-2 16,3-5 4-1,-3-9-4-15,3-9 1 0,-1-4-1 16,2-7-8-16,-1-1-7 31,-2 0 15-31,-11 0 15 16,-4-10-11-16,-5-1-4 0,3 2 0 0,-6 3-1 16,1 3 1-16,1 2-2 15,1 1 1-15,5 0 1 16,5 0-3-16,7 0 0 0,6 0-1 15,4 5-1 1,0 0 1-16,0 2 4 0,0-2-10 16,16-1 7-16,11 1 0 15,7 0 3-15,10-5 0 16,5 0-56-16,-30 0-62 16,0 0-169-16</inkml:trace>
  <inkml:trace contextRef="#ctx0" brushRef="#br0" timeOffset="144898.9">19881 4424 573 0,'0'0'32'16,"0"0"-32"-16,0 0-1 0,0 0 1 16,0 0 0-1,0 0 17-15,-150 4 4 0,128 13-14 16,4 2-2-16,8 0-5 15,4-4-9-15,4 0-7 16,2-7 1-16,0-1 2 16,0-1 5-16,11-6-1 15,8 3 9-15,2-3 4 16,6 0 48-16,1-4-39 16,1-15-3-16,-1-2 4 15,-3-2-9-15,-7 3-3 16,-5 4-1-16,-6 9 9 15,-4 4-10-15,-3 3 0 0,0 0-24 16,0 0-36-16,0 8 9 16,0 10 51-1,1 5 1-15,2 1 1 0,0-1 0 32,6-5 3-32,0-4-4 15,3-3-1-15,4-10-2 16,1 2 2-16,4-3 6 0,-2 0 21 15,-1-3-12-15,1-15-7 16,-4-4 0 0,0-9 22-16,0-7-30 15,0-8-2-15,-6-4 2 0,6-3 0 16,-11 0-4-16,4 10-15 16,-4 12 12-1,-2 12 6-15,-1 9 1 16,-1 7 15-16,0 3-15 0,0 0-7 15,0 0-14-15,0 14 8 16,-7 10 13-16,-5 7 1 16,-3 5 5-16,-2 3-6 15,0 2 2-15,0 0 6 16,5-2-2-16,8-2-4 16,2-4 1-16,2-5-6 0,0-5-5 15,0-6-14 1,0-7-56-16,0-4-63 15,0-6-33-15,0 0 38 0</inkml:trace>
  <inkml:trace contextRef="#ctx0" brushRef="#br0" timeOffset="145351.473">20046 4514 165 0,'0'0'97'16,"0"0"-44"-16,0 0-6 16,0 0 9-16,0 0-52 15,0 0-4-15,70-69 11 16,-38 63-4-16,1 1 15 15,2 5-16-15,0 0 0 16,-5 0-5-16,-7 0 6 0,-8 0-6 16,-10 0-1-16,-5 0 4 15,0 0 15-15,0 0-19 16,-10 0-4-16,-6 5 4 16,-7 5 25-16,-1 0-4 15,1 0-12-15,1-1-8 16,6 4-1-16,5-2-2 15,5 1 2-15,0 4-1 16,6-3 1-16,0 3 10 16,0-2-10-16,0-4 0 15,14-1-3-15,5-4 9 0,-1-2-6 16,3-3 38 0,1 0 14-16,-1-7-32 0,1-12-5 15,2-2-3-15,-7-1 11 16,-3 4-14-16,-6 5-6 15,-5 8 0-15,-3 3-3 16,0 2-9-16,0 0-4 16,0 0-31-16,2 0-13 15,5 14 43-15,5 3 6 16,1 1-38-16,-4-13-97 16,-1-2-91-16</inkml:trace>
  <inkml:trace contextRef="#ctx0" brushRef="#br0" timeOffset="146135.883">21040 3959 296 0,'0'0'40'0,"0"0"-23"16,0 0 43-1,0 0-23-15,0 0 2 16,0 0 15-16,-99 261 7 0,77-210-37 16,1 3-14-16,6-1-4 15,5-2-6 1,2-3 0-16,8-11-1 0,0-9 1 15,0-7-10-15,12-8 9 16,2-5 1-16,2-7-7 16,1-1 7-16,6 0 21 15,3-13-6-15,2-12-15 0,0-2-1 16,-5-5-8-16,-5 3-38 16,-8 1 3-16,-4 4 23 15,-6 5 21-15,0 4 2 16,0 3 0-16,-7 3 4 15,-1 3 1-15,2 3-7 16,0 3 0-16,2 0-5 16,-5 0-1-16,0 12 3 15,3 2 0-15,3-1-3 16,3 0 6-16,0-1-4 16,0-4 4-16,0-2 0 15,15 0 12-15,7-2 36 16,8-3-3-16,4-1-27 0,2 0-11 15,-3 0-4-15,-5 0-2 16,-1-14 2-16,-5-3 1 16,-2-5-4-16,-7 0-1 15,-7-1-26-15,-4 5-8 16,-2 3 23-16,0 6-4 16,-6 5 15-16,-10 4-11 15,-1 0 6-15,-5 4 4 16,-1 19 2-16,4 7 1 15,-2 3 2-15,3 4 3 16,5-2 3-16,4-3-1 16,6-4-2-16,3-7 4 0,0-6-8 15,3-4 1 1,16-4 2-16,8-4 22 0,9-3 6 16,5 0-33-16,4-1-23 15,11-18-19-15,-36 9-94 16,1-3-205-16</inkml:trace>
  <inkml:trace contextRef="#ctx0" brushRef="#br0" timeOffset="146841.87">22154 4339 376 0,'0'0'129'15,"0"0"-105"-15,0 0 17 16,0 0-32-16,0 0-9 15,0 0-2-15,-19 21 2 16,6 1 11-16,-1 8 10 16,-1 4-6-16,3 2-10 0,5-1-1 15,5-2-2-15,2-1 3 16,0-3-2-16,12-3-3 16,7-10 5-16,1-4-4 15,2-8 1-15,2-4 1 16,-1 0 25-16,2-14 19 15,-1-10-30-15,1-5-17 16,-4-1-22-16,-4-3-6 16,-3 7-25-16,-5 1-6 15,-3 6 46-15,-4 6-1 16,-2 3-1-16,0 5-2 0,0 2 12 16,0 2 5-16,0 1 28 15,0 0-14-15,0 0-3 16,0 0-9-16,-2 0-2 15,-8 4 12-15,-2 8 3 16,-1 5-3-16,-2 4 6 16,0 8-5-16,-1 3 5 15,-1 11 11-15,1 4-5 16,2 9-6-16,-1 3-6 16,3 2-7-16,0-2 0 15,-3 1-1-15,0-1-1 0,-1-2-2 16,-5-8-1-16,3-10 0 15,-3-13 0-15,-1-10 1 16,-1-12 6-16,-3-4-7 16,-4 0-5-16,2-13-33 15,1-8-37-15,22 6-62 16,4-2-184-16</inkml:trace>
  <inkml:trace contextRef="#ctx0" brushRef="#br0" timeOffset="147593.89">22469 4207 209 0,'0'0'151'0,"0"0"-109"15,0 0 7 1,0 0-21-16,0 0-5 15,0 0 18-15,4 7 6 0,-4-7-24 0,0 0-6 16,0 0-5-16,0 0-3 16,0 0 6-16,0 0 15 15,0 0 5-15,0 0-5 16,0 0-6-16,-1-2-17 16,-14-11-7-16,-3-5-10 15,0 0 0-15,-2-4 5 16,0 2 0-16,-1 4-7 15,2-2-1-15,5 2-2 16,1 2 15-16,6 1 2 16,-2 0 0-16,5 2-1 0,0 2 1 15,2 5 2-15,2 3-4 16,-1 1 11-16,1 0-11 16,-3 0-3-16,0 0-11 15,-1 3 2-15,-5 8 12 16,-6 4 0-16,-3 3-1 15,-9 4 1-15,-6-1 6 16,-4 1 3-16,-2 1-4 16,7-1-4-16,0-2 0 15,9-2-1-15,7-3-5 16,12-4-55-16,4-11-99 16</inkml:trace>
  <inkml:trace contextRef="#ctx0" brushRef="#br0" timeOffset="152329.432">1294 5325 195 0,'0'0'169'0,"0"0"-148"16,0 0 14-16,0 0 3 16,0 0 13-16,0 0 36 15,0 0-31-15,3 9-34 16,-3-9-12-16,0 0 8 16,0 0 2-16,0 0-2 0,0 0-5 15,0 0-13-15,0 3-3 16,0-1-2-1,-22 2 1-15,-8 3 3 0,-9-1 1 16,-3 1-2-16,-7-1-3 16,0-2 5-16,-2-1 0 15,2-1-1-15,4-2 1 16,9 0-2-16,5 0-4 16,13 0-5-16,9 0-3 15,9 0 6-15,0 0 7 16,0 0-19-1,0 0-20-15,6 0 40 16,6 0 23-16,3 0-17 0,-3 0-6 0,-3 0-5 16,3 0-1-16,-8 8-14 15,-2 6 17-15,-2 1 3 16,0 5 0-16,-2 2 7 16,-10 2-4-16,-4 0 5 15,-3-2-5-15,-1 1 0 16,-2-3 2-16,1-1 0 15,6-2-4-15,3-4-1 16,4-1-3-16,4-3-5 16,1-2-8-16,3-1 6 15,0-3-1-15,0 1 2 16,3-1 9-16,9 3 8 16,0 0 7-16,7 0 4 0,-2 2-6 15,2-1-5-15,-2 2 3 16,-4-1-5-16,-1-1-5 15,-3-2 0-15,1 3-2 16,-5-5 1-16,1-3-22 16,-3 0-28-16,-3 0-61 15,3 0-113-15</inkml:trace>
  <inkml:trace contextRef="#ctx0" brushRef="#br0" timeOffset="152535.532">1054 5614 232 0,'0'0'243'0,"0"0"-220"15,0 0 0-15,0 0 2 16,0 0-5-16,0 0 18 16,0 0-22-16,-197 0-16 15,170 2-4-15,11 0-25 16,10-2-60-16,6 0-64 15,0 0-61-15</inkml:trace>
  <inkml:trace contextRef="#ctx0" brushRef="#br0" timeOffset="152862.492">1197 5578 187 0,'0'0'33'16,"0"0"-26"-16,0 0 19 16,0 0 13-16,0 0-1 15,0 0 29-15,81 92-26 16,-71-76-29-16,-4-1-11 16,3-4 2-16,-3-3-1 0,-4-3-2 15,2-1 0-15,-1-1 3 16,-3-3-3-16,3 0 2 15,0 0 29-15,9 0 62 16,4-7-43-16,4-6-43 16,5-3-1-16,-1 2-1 15,1 1-5-15,-1-3-1 16,0 3-5-16,-3 4-43 16,-15 5-44-16,-3 4-160 15</inkml:trace>
  <inkml:trace contextRef="#ctx0" brushRef="#br0" timeOffset="153207.539">1675 5598 303 0,'0'0'77'15,"0"0"-77"-15,0 0 2 16,0 0-2-16,0 0 22 15,0 0 25-15,22 55-14 16,-19-39-12-16,0 1-14 16,-3-1-1-1,3-3-1-15,-3-7 0 16,3-2-4-16,-3 0 0 0,3-4-1 0,1 0 5 16,2 0 30-1,2 0 23-15,8-4 9 0,6-11-58 16,3-3-6-16,3-4-3 15,-6 1 0-15,1-3-1 16,-1 2-15-16,0 4-17 16,-1 3-39-16,-1 5-63 15,-17 10-64-15</inkml:trace>
  <inkml:trace contextRef="#ctx0" brushRef="#br0" timeOffset="153551.183">2058 5574 270 0,'0'0'168'15,"0"0"-168"-15,0 0-2 16,0 0 1-16,0 0 2 16,0 0 0-16,-21 103-1 15,21-84-1-15,0 1-7 16,3-4-1-16,12-3-1 15,6-7 3-15,3-3 7 16,4-3 68-16,-4 0-16 16,1 0-42-16,-5-4-4 15,-7-4 6-15,-1-5 26 0,-3-3-11 16,-7-2 12-16,-2-7-38 16,0 2 12-16,0-1-13 15,-11 6-20-15,-1 4-10 16,-4 4-17-16,5 7-9 15,-2 3-10-15,4 0-38 16,9 0-6-16,0 0-68 16</inkml:trace>
  <inkml:trace contextRef="#ctx0" brushRef="#br0" timeOffset="153881.372">2434 5616 364 0,'0'0'28'16,"0"0"-28"-16,0 0-10 15,0 0 10-15,0 0 3 16,0 0 38-16,55 85-17 16,-49-61-7-16,0 2-13 15,2-3 1-15,-1-5-3 16,-1-5-1-16,-3-7 0 15,3-3 1-15,0-3 17 16,0 0 41-16,6 0 30 16,3-2-37-16,4-14-33 15,5-3-7-15,1-4 5 0,1 0-11 16,2-2-7-16,-1 5-10 16,-3 1-43-16,1 5-33 15,-19 14-51-15,2 0-141 16</inkml:trace>
  <inkml:trace contextRef="#ctx0" brushRef="#br0" timeOffset="154714.311">3329 5575 546 0,'0'0'57'0,"0"0"-57"16,0 0-12-16,0 0 8 15,0 0 2 1,0 0 2-1,0 75 0-15,0-56 6 0,0-2-4 16,0-1-3-16,0-6 1 16,0-1-3-16,0-5-5 15,3-4-1-15,2 0-4 16,5 0 4-16,2 0 9 16,3 0 16-16,3-5-4 15,4-9-12-15,-2 0 0 16,2-4 0-16,-3 0 6 15,-5 0-5-15,-1 5 4 16,-4 6-3-16,-3 3 7 16,-4 1 3-16,-2 3 0 0,0 0-12 15,0 0-22-15,1 3 5 16,4 12 17-16,2 3 6 16,-4 2 1-16,3-1-4 15,-3 1 0-15,0-3 2 16,0-4-2-16,0 0-3 15,0-8 0-15,4-3-3 16,-2-2-4-16,4 0-11 16,3 0 18-16,4-2 42 15,1-14-28-15,2-3-11 16,2-1 5-16,-6-2 1 16,1 6 2-16,-2 4-3 15,-4 3-8-15,-4 5 0 16,-3 2-5-16,0 2 5 0,0 0-5 15,0 0-16-15,3 4 21 16,1 11 12-16,1-1-5 16,-2 2-3-16,0-3-4 15,0 1-4-15,1-4-3 16,2-5-1-16,2 4-11 16,-1-5 3-16,5-2-17 15,6-2-20-15,0 0-10 16,6 0 1-16,1 0 1 15,2-8 24-15,-5-3 33 16,-1-1 4-16,-2-1 9 16,-5 3 5-16,-8-2 4 15,1 2 32-15,-7 3-34 0,0 3-16 16,-3 4-12-16,0 0-95 16</inkml:trace>
  <inkml:trace contextRef="#ctx0" brushRef="#br0" timeOffset="155167.327">3162 5481 24 0,'0'0'211'0,"0"0"-173"15,0 0 57-15,0 0 13 16,0 0-9-16,0 0 24 16,-30 2 3-1,30-2-14-15,0 0-38 0,0 0-23 16,0 0-6 0,0 0-27-16,0 0-11 15,0 0-7-15,0 0-11 0,0 0-38 16,0 0-47-16,-7 0-48 15,4 3-36-15,0 0-104 16</inkml:trace>
  <inkml:trace contextRef="#ctx0" brushRef="#br0" timeOffset="156530.879">4671 5664 388 0,'0'0'39'0,"0"0"-3"15,0 0 3-15,0 0-2 16,0 0 44-16,0 0 1 16,0 0-41-16,-2 0-36 15,2 0-5-15,0 10-16 16,0 11 11-16,0 9 5 15,0 16 6-15,2 4 1 16,-2 11-2-16,0-1-2 16,0-2 1-16,0-3-4 0,0-5 1 15,-2-5 2 1,-7-7-3-16,0-8 2 0,3-8-2 16,-4-8 0-16,7-7-5 15,0-4-24 1,-2-3 11-16,2 0 18 15,-6-13 0-15,2-11-3 0,-2-7-1 16,3-2-14-16,3-8 14 16,0-1 3-16,3-6-10 15,0-4 1-15,0-9 3 16,6-1-9-16,9 0 13 16,1 0-10-16,5 8-21 15,3 11 4-15,3 8-17 16,3 8 9-16,1 10 38 15,-4 7 16-15,-2 8-14 0,2 2-2 16,-4 6-13 0,-1 13 13-16,-3 9 42 0,-5-2-23 15,-7 3-11-15,-4-3-3 16,-3-2-2-16,0-2 10 16,-20-4 8-16,-3-7 6 15,-7-2-18-15,-1-8-9 16,1-1-16-16,3 0-37 15,18-5-45-15,9-8-100 16</inkml:trace>
  <inkml:trace contextRef="#ctx0" brushRef="#br0" timeOffset="157205.672">5018 5595 333 0,'0'0'5'0,"0"0"2"16,0 0 17-16,0 0-15 15,0 0 31-15,0 0 1 16,67 164-2-16,-62-124-20 16,-5-1-6-16,0-3-5 15,0-11-8-15,0-9 1 16,0-10 1-16,0-6-1 0,3 0 4 31,3 0 4-31,1-16-9 0,8-15-15 16,3-2-74-16,3-7 56 0,6 5 33 15,-2 3 5-15,-1 7 9 16,1 7-7-16,-2 4-6 16,-1 3 9-16,-4 2 6 15,0 5 4-15,-2 2 7 0,-2 2-9 16,2 0-18-16,-7 5 4 15,0 8 15-15,3-3-15 16,-6 3 0-16,0-4-6 16,-3-1 2-16,7-1 0 15,7-3-1-15,2-3-7 16,8-1 2-16,-3 0-29 16,0 0-6-16,-5-11 31 15,-7-4 10-15,0-3 0 16,-6 0 0-16,-3-3 3 15,-3 1 0-15,0 1-6 16,-3 3 6-16,-12 3 6 0,-3 10-9 16,-1 1 1-1,-2 2-1-15,3 0 4 0,0 13 8 16,0 8 3-16,-1 7 8 16,5 1-4-16,4 1 1 15,4 0-8-15,6-1 5 16,0-5-8-16,0-7-5 15,12-1-1-15,6-7 4 16,4-5 5-16,8-4-12 16,1 0-11-16,2 0-32 15,-21-4-62-15,0-6-150 16</inkml:trace>
  <inkml:trace contextRef="#ctx0" brushRef="#br0" timeOffset="158052.808">6098 5357 352 0,'0'0'17'15,"0"0"-5"-15,0 0-11 16,0 0 9-16,0 0 20 15,0 0 2-15,0 0 4 0,24 213-14 16,-24-172-4-16,0-3-10 16,0-10-2-16,0-10-6 15,0-8 0-15,0-9 2 16,0-1 0-16,0 0 9 16,-3 0 18-16,-18-3-29 15,-1-8-16-15,-5 1-18 16,-1 3-1-16,2 2 19 15,-2 5 16-15,1 0 2 16,-3 0 3-16,5 0 15 16,1 3 10-16,6 10-13 15,-2 2-2-15,10 5-4 16,0 4-1-16,4-2-8 0,6-3-2 16,0-4-14-16,3-5 10 15,13-3-4 1,1-4-6-16,11-3 14 0,2 0 45 15,6-7-40-15,-4-12-5 16,7-6-6-16,-6 1 6 16,-3-6 0-16,-6 3-4 15,-3 4-6-15,-12 4 10 16,-5 8 6-16,-4 6 3 16,0 5 20-16,0 0 0 15,0 0-29-15,0 0-22 16,0 19 12-16,0 6 10 15,3 5 4-15,0 1 1 16,0-1-5-16,0-7 0 16,0-3 0-16,3-8-6 0,-2-4 0 15,7-5 0-15,-2-3-11 32,3 0-26-32,4 0 26 15,1-11 9-15,2-9 6 0,-4-4 2 0,0-4 7 16,1-2-7-16,-2 4-7 15,-8 7-7-15,4 6 14 16,-7 8 29-16,0 2-8 16,0 0-5-16,0 3-9 0,0 0-7 15,4 0-12-15,6 6 2 16,3 11 10-16,-3 2 30 16,1 4-12-16,-5 4-12 15,1-3-3-15,-1-1-2 16,0-1-1-16,3-5-14 15,-3-3-20-15,-6-14-55 16,0 0-138-16</inkml:trace>
  <inkml:trace contextRef="#ctx0" brushRef="#br0" timeOffset="158193.432">6361 5518 467 0,'0'0'0'16,"0"0"-124"-16,0 0-137 15</inkml:trace>
  <inkml:trace contextRef="#ctx0" brushRef="#br0" timeOffset="158773.06">6758 5641 320 0,'0'0'52'16,"0"0"-47"-16,0 0 4 15,0 0 21-15,0 0 30 16,0 0 3-16,-118 58-47 16,94-32-10-16,0 8 1 0,8-5-7 15,10 1-5-15,3-7-9 16,3-4-3 0,3-4 3-16,16-6 11 0,11-4 3 15,1-5 23-15,5 0 11 16,6-7-25-16,-5-16 1 15,2-5 9-15,-5-7-6 16,-1-2-4-16,0-2-9 16,0-2-6-16,-5-1-19 15,-1-4-3-15,-2 0-35 16,-5-1 46-16,-1 1-43 16,-12 0 40-16,-2 9-18 15,-5 7 38-15,0 11 44 16,0 10 36-16,0 5-35 15,0 4-2-15,0 0-43 0,-6 13-4 16,-6 19 4 0,-1 12 2-16,0 5 19 0,3 7 3 15,0-6-21-15,4 2 2 16,0-2-5-16,6-8 0 16,0-4 0-16,0-10-3 15,0-7 3-15,0-8-34 16,0-9-37-16,-6-4-48 15,3 0 25-15,-1-13-117 16</inkml:trace>
  <inkml:trace contextRef="#ctx0" brushRef="#br0" timeOffset="159118.452">6923 5679 327 0,'0'0'105'0,"0"0"-12"0,0 0-57 15,0 0-22-15,0 0-8 16,0 0-2-16,32-15 4 15,-4 15-5-15,3 0 0 16,5 0 1-16,3 0-4 16,0 0-1-16,-2 0 0 15,-3 3 1-15,-1 0 0 16,-3-3 2-16,-6 0 1 16,-6 0 0-16,-6 0-2 0,-2 0 4 15,-10 3 0-15,0 1-5 16,0 0 0-16,0 1 4 15,0 8 0-15,0 1 7 16,-3 5-8-16,-4 0 4 16,1 1-7-16,0-5 2 15,2-2-2-15,0-4-21 16,2-5-23-16,1-2-46 16,-2-2-56-16,3 0 4 15,-4-3-51-15</inkml:trace>
  <inkml:trace contextRef="#ctx0" brushRef="#br0" timeOffset="159337.096">7323 5435 104 0,'0'0'70'0,"0"0"-67"16,0 0-2-16,0 0-1 16,0 0 0-16,0 0 3 15,48 41 1-15,-38-25-4 16,4-1-7-16,-11-11-82 0</inkml:trace>
  <inkml:trace contextRef="#ctx0" brushRef="#br0" timeOffset="160107.093">7517 5656 52 0,'0'0'59'0,"0"0"-12"16,0 0 11-16,0 0 17 15,0 0 0-15,0 0-14 16,-12 75-19-16,5-61-21 16,4 1-13-16,3-1-8 0,0 0-3 15,0-3 1 1,0 1-1-16,3-4 3 0,10-2 1 15,-1-3 12-15,3-3 20 16,3 0-8-16,-3 0-13 16,3-10 5-16,-2-4 7 15,-3-8-10-15,1 0 6 16,-8-2-7-16,-3-6-8 16,-3 6-5-16,0 1-23 15,-9 2 18-15,-9 7 5 16,-1 6 3-16,-1 1-3 15,-2 3 0-15,4 2-1 16,-6 2 1-16,5 0-1 16,2 0-4-16,1 0 0 15,7 7 2-15,6 2-21 0,3-3-29 16,0 0 21-16,0 0 25 16,3 0 7-16,12-2 21 15,4-2 9-15,5-1-2 16,-3-1-14-16,3 0-11 15,-1 0 2-15,3 0 4 16,-3-9-2-16,-1 1 4 16,0 0-6-16,-5 6 7 15,-4 0-12-15,-4 2 0 16,-5 0-5-16,7 0-7 16,-2 10 12-16,-4 6 7 15,5 3 1-15,-3 4-6 16,-3 1-2-16,3 3 3 0,-4-4-3 15,0-4-1-15,-3-6-1 16,3-6-1-16,-3-5-1 16,3-1 2-16,1-1-1 15,-1 0 3-15,6 0 42 16,1-19-25-16,10-3-15 16,-5-6 3-16,1 1-3 15,5 4 12-15,-9 6-3 0,-6 8 5 16,1 2-2-16,-2 7 1 15,-5 0-15-15,3 0-4 16,0 0-17-16,0 17 5 16,6 5 16-16,-3 6 0 15,1 2-5-15,-1 2-15 16,2-6-49-16,-2-3-24 16,-3-22-47-16,0-1-96 15</inkml:trace>
  <inkml:trace contextRef="#ctx0" brushRef="#br0" timeOffset="160435.177">8290 5720 240 0,'0'0'18'0,"0"0"26"16,0 0-37-16,0 0 13 15,0 0 42-15,0 0 39 16,52 14-9-16,-33-12-51 16,7-2-20-16,-2 0-9 0,4 0-12 15,-1 0 9 1,1 0-9-16,-1 0-1 0,-8 0 0 15,-2 0-8-15,-8 0-23 16,-3 0-13-16,-6 0-7 16,0 0-47-16,0-2-233 15</inkml:trace>
  <inkml:trace contextRef="#ctx0" brushRef="#br0" timeOffset="160655.96">8326 5625 245 0,'0'0'160'15,"0"0"-143"-15,0 0 32 16,0 0-14-16,0 0 15 16,0 0 11-16,85-11-25 15,-54 11-36-15,-1 0 0 16,6 0-2-16,-8 5-29 15,-19-4-56-15,0-1-98 16</inkml:trace>
  <inkml:trace contextRef="#ctx0" brushRef="#br0" timeOffset="161612.231">10111 5309 456 0,'0'0'27'15,"0"0"12"-15,0 0-13 16,0 0-23-16,0 0 28 15,0 0 13-15,-10 0-40 0,4 15 4 16,-7 7-8-16,4 8 11 16,-4 3-6-1,8-3-3-15,2 1-1 0,3-6-1 16,0-2-1-16,0-4 1 16,21-6 7-16,4-2-3 15,4-5 19-15,4-6-4 16,3 0 21-16,2 0-24 15,-5-14-3-15,-5-8-8 16,-1-6-5-16,-7-3-2 16,-1-6-33-16,-6 4-15 15,-7 0 7-15,-3 7 10 16,-3 10 15-16,0 6 17 16,0 7 1-16,0 3 13 15,0 0-13-15,0 0-5 0,-5 10-8 16,-5 12 13-16,0 10 1 15,-3 5 12-15,3 7 0 16,3 7 9-16,4 6-9 16,0 5 0-16,-3 5 0 15,0 4-7-15,-11 0 4 16,1-4-5-16,-11-12-4 16,-1-14-1-16,-12-20 3 15,-2-14-2-15,0-7 10 16,-1-5-11-16,2-17 4 15,12-7-8-15,2-2 1 16,12-1-1 0,5-4 8-16,5 0 5 15,5 4-6-15,0 0-3 0,0 7-19 0,12 1-11 16,3 9-18-16,1 4-22 16,-8 11-17-16,1 0-119 15</inkml:trace>
  <inkml:trace contextRef="#ctx0" brushRef="#br0" timeOffset="162002.708">10504 5586 372 0,'0'0'123'16,"0"0"-68"-16,0 0 5 16,0 0-30-16,0 0 25 15,0 0 20-15,6 0-11 16,-3 0-35-16,-3 0-29 15,4 0-15-15,8 0-7 16,5 0 18-16,5 2 4 16,5 3 9-16,-2 0-9 0,2-2-5 15,-1-1-23-15,0 0-18 16,3-2-24-16,0 0-20 16,0 0 27-16,-22-2-81 15,0-3-220-15</inkml:trace>
  <inkml:trace contextRef="#ctx0" brushRef="#br0" timeOffset="162694.922">11020 5353 103 0,'0'0'227'0,"0"0"-219"15,0 0 23-15,0 0-6 16,0 0-16-16,0 0 2 16,-30 76 29-16,25-61-25 15,1 2 21-15,4 0-23 16,0 0-9-16,0-2 4 16,3-2-5-16,14-2 7 15,2-4 9-15,4-4 11 16,2-3-18-16,5 0 35 15,-7 0-22-15,6-7-17 16,-7-12-4-16,-2 2 5 16,-6-3-5-16,-3 2-4 15,-3 5-13-15,-1 4-5 0,-7 3 18 16,0 6 1-16,0 0-1 16,0 0-11-16,0 0-8 15,0 17 6-15,-4 9 13 16,-9 7 1-16,3 7 2 15,0 5 7-15,1 3 8 16,-4 3-5-16,2 3 5 16,2-1 5-16,-6-4-17 15,1-3-1-15,1-11-5 16,0-13 1-16,-3-12 0 0,-4-10-2 31,1 0-10-31,-4-5 11 16,1-16-1-16,1-2 1 15,6-1-8-15,2 0 5 16,2-1 1-16,3 1-9 16,4 1-33-16,1-1-10 15,3 17-80-15,0-1-127 16</inkml:trace>
  <inkml:trace contextRef="#ctx0" brushRef="#br0" timeOffset="163243.433">11250 5224 316 0,'0'0'108'0,"0"0"-95"16,0 0 5-16,0 0-6 0,0 0 62 16,0 0 28-16,0 0-33 15,13 0-59-15,-13 0-10 16,0 0-5-16,0 0-2 15,0 0 6-15,-7 0-5 16,-8 0-2-16,-9-9 4 16,-1 1 4-16,-2-4-7 15,3-1-2-15,-3-2 5 16,5 1 4-16,4 2 5 16,9 3 11-16,6 5 13 15,3 1-16-15,0 3 16 16,0 0-5-16,0 0-20 0,0 0-4 15,0 0-10-15,0 4-3 16,0 9 9-16,0 2 4 16,0 2 0-16,-6 0 1 15,-7 3-1-15,-1-3 0 16,-2-2-1-16,1-2-17 16,-2-3-32-16,4-3-37 15,10-7-103-15</inkml:trace>
  <inkml:trace contextRef="#ctx0" brushRef="#br0" timeOffset="163759.97">11393 4942 125 0,'0'0'6'0,"0"0"55"16,0 0 36-16,0 0-2 15,0 0-14-15,0 0 3 16,169 231-35-16,-144-157-29 15,-1 8 2-15,-9 7-16 0,-5 3 5 16,-10 1-2 0,0-1-4-16,-19-1 13 0,-19-6-1 15,-11-6 2-15,-10-14 0 16,-7-11 5-16,-1-10-15 16,0-11-5-16,4-7-4 15,5-13-83-15,42-13-76 16,3-6-245-16</inkml:trace>
  <inkml:trace contextRef="#ctx0" brushRef="#br0" timeOffset="164481.833">10073 4934 265 0,'0'0'70'0,"0"0"23"16,0 0-36-16,0 0-28 16,0 0-16-16,0 0-3 0,-30 35 3 15,6-9 29-15,-1 10-8 16,-5 8-25-16,-6 12-2 16,-1 6 17-16,-5 5-7 15,-4 10-4-15,4 1-8 16,3 5-3-16,6-3 1 15,14-1-3-15,10-3-2 16,9-5 2-16,0-5-1 16,24-8-1-16,16-10 0 15,11-7-4-15,4-8 0 16,8-7-40-16,-5-6-26 16,-39-20-161-16,1 0-88 15</inkml:trace>
  <inkml:trace contextRef="#ctx0" brushRef="#br0" timeOffset="165439.207">11780 4782 78 0,'0'0'0'0,"0"0"0"16,0 0 3-16,0 0 0 16,0 0 53-16,0 0 65 15,0 11-17-15,0-11-29 16,0 0-21-16,0 0-13 16,0 0 0-16,0 0-6 15,0 0-6-15,0 0-11 16,0 0-18-16,3 0 9 15,4 0 11-15,5-1-4 16,0-3-10-16,3-1-2 16,0 0 0-16,2 1-3 15,3 2-1-15,1 0-2 16,3 2 2-16,-2 0 0 0,-5 0-2 16,-7 0 1-1,-7 0-10-15,-3 5-30 0,0 3 23 16,0 4 18-1,-10 3 9-15,-15 3 0 16,-1 4 5-16,-7-2-9 0,3 1-2 16,2-3-1-16,7-3-2 15,9-3 2-15,6-4-2 16,6-2-5-16,0 0-6 16,0-2 2-16,15 0 9 0,12 1 4 15,10-4 43-15,3-1-22 16,6 0-16-1,1 0-8-15,0 3-1 0,-5-2-38 16,-6 3-34 0,-36-4-86-16,0 0-218 15</inkml:trace>
  <inkml:trace contextRef="#ctx0" brushRef="#br0" timeOffset="166314.303">9400 5075 163 0,'0'0'124'0,"0"0"2"15,0 0-61-15,0 0-8 16,0 0-10-16,0 0-2 16,0 0-13-16,-124 282-11 0,109-244-13 15,-4-5-6 1,4 0 0-16,9-5-2 0,3 1-5 15,0-3-27-15,3-3-35 16,0-22-68-16,0-1-176 31</inkml:trace>
  <inkml:trace contextRef="#ctx0" brushRef="#br0" timeOffset="166597.922">9461 5550 229 0,'0'0'158'16,"0"0"-146"-16,0 0 53 15,0 0-24-15,0 0-4 16,0 0 20-16,-197 33-16 15,142-25-26-15,-3 0-5 16,-1-2-8-16,9-1-2 16,5-1-21-16,17 1-40 15,8-1 4-15,20-4-83 0,0 0-85 16</inkml:trace>
  <inkml:trace contextRef="#ctx0" brushRef="#br0" timeOffset="167145.903">9167 5886 175 0,'0'0'260'0,"0"0"-245"0,0 0 44 16,0 0-47-16,0 0 0 15,0 0 14-15,0 0 7 16,21-16-12-16,-18 16-21 0,2 0-2 16,-1 0-12-1,-1 10 14-15,-3-1 21 0,0 3-8 16,0 1-5-16,0 2-2 16,-7 6 1-16,-7-4-1 15,2 3-2-15,2 4 1 16,1-8-1-16,-1 2-4 15,6-4 0-15,0-3-1 16,4-4-1-16,0-1-1 16,0-4-5-16,0-1-5 15,7-1 11-15,16 0 2 16,6 0 39-16,17 0-29 16,10-7-4-16,8-3-3 15,1 0-3-15,0 1-15 0,-50 5-67 16,-4-1-195-16</inkml:trace>
  <inkml:trace contextRef="#ctx0" brushRef="#br0" timeOffset="205954.628">1321 6957 22 0,'0'0'212'0,"0"0"-199"0,0 0-12 16,0 0 3-16,0 0 1 16,0 0 29-16,0 0 18 15,9 0-52-15,-3 0-15 16,4 0-15-16,-2 0-8 16,-2 0 17-16,-3 0-8 15,-3 0 25-15,0 0-2 16,0 0 6-16,0 0 1 15,0 0 14-15,0 0 18 16,0 0 14-16,0 0-1 16,3 0-14-16,-3 0-21 15,0 0-11-15,0 0-16 16,3 0-12-16,-3 0-2 0,7 0-7 16,-4 0-2-16,3 0 23 15,-3 0 16-15,3 0 1 16,-6 0 0-16,3-2-1 15,0-1-6-15,-1-1-21 16,2 3-9-16,-1-2-12 16,0 0 3-16,0 0 2 15</inkml:trace>
  <inkml:trace contextRef="#ctx0" brushRef="#br0" timeOffset="206001.525">1321 6957 66 0</inkml:trace>
  <inkml:trace contextRef="#ctx0" brushRef="#br0" timeOffset="206517.824">1321 6957 66 0,'106'-25'81'0,"-106"25"-7"0,0 0-7 0,0 0-9 0,0 0-23 0,0 0 3 15,3-4 7-15,-3 4-10 16,0 0-13-16,0 0-2 31,0 0-2-31,0 0-18 16,-3 0 1-16,-6 0 9 0,-3 0-4 0,-12 0-6 16,0 0 1-16,-10 0-1 15,-5 0-3-15,-7 0-3 16,-6 0-13-16,1 0-12 15,2-1 4-15,7-8 11 16,8 0-29-16,13-1-5 16,10 3 6-16,8-2 19 15,3 2 16-15,0 0 3 0,3 5 6 16,8-4 28-16,1 4 2 16,4 2-13-16,1 0 0 15,-4 0-9-15,-4 0-5 16,0 13 11-16,-5 1-1 15,-1 2-1-15,-3 7 26 16,0 0 4-16,0 7-39 16,0 1 7-16,-13 3-3 15,-2 1-6-15,-6 3 3 16,3-4 1-16,-9 2-5 16,5-6-2-16,3-8-8 0,5-9 3 15,11-9 5 1,3-4 0-16,0 0-14 15,0 0 10-15,17-1 6 0,8-8 42 16,8-1-24-16,1 0-7 16,-1 1 8-16,-3 1 20 15,1-1-15-15,-4 3-11 16,3 1-7-16,-9 3-6 16,1-2-1-16,-7 1 0 15,-6 3-21-15,-2 0-40 16,-7-1-78-16,0-2-149 15</inkml:trace>
  <inkml:trace contextRef="#ctx0" brushRef="#br0" timeOffset="206722.423">1252 7089 206 0,'0'0'310'0,"0"0"-295"16,0 0 4-16,0 0-8 16,0 0-11-16,0 0 7 15,0 0-7-15,-186 0-16 16,180 0-92-16,6 0-145 0</inkml:trace>
  <inkml:trace contextRef="#ctx0" brushRef="#br0" timeOffset="208995.23">1836 7074 1 0,'0'0'11'0,"0"0"16"16,0 0 5-16,0 0-11 16,0 0 29-1,0 0 5-15,0 0-13 0,0 63 10 16,4-62-9-16,-1-1-2 16,0 0-9-16,-3 0 14 15,0 0 11-15,0 0-7 16,3 0-4-16,-3 0 0 15,3 0-3-15,-3 0 3 16,3-2-20-16,-3-5-17 16,3 1-9-16,-1 3 2 15,-2 1-3-15,1-3 1 16,-1 5 0-16,0 0 0 0,0 0-2 16,0 0-6-16,0 0-2 15,0 0-3 1,0 0 4-16,0 0-4 0,0 10 8 15,-3 3 5-15,0 0 0 16,-3 2 3-16,3 0 1 16,-3-1-4-16,2 2 0 15,1-2-2-15,0-1-7 16,3 0-11 0,0-4-1-16,0-2 8 0,0-1 1 15,13-2-1-15,8-4-4 16,3 0 10-16,3 0 7 15,1 0 8-15,2-11 0 16,-2-4 6-16,-1 1-5 0,0-6-7 16,-6-2 7-16,0 2-7 15,-2 0 4-15,-1 3-5 16,-3 4 1-16,0 3-3 16,-6 4 3-16,6 2-1 15,-3 4-1-15,7 0 1 16,-2 0-1-16,-1 0-4 15,-1 7 3-15,-5 5 1 16,-2 3-4-16,-2-2 4 16,-3 4 0-16,-3 2 22 15,0-2-18-15,0-1 0 16,-12 0-4-16,-12-5-9 16,-6-3-11-16,-4-5-40 0,17-3-62 15,1 0-114-15</inkml:trace>
  <inkml:trace contextRef="#ctx0" brushRef="#br0" timeOffset="209167.063">1924 6937 646 0,'0'0'57'0,"0"0"-57"15,0 0 0-15,0 0-55 16,0 0-28-16,0 0 82 15,0-42-45-15,0 46-203 0,3 3-20 16</inkml:trace>
  <inkml:trace contextRef="#ctx0" brushRef="#br0" timeOffset="209773.31">2925 7293 7 0,'0'0'33'16,"0"0"52"-16,0 0 26 15,0 0 45-15,0 0-67 16,0 0-41-16,240-204-26 16,-219 150-13-16,-3 0-7 15,-9 1 2 1,-3 8 4-16,-2 4-7 16,-4 12 23-16,0 5-3 15,0 12-15-15,0 5 20 0,0 6 4 16,0 1-17-16,0 0-1 15,0 4-12-15,0 25-10 16,-4 14 0-16,-2 11 10 16,3 8 2-16,-3 5 1 15,1-2 1-15,-1-8-1 16,-1-8-3-16,4-19 1 16,3-10 0-16,0-12-2 15,0-7-6-15,10-1-20 16,7 0-39-16,5-20-7 15,-13 4-124-15</inkml:trace>
  <inkml:trace contextRef="#ctx0" brushRef="#br0" timeOffset="209920.35">3326 7051 545 0,'0'0'41'0,"0"0"-35"0,0 0-6 15,0 0 1-15,0 0-1 16,0 0 0-16,-185-7-2 15,163 7-24-15,10 0-51 16,12-3-142-16</inkml:trace>
  <inkml:trace contextRef="#ctx0" brushRef="#br0" timeOffset="211051.348">3431 6856 386 0,'0'0'7'16,"0"0"-3"-16,0 0-1 15,0 0 7-15,0 0 25 16,0 0 37-16,0 0-20 16,34 294-28-16,-31-270-16 15,6-9-6-15,-3-5-2 16,3-6 0-16,4-4-1 15,4 0 1-15,2 0-17 16,-1-14 16-16,3-10-14 16,1-1-23-16,-5-2 31 15,-4 6 7-15,2 3 7 0,-5 7 12 16,-2 2 8-16,1 5-17 16,-3 1 3-16,-3 3 7 15,4 0-7-15,2 3-8 16,2 15-4-16,2 6-1 15,-4 4 5-15,-3 1-3 16,-3 0 10-16,-3 1 4 16,0-3-7-1,3-5-8-15,1-5 3 16,1-5-4-16,-2-6-3 0,3-3-1 0,3-3-2 16,3 0-1-16,9 0-14 15,1-13 21-15,2-8 5 16,4-4-2-16,-1-2 0 15,-3 4 0-15,-3 4-3 16,-8 6 4-16,-4 6-4 16,-6 4 0-16,0 3-2 15,0 0 2-15,-1 0-2 16,1 0-3-16,0 16 4 16,4 3 1-16,-4 1 16 15,6 6-5-15,0-5-9 16,6-3-2-16,0-4-3 0,4-1-3 15,8-3 2-15,0-6-10 16,4-4-2-16,-1 0 15 16,-4 0-1-16,-1-10 2 15,-3-7 0-15,-8-3 5 16,-4-5 1-16,-1-2 7 16,-3-1-4-16,-3 0-5 15,-3 3-3-15,0 6 3 16,0 2-3-16,0 5-1 15,0 2 2-15,0 0-2 16,0 4 5-16,0 2 5 0,0 1-5 16,0 3-5-1,0-1-5-15,0-1-7 0,9 1-16 16,6-1 14-16,4 2-6 16,8 0 5-16,-3 0 13 15,6 0 2-15,0-3 0 16,4-1 6-16,0 0-1 15,-4-1-2-15,-6 1 1 16,-6-3-1-16,-6 3-1 16,-9 4 9-16,-3 0 2 15,0 0-9-15,0 0-4 16,0 0 1 0,-3 0-2-16,-12 6-10 15,0 8 10-15,0-1 0 0,2 0-9 0,4-2-11 16,1-1 9-16,5 2 7 15,3-2-4-15,0 3 8 16,0-2-1-16,0 2 4 16,6 0 7-16,4 0 20 15,1-2 2-15,-5 1 0 16,-3-1 1-16,-3 2-14 16,0-1-10-16,0-1-5 0,0 2 0 15,-12-2 4-15,-12-3-7 16,-4-1-2-1,-2-2-17-15,-3-4-23 0,2-1-44 16,19 0-70-16,9 0-231 16</inkml:trace>
  <inkml:trace contextRef="#ctx0" brushRef="#br0" timeOffset="212305.7">5209 7160 23 0,'0'0'15'16,"0"0"-11"-16,0 0 25 15,0 0 15-15,0 0 5 16,0 0-6-16,0 0-28 16,9-10-15-16,-9 10-5 15,0 0 0-15,0 0 2 16,0 0 2-16,0 0 0 0,0 0 1 16,0 0 4-16,0-1 10 15,3-2 2-15,3 0-3 16,-3 0-3-16,0 1-9 15,-3 0-1-15,3-1-20 16,0 3-3-16,0 0-5 16,0 0-49-16,-3 0-40 15</inkml:trace>
  <inkml:trace contextRef="#ctx0" brushRef="#br0" timeOffset="-214682.425">5773 6789 455 0,'0'0'27'16,"0"0"-4"-16,0 0 18 16,0 0-37-16,0 0 41 15,0 0 21-15,0 0-32 0,15-46-1 16,-15 46-6-1,0 0 5-15,0 0-11 0,0 0-15 16,0 0-6-16,0 7-8 16,0 10-3-16,-3 9 10 15,-9 6 1-15,-3 4 1 16,-1 5 1-16,-4-1 0 16,-2 3 3-16,1 3-5 15,0-7 0-15,5-2 0 16,-2-4-17-16,6-5-13 15,6-7-7-15,6-5-28 16,0-5-25-16,0-8-43 16,0-3-64-16</inkml:trace>
  <inkml:trace contextRef="#ctx0" brushRef="#br0" timeOffset="-214086.522">5882 7164 67 0,'0'0'206'0,"0"0"-167"0,0 0 31 16,0 0 18-16,0 0-16 15,0 0 5-15,-3 6-18 16,3-6-30-16,0 0-5 16,-3 0-11-16,3 3-1 15,-3 1-5-15,-6 5 8 16,-6 4-3-16,-4 1 4 15,-11 8 2-15,-9 1-3 16,-10 5-5-16,-9 1 2 16,-8 1-8-16,-1 3 3 15,-1 2-7-15,6-5 2 0,7 3-4 16,10-9-1-16,8-2-1 16,16-8-24-16,9-4-13 15,9-2-12-15,3-3-39 16,4-5-37-16,13 0-26 15,-2 0-42-15</inkml:trace>
  <inkml:trace contextRef="#ctx0" brushRef="#br0" timeOffset="-213663.869">5518 7479 56 0,'0'0'111'15,"0"0"-75"-15,0 0 23 16,0 0 5-16,0 0 2 31,0 0 4-31,113-10-26 16,-93 10-14-16,-7 0 0 0,-4 0-4 0,-6 0-3 15,-3 0-8-15,0 5-4 0,0 7-11 16,-15 6 37 0,-12 3-12-16,-4 2-13 0,-5-2-1 15,-1-1-6-15,7-3-5 16,9-1-4-16,8-7-3 16,7-1-1-16,6-3 1 15,0-4-3-15,13 3-10 16,20-4 15-16,15 0 5 15,7 0 16-15,6-1-10 16,-3-9-6-16,-1-3-7 16,-6 3-3-16,-2 0-17 15,-40 4-74-15,-3 0-183 16</inkml:trace>
  <inkml:trace contextRef="#ctx0" brushRef="#br0" timeOffset="-213051.729">6407 6706 132 0,'0'0'52'0,"0"0"47"15,0 0-21-15,0 0-3 16,0 0-24-16,0 0-11 16,-235 337-17-16,215-271-4 0,2-5-12 15,12-9-2 1,6-9-4-16,0-4-1 0,12-8 0 15,15-3-9-15,-1-7 9 16,9-1 4-16,-2-3 1 16,6-5-5-16,4-8-14 15,-28-4-73-15,-5 0-162 16</inkml:trace>
  <inkml:trace contextRef="#ctx0" brushRef="#br0" timeOffset="-212457.779">6622 6925 477 0,'0'0'5'16,"0"0"-5"-16,0 0 0 15,0 0 6-15,0 0 22 16,0 0 16-16,-46 125-26 16,40-93-15-16,3-1-3 15,3-4 3-15,0-4-3 0,0-8-5 16,13-4-5-16,5-1 2 15,9-6 6-15,-1-4 2 16,6 0 5-16,1-4 3 16,0-16-6-16,-2-5 6 15,-4-6-1-15,-5 1-4 16,-12 5 0-16,-3 4-2 16,-7 9-1-16,0 1-5 15,0 9 5-15,0 2 7 16,0 0-7-16,-7 0 0 15,0 2-2-15,-3 15 2 16,-5 9 2-16,-2 7 5 0,-2 7 5 16,0 6-2-16,-2 3 10 15,3-2 3-15,1 3-12 16,7-2 7-16,-2-4-1 16,-1-4-2-16,-1-7-2 15,-2-8-8-15,1-8-3 16,-6-7-2-16,-1-4-6 15,2-6-48-15,-3 0-34 16,18-7-70-16,2-6-248 16</inkml:trace>
  <inkml:trace contextRef="#ctx0" brushRef="#br0" timeOffset="-211798.505">7183 7107 110 0,'0'0'228'0,"0"0"-220"16,0 0 19-16,0 0-16 15,0 0 6-15,0 0 59 16,88 3-3-16,-66-1-36 16,5-1-12-16,3 2-2 15,-3-1-7-15,0 0-8 16,-2 0-2-16,-1-1-3 0,-2 1-3 15,-5 2 0 1,-4-2-2-16,-1 0-7 16,-6-2-33-16,-2 0-35 0,-4 0-84 15,0 0-139 1</inkml:trace>
  <inkml:trace contextRef="#ctx0" brushRef="#br0" timeOffset="-211195.132">8047 6776 367 0,'0'0'42'16,"0"0"-25"-16,0 0-13 15,0 0-4-15,0 0 0 0,0 0 11 16,-91 13 25-1,64 11-1-15,-6 13-1 0,2 10-11 16,-5 8-17-16,3 7 3 16,2 7 5-16,3 1-6 15,6-4-2-15,9-4-4 16,10-2 0-16,3-10-4 16,3-4 1-16,21-13-2 15,4-4-3-15,5-10 6 16,3-8 35-16,-5-4-13 15,6-7-22-15,1 0-4 16,-5-9-43-16,-5-12-28 0,-19 8-131 16</inkml:trace>
  <inkml:trace contextRef="#ctx0" brushRef="#br0" timeOffset="-210308.513">8215 7044 35 0,'0'0'265'15,"0"0"-262"-15,0 0 11 16,0 0 9-16,0 0 43 16,0 0 19-16,11 99-41 0,-11-79-20 15,-11-1-13-15,1-2-8 16,1-7-1-16,3 0 0 16,3-6 0-16,0-2-2 15,3-2 0-15,0 0-8 16,0 0-3-16,0 0-4 15,0-6-18 1,9-10 26 0,-3-8-30-16,6 4 26 0,3-8 11 15,0 0 10-15,4 8 2 16,2 1 10-16,0 5-1 0,0 4 0 16,-2 1-4-16,-4 6-14 15,0 2-3-15,-6 1 0 16,3 0-2-16,-5 0 0 15,-1 10-2-15,-1 7 1 16,-5 3 3-16,0 2 0 16,0 1 11-16,0-2 9 15,0-2-17-15,-10-3 1 16,2-2-4-16,2-4 2 0,3-6-2 16,3-4-5-1,0 0 2-15,0 0-2 16,0 0 4-16,6 0-5 0,11-17 5 15,9-1 1-15,1-10-12 16,0 1 9-16,7 3 3 16,-9 3 3-16,1 6-3 15,-2 5 0-15,-12 7 0 16,1 3 0-16,-4 0-3 16,2 0 1-16,-4 14-2 15,-4 9 4-15,0 3 0 0,-3 0 8 16,0 2 6-1,0 1-7-15,0-6-7 16,-6 1-9-16,-1-8-7 0,0-7-40 16,6-9-90-16,1 0-166 15</inkml:trace>
  <inkml:trace contextRef="#ctx0" brushRef="#br0" timeOffset="-209884.411">8854 7061 173 0,'0'0'3'0,"0"0"-3"16,0 0 5-16,0 0 28 15,0 0 66-15,0 0 0 16,90-7-44-16,-76 7-14 16,0 0-15-16,-4 3-17 0,-7 8-2 15,-3 3 0-15,0 4-2 16,0 4 15-16,-7-4 21 15,-15 5-33-15,-4-4-4 16,-7-2-4-16,0 2-3 16,5-5-2-16,1-4-7 15,11-5-18-15,4-3-34 16,8-2-66-16,4 0-70 16,0-2 30-16</inkml:trace>
  <inkml:trace contextRef="#ctx0" brushRef="#br0" timeOffset="-209555.174">9134 7037 402 0,'0'0'23'15,"0"0"-20"-15,0 0-3 16,0 0 0-16,0 0 0 15,0 0 26-15,-1 23 50 16,-11-5-63-16,-7 1 5 16,-1 3-5-16,4-1-6 15,0-2 1-15,5-1-2 16,2-3-3 0,6 1-3-16,3-5-3 15,0-2 0-15,0-2-2 0,6-4 5 0,8 4 15 16,8-6 12-16,3-1-15 15,8 0-12-15,0 0-2 16,-1-8-35-16,7-11-44 16,-25 9-63-16,-5 4-124 15</inkml:trace>
  <inkml:trace contextRef="#ctx0" brushRef="#br0" timeOffset="-209006.315">9535 7123 348 0,'0'0'42'0,"0"0"-8"16,0 0-22-16,0 0-4 0,0 0 11 31,0 0 36-31,0 0-22 15,99 8-13-15,-72-6-7 0,0-2-5 0,3 0 1 16,0 3 3-16,-1-2-2 16,-3-1-9-16,-3 1-1 15,-3-1-11-15,-11 0-27 16,-3 0-52-16,-6-1-81 16,0-5-143-16</inkml:trace>
  <inkml:trace contextRef="#ctx0" brushRef="#br0" timeOffset="-208725.135">9657 7024 112 0,'0'0'42'15,"0"0"49"-15,0 0 5 16,0 0-28-16,0 0-3 16,0 0-5-16,-59 88-32 15,49-62-12-15,-2 0-5 0,2-2-10 16,0 0 0 0,4-3-1-16,2-1 0 0,1-5-13 15,3-2-33-15,0-8-49 16,0-5-82-16</inkml:trace>
  <inkml:trace contextRef="#ctx0" brushRef="#br0" timeOffset="-207986.15">10182 6977 262 0,'0'0'98'0,"0"0"-49"16,0 0 11-16,0 0-21 16,0 0 23-16,0 0-1 15,-9-3-10-15,-4 3-14 16,-1 0-11-16,-14 0-23 16,2 0-3-16,-1 16-2 15,-1 7-3-15,-2 5-3 16,2 5 8-16,4 2-6 15,6-4-2-15,7 2-5 16,10-7-1-16,1-7-6 0,0-4 6 16,18-2 1-16,1-5-6 15,7 1 19-15,3-4 16 16,6 0-7-16,-5-4-4 16,1-1-5-16,-4 0-12 15,0 0-17-15,-5-3-21 16,-7-10-71-16,-15 6-86 15</inkml:trace>
  <inkml:trace contextRef="#ctx0" brushRef="#br0" timeOffset="-207595.618">10364 6772 121 0,'0'0'68'0,"0"0"9"15,0 0 6-15,0 0-13 16,0 0-31-16,0 0 25 15,0 0-25-15,110 295-11 16,-110-231 1-16,0-2 16 16,-9-4-24-16,-18 2-16 15,-7-7 6-15,-15 0-8 16,-3-7 6-16,0-3-5 16,5-7 1-16,3-4-5 15,11-4-2-15,4-8-24 16,7-7-15-16,14-6-42 15,8-7-79-15,0-3-179 0</inkml:trace>
  <inkml:trace contextRef="#ctx0" brushRef="#br0" timeOffset="-206498.993">10786 6561 272 0,'0'0'13'0,"0"0"73"0,0 0-26 16,0 0-35-16,0 0 24 15,0 0 1-15,94 193-21 16,-87-148 0-16,-4 2-12 15,-3 6 0-15,0 5 2 16,-3 3 5-16,-13-2-12 16,-5-3-11-16,-4-10 3 15,-2 0-4-15,3-8 0 16,0-8-9-16,5-4-24 16,3-7-31-16,3-10-14 0,3-5-38 15,10-4-64-15</inkml:trace>
  <inkml:trace contextRef="#ctx0" brushRef="#br0" timeOffset="-205555.823">11098 6621 75 0,'0'0'205'0,"0"0"-165"15,0 0 36-15,0 0-42 16,0 0-10-16,0 0 28 15,0 0-9-15,52 3-11 16,-46-3-13-16,0 1-10 16,2 2-5-16,2 1-2 15,-1 1 12-15,0 0 3 16,-2 0 0-16,-3 2-7 16,-2 0-5-16,-2-1-5 15,0 4 0-15,0 2 2 0,-13 1 14 16,-5 4-11-16,-9 1-3 15,-2-1 2 1,0 2 1-16,2-3-5 0,2 1-3 16,5-5 0-16,7-3 3 15,7-4-2-15,6 0-3 16,0-5 3-16,0 1-9 16,3-1 11-16,20 0 0 15,15 0 12-15,8 0-1 16,6 0-10-16,3 0 4 15,4-7-5-15,6-2 0 16,3 4-28-16,-45 1-88 16,0 1-242-16</inkml:trace>
  <inkml:trace contextRef="#ctx0" brushRef="#br0" timeOffset="-203707.064">13166 5674 273 0,'0'0'4'0,"0"0"2"0,0 0-4 16,0 0-2-16,0 0 5 16,0 0 40-16,247 18 22 15,-196-14-32-15,5 5-15 16,9-1-12-16,-4-2-3 16,1 0-3-16,0 0 7 15,-3-4-8-15,-1 1-1 16,-3 1-4-16,-3-4-20 15,-10 2-1-15,-9-1 16 16,-7-1 7-16,-13 0-1 16,-5 0 3-16,-5 0 4 15,0 0 5-15,-3 0 19 16,0 0-6-16,0 0-19 0,0 0-3 16,0 0-9-16,0 0-37 15,-3 0 10-15,1 0 28 16,1 0 3-16,-1 0 5 15,2 0-1-15,-3 0-11 16,2 0-66-16,1 0-71 16</inkml:trace>
  <inkml:trace contextRef="#ctx0" brushRef="#br0" timeOffset="-203267.069">14958 5609 227 0,'0'0'1'0,"0"0"0"0,0 0 7 15,0 0 16-15,0 0 48 16,0 0 34-16,0 64-33 15,0-48-35-15,-4 1-5 16,-2 2-12-16,0 1-13 16,0-4-4-16,3-2-3 15,-1 0-1-15,1-1 0 16,-4-1-25-16,0-1-52 16,7-11-96-16,0 0-92 15</inkml:trace>
  <inkml:trace contextRef="#ctx0" brushRef="#br0" timeOffset="-202687.171">14880 5457 171 0,'0'0'20'0,"0"0"60"16,0 0-24-16,0 0-4 15,0 0 13-15,0 0-10 16,0 0-19-16,-133 67-10 16,101-40-5-16,3 1-8 15,-4-1-9-15,4 3 0 16,3-2-2-16,3 3-1 15,7 3 3-15,9 1-4 16,4 0-5-16,3 2 1 16,0-3 4-16,17 0 3 15,7-4 11-15,2-1 0 0,4-5 0 16,2-5-2-16,4 0-4 16,3-7-1-16,0 1 26 15,7-8-22-15,-4-4-3 16,4-1-6-16,2 0-2 15,-2-10-1-15,-1-12-4 16,1-6 4-16,-4-5-19 16,0-9 11-16,-11 3-2 15,-3-7 7-15,-6 5 8 16,-6 0-4-16,-8 3 0 16,-8 5-7-16,0 1 7 15,-4 1 2-15,-19 2-2 16,-3-2-2-16,-9 2-20 15,-6 1-2-15,-4 3-16 0,0 3-4 16,-10 5-19-16,34 16-59 16,7 1-48-1</inkml:trace>
  <inkml:trace contextRef="#ctx0" brushRef="#br0" timeOffset="-201557.621">13007 6843 92 0,'0'0'0'16,"0"0"-21"-16,0 0 7 15,0 0 14-15,0 0 65 16,0 0 39-16,49 0-19 0,-37 0-29 15,2-4-14 1,-2 0-2-16,4 0-11 16,-2 0 2-16,-1-1-12 0,5 2-8 15,0 2-7-15,1 1 11 16,7-1-2-16,5 1 3 16,8 0-6-1,8 0 7-15,8 0-5 0,10 0-8 16,2 1 6-1,2 3-7-15,-4 1-2 0,-7-4 2 16,-5 2 12 0,-8-2-4-16,-6-1-9 15,-9 0-2-15,-8 0 1 0,-6 0-2 16,-10 0 2-16,-5 0 1 16,-1 0 2-16,0 0-2 15,0 0 0-15,0 3-2 16,0-3 0-16,0 2-2 0,-7-2 2 15,1 0-23 1,-1 0-20-16,0 0-20 0,7 0-49 16,0 0-98-1</inkml:trace>
  <inkml:trace contextRef="#ctx0" brushRef="#br0" timeOffset="-200916.937">14633 6608 127 0,'0'0'0'0,"0"0"-5"16,0 0 5-16,0 0 63 0,0 0 79 16,0 0-13-16,72-11-52 15,-53 11-40-15,1 0-23 16,-1 0-3-16,1 0-3 15,-7 0 3-15,2 0-6 16,-5 0-5-16,0 8-2 16,-3 2-1-16,-4-1-5 15,-3 2 8 1,0-1 13-16,0 1-11 16,-13 0-2-16,-4 5 4 0,-5 0-3 15,-7-4 1-15,0 1-1 16,-5 1-1-16,2-2 0 15,0 1-1-15,6-3-2 0,0 3 2 16,10-6-5-16,6 2 6 16,4-1-4-16,1-5 3 15,5 2-7-15,0-1-4 16,0-4 12-16,0 6 7 16,15-3 19-16,3 1 11 15,6 0-4-15,2 2-22 16,6-3-6-16,1-1-2 15,6-2-2-15,-1 0-1 0,7 0-10 16,0 0-11 0,1 0-11-16,-1 0-43 0,-33-7-65 15,0 1-186 1</inkml:trace>
  <inkml:trace contextRef="#ctx0" brushRef="#br0" timeOffset="-200289.721">14971 6482 419 0,'0'0'3'0,"0"0"-1"0,0 0-1 15,0 0 0-15,0 0 3 16,0 0 34-16,-208-1 13 16,169 12-36-16,1 6-7 15,-5 5-7-15,7 0-1 16,-2 3-6-16,0 2 6 16,3 2-1-1,4-2-13-15,1-1 0 16,11 0-12-16,6-2-5 0,9-1 0 0,4 0 22 15,0 3 4-15,0 0 5 16,17 0 6-16,2 2 8 16,4-3-12-16,-1-2-4 15,5-3-1-15,-1-3 3 16,6 1 36-16,1-5 8 16,1-4 9-16,5 1-43 15,1-6-4-15,0-1 1 16,5-3-5-16,1 0 0 15,1-17-1-15,0-4-1 16,-2-4-3-16,-3 1 1 16,0-2 2-16,-6-3 2 15,-5 1 0-15,2-1 2 16,-8 3 2-16,-7-7 3 0,-5 3 14 16,-10 1-10-16,-3-2-13 15,-3-1 0-15,-20-1 2 16,-7 1-2-16,-6 0-5 15,-5 3-3-15,-5 6-28 16,-5 3 3-16,-2 7-10 16,-1 3-44-16,41 10-37 15,-4 0-36-15</inkml:trace>
  <inkml:trace contextRef="#ctx0" brushRef="#br0" timeOffset="-193201.162">1294 7879 292 0,'0'0'151'15,"0"0"-98"-15,0 0-25 16,0 0-4-16,0 0 10 16,0 0 22-16,15 3-13 15,-15-3-15-15,0 0-11 16,0 0-9-16,0 0-8 15,0 0 8-15,0 0 11 0,0 0 3 16,0 0-6-16,0 0-5 16,0 0-5-16,0 0-6 15,0 0-1-15,0 0-1 16,0 0 2-16,0 1 1 16,0-1 0-16,0 3 3 15,0-3-2-15,-1 0 1 16,-7 4-3-16,-4 2 3 15,-7-3 0-15,-5 4 5 16,-4-1-2-16,-8-2-3 16,-3-1-3-16,-7 0 0 0,1-2 0 15,-7 1 0-15,7 2-2 16,6-4-5-16,9 3-15 16,5-3 9-16,1 0-12 15,9 0 5-15,5 0 0 16,7 0 3-16,3 0 7 15,0 0-1-15,0 0-1 16,0 0 8-16,0 0 3 16,0 0-1-16,0 0 2 15,0 0-1-15,0 0-1 16,0 0 0-16,0 0 2 16,0 3 6-16,0 2-6 0,0 1-14 15,0 3 14-15,0 6 18 16,0 1 0-1,0 1-12-15,-2-1 0 0,-10 3 0 16,2 4 0-16,1 4-1 16,-3 3-5-16,3-1 4 15,0 7-4-15,3-2 0 16,3-2 0-16,0-2 1 16,0-6 2-16,3-2-2 15,0-2-1-15,0-6 0 16,0-2-6-16,0-4 6 15,0-2-12-15,3-5-36 16,0-1-46-16,0 0-136 16</inkml:trace>
  <inkml:trace contextRef="#ctx0" brushRef="#br0" timeOffset="-192998.083">927 8167 479 0,'0'0'116'0,"0"0"-116"16,0 0-4-16,0 0 4 15,0 0 19-15,0 0 28 0,-164 16-12 16,124-12-25-16,7-1-10 16,12-3-16-16,12 0-69 15,9 0-80-15,0 0-43 16</inkml:trace>
  <inkml:trace contextRef="#ctx0" brushRef="#br0" timeOffset="-191822.076">1115 8196 561 0,'0'0'15'0,"0"0"-12"0,0 0 4 15,0 0-6-15,0 0-1 16,0 0 1-16,49 119 0 16,-44-106 2-16,-2-6-3 15,-2 0 0-15,1-4-17 16,0-3-6-16,2 0 16 16,6 0 7-16,1-7 5 15,4-9-4-15,4 3-1 16,0-3 1-16,4-1 2 15,-1 2 2-15,5 3 18 16,-2 2-20-16,-5 2-1 16,2 3-2-1,-4 2-2-15,-9 2-5 0,-3 1-10 16,-6 0-15-16,3 0-13 0,-3 0-7 16,0 9 13-16,0-1 35 15,0 3 4-15,0 0 14 16,0 4-5-16,0-1 6 15,0-1-4-15,0 2-4 16,0-4-3-16,0-2-4 16,3-2-2-16,15-3-3 15,-3-1 5-15,7-3 14 0,-1 0-9 16,1 0 2-16,-2 0 0 16,-4-11-3-16,-2-5 3 15,-4-3 4-15,-7-2 11 16,-3-4 12-16,0 1-30 15,0 7-4-15,-12 4 0 16,-6 4-2-16,-1 5-2 16,-5 1-7-16,6 3 11 15,-3 0-5-15,12 0 2 16,2 0 3-16,4 0 0 16,3 0-1-16,0 0 0 15,0 0-9-15,0 0-10 16,7 0 17-16,11 0 3 0,3 0 22 15,6 0 1 1,-2 3-14-16,-1 1 4 0,0 3 0 16,1-1 2-16,-4 3-4 15,-1 1 3-15,-7 0-2 16,-4-3 11-16,-6 3-23 16,-3 1 0-16,0 1 16 15,0 1 8-15,0-2-16 16,0 1-8-16,0-2 2 15,0-3 2-15,3 0-4 16,0-4 0-16,3-3-4 0,3 0 1 16,0 0 3-1,10 0 7-15,4-7 10 0,5-6-10 32,2-9-3-32,4 1 4 15,-4 1 14-15,0 3-11 0,-8 7-9 0,-9 4-2 16,-2 6-1-16,-5 0-1 15,3 0-5-15,-2 17-2 16,2 5 7-16,-4-1 2 16,1 3 19-16,0-2-5 15,1 1-12-15,-1-4 1 16,3-4-3-16,-3-7-1 0,-1-4-3 16,2-1 3-16,5-3-12 15,0 0-8-15,6 0 21 16,7-12 3-16,2-9-2 15,4-8 1-15,-4 2-2 16,-1 8-9-16,-7 3 4 16,-7 9 5-16,-3 3 10 15,-6 2-1-15,-3 2 12 16,3 0-21-16,3 5-7 16,7 13 2-16,-1 3 5 15,6 0 0-15,0 2 0 16,0-2-18-16,-1-5-39 0,3-9-47 15,-15-7-74-15,1 0-237 16</inkml:trace>
  <inkml:trace contextRef="#ctx0" brushRef="#br0" timeOffset="-190865.563">3368 7940 299 0,'0'0'30'0,"0"0"29"31,0 0 16-31,0 0-24 0,0 0-4 0,0 0 9 0,-116-24-25 31,77 24 8-31,-3 0-1 0,-10 0-11 0,0 16-4 32,-1 5 12-32,1 7-23 15,7 9-2-15,7 5-6 0,8 4-4 16,12 2 0-1,6-2-3-15,12-5 1 16,0-6-5-16,12 0-2 0,16-5 1 0,11-10-12 0,6 1-6 16,10-7-3-16,3-9 29 15,2-5 1-15,4 0 2 16,-1-11-3-16,-2-11 0 0,0-5-2 16,-9-3-7-1,-10 1-12-15,-12 1 17 0,-11 0 4 16,-13-1 2-1,-6-1-2-15,0 1-7 0,-22-4-2 16,-14 2 9-16,-3 2 9 16,-10 6-3-16,-2 4-6 15,2 2-1-15,-3 4-1 16,3 3-1-16,7 2-34 16,6 8-24-16,11 0-13 15,25 0-29-15,0 8-91 16</inkml:trace>
  <inkml:trace contextRef="#ctx0" brushRef="#br0" timeOffset="-190285.138">3144 8133 207 0,'0'0'75'0,"0"0"-28"15,0 0-41-15,0 0-5 16,0 0-1-16,0 0 7 16,0 0 1-16,18 5-1 0,-18 4-5 15,0 0 9 1,0 2 12-16,0-2 24 0,0 1-25 15,-7 0-8-15,-4-2-1 16,2 2-7-16,-4-3 4 16,1 1 1-16,-3-2 4 15,3 0-8-15,0-4-4 16,2 1-2-16,5 0 0 16,2 0-1-16,3-1 0 15,0-2 0-15,0 0 0 16,0 0 10-16,6 0 21 15,12 0-7-15,7 0 16 16,8 0-26-16,6 0-4 16,-3 0-7-16,-2 0-3 15,-7 0-1-15,-3 0-50 0,-24 0-70 16,0-5-167 0</inkml:trace>
  <inkml:trace contextRef="#ctx0" brushRef="#br0" timeOffset="-187289.327">4080 8210 119 0,'0'0'126'0,"0"0"-85"0,0 0 0 16,0 0-19-16,0 0 5 15,0 0 39-15,3-13-7 16,1 12-13-16,-4 1-16 15,3 0-2-15,-3 0 0 16,0-3 1-16,0 0-6 16,0 3-10-16,0 0-10 15,0 0 5-15,0 0 5 16,0 0-8-16,0 3-3 16,0 4 2-16,0 6-2 15,0-1 0-15,0 2 1 16,0 2-2-16,0 1 0 0,0 0-1 15,0 0 0 1,6-1-2-16,3-3-2 0,6 3-4 16,-3-6-8-16,4 0 0 15,7-5-15 1,2-3 31-16,2-2 8 16,-2 0 0-16,-5 0-3 0,-1-7-5 15,-7-6-5-15,0-3-2 16,-6-1-12-16,-6 3 9 15,0 2 4-15,0-1-22 16,0 9 16-16,0-2 12 16,0 4 7-16,0 2-2 0,0 0-5 15,0 0-10-15,0 8 8 16,0 10 1-16,0 4 1 16,6 1 1-16,4 0-1 15,2-4 0-15,6-5-7 16,0-1 2-16,6-5 5 15,-2-3 38-15,4-4-26 16,-7-1-4-16,5 0 0 16,-6-1-7-16,-2-15-1 15,2-3-20-15,-3-1 16 16,-3-4-17-16,-3 1-27 16,-3 4-8-16,-6 5 44 0,0 5-4 15,0 8-17-15,0 1 33 16,0 0-5-16,0 0 3 15,0 8 0-15,0 8 3 16,0 0-1-16,0 4 5 16,9-3-5-16,7-4-2 15,1-3-4-15,2-2 6 16,1-2 11-16,5-2 33 16,2-3-34-16,1-1 0 15,-1 0-2-15,1 0-5 16,-4-6 0-16,-3-7 0 15,0 0 5-15,-9-4 9 0,-5 3 9 16,-4-2-26-16,-3 7-1 16,0 2-18-16,-3 1 18 15,-10 2 1-15,-2 4 0 16,-3 0-1-16,3 0-3 31,-1 7 3-31,2 5 1 0,1 5 0 16,7-1 2-16,3-3-1 0,3 4-2 0,0-5-1 15,16-1 2 1,13-1 32-16,11-3 34 0,5-3-56 16,4-1-10-16,2-1-51 15,-32-2-79-15,2 0-240 16</inkml:trace>
  <inkml:trace contextRef="#ctx0" brushRef="#br0" timeOffset="-186914.418">5827 8097 375 0,'0'0'31'0,"0"0"-30"15,0 0-1-15,0 0 10 16,0 0 40-16,0 0 19 16,0 0-22-16,-163 142-20 15,153-116-16-15,4-5-11 16,6-4-2-16,0-5-5 15,6-2-2-15,16-6 9 0,5-1 10 16,6-3-10-16,5 0-16 16,10 0-85-1,-27 0-60-15,-3-10 15 0</inkml:trace>
  <inkml:trace contextRef="#ctx0" brushRef="#br0" timeOffset="-186191.951">6152 8156 406 0,'0'0'56'0,"0"0"-44"16,0 0-5-16,0 0-6 0,0 0 4 15,0 0 24 1,-131 61 12-16,111-36-11 0,1 2-16 16,10-3-14-16,6-2-6 15,3-5-8-15,0-1-10 16,9-9-6-16,13-1 30 15,1-6 4-15,5 0 22 16,5 0-15-16,1-3-2 16,-7-13-2-16,-1-4 0 15,-1 4 4-15,-9-1-9 16,-4 1 1-16,-9 4 1 16,0 7-5-16,-3 4 1 15,0 1 0-15,0 0 1 16,0 0 22-16,0 0-23 0,0 1-7 15,0 15 7 1,0 1 3-16,0 0-2 0,0-1 0 16,0 0-1-16,0-5 0 15,12-1-5-15,-3-4-10 16,0-2-13-16,4-2 28 16,-3-2 11-16,6 0-1 15,3-10-4-15,1-3-6 16,2-6-2-16,-1 0-5 15,1-2-13-15,-7 5-2 16,3 4 14-16,-9 7 6 16,4 5-1-16,-6 0-1 15,0 0-1-15,2 11 5 0,1 7 0 16,-4-2 13 0,3 2 7-16,-5-2-1 0,-1 1-17 15,5 0-1-15,-2-5-1 16,6-3-9-16,1-2-23 15,1-3-33-15,2-1 36 32,-1-3 26-32,3 0 2 15,0 0-11-15,-1-3-4 16,6-12 14-16,-5-6 2 0,0 1 2 16,-6 4 1-16,1 5 16 15,-7 6 2-15,-3 3 5 16,5 2-19-16,1 0-7 15,7 4-1-15,-1 13-24 16,6 2 23-16,-15-11-72 16,4-2-103-16</inkml:trace>
  <inkml:trace contextRef="#ctx0" brushRef="#br0" timeOffset="-185627.566">7138 8374 373 0,'0'0'189'0,"0"0"-182"16,0 0-14-16,0 0-181 15,0 0 71-15,0 0 117 16,0 0 108-16,252-49-3 0,-216 27-55 16,0 1-45-16,-3 0-5 15,-8 3-35-15,-10 6 35 16,-9 3 1-16,-6 2-1 15,0 6-60-15,-18 0-3 16,-4 1-41-16,-8 0 32 16,3 0 37-16,-3 1 35 15,4 8 40-15,6 3 1 16,5-1 30-16,1-1 12 16,10 5-16-16,1-3-25 0,3 1-40 15,0 2 6-15,10 3 14 16,13 2 24-16,-1 2-9 15,1-1-5-15,-4 1-13 16,-1-1-9-16,-6-1 0 16,-3-1-1-16,-6-3-9 15,-3 0 3-15,0-5-4 16,0-3 1-16,-9-2-17 16,-9-4-20-16,-3-2-55 15,12 0-87-15,-1 0-181 16</inkml:trace>
  <inkml:trace contextRef="#ctx0" brushRef="#br0" timeOffset="-185001.399">7656 8372 283 0,'0'0'173'16,"0"0"-173"-16,0 0-1 15,0 0-26-15,0 0-16 16,0 0 43-16,112-13 53 16,-87 3-46-16,5-4 3 15,-1-2-10-15,0 0-2 16,-11-4-9-16,-3 0 7 0,-12 3-5 16,-3 3-39-16,0 3 31 15,-17 5 8-15,-5 1-10 16,-7 5 19-16,0 0 18 15,-4 3 20-15,1 10-10 16,6 10-11-16,-1 1 8 16,15 2-4-16,5-3-7 15,7 3-13-15,0-3 10 16,22-4 13-16,2-2 15 16,5-4 3-16,6-4-30 15,1-3-7-15,0-4-2 16,4-2 2-16,-6 0 1 0,5-15 0 15,0-8-3-15,4-2-3 16,-4-4-5-16,-10-3-16 16,0 5 7-16,-16 0 9 15,-7 7 3-15,-6 3-3 16,0 5-28-16,0 5 33 16,-10 1 0-16,-5 6 0 15,-9 0 0-15,2 0 0 16,-2 9 6-16,6 6 1 15,5 6-1-15,4 0-3 16,5 2-1-16,4 1 9 16,0-3-4-16,16-3 2 15,6-6 19-15,8-1-13 0,6-7-7 16,3-2-8-16,0-2-4 16,2 0-15-16,-2-7-13 15,-31-3-52-15,0 0-109 16</inkml:trace>
  <inkml:trace contextRef="#ctx0" brushRef="#br0" timeOffset="-183948.638">8884 7905 227 0,'0'0'49'0,"0"0"38"16,0 0-48-1,0 0-23-15,0 0 22 0,0 0 12 16,0 0-19-16,-39 317-9 16,39-293-9-16,0-3-11 15,0-2-2-15,0-6-2 16,0-1 1-16,0-4-42 15,12-2-47-15,-7-6-61 16,0 0-69-16</inkml:trace>
  <inkml:trace contextRef="#ctx0" brushRef="#br0" timeOffset="-183714.411">8955 8158 145 0,'0'0'162'0,"0"0"-152"16,0 0 44-16,0 0-54 15,0 0-4-15,0 0-11 16,-149 6 6-16,127-3-13 15,14-3-58-15,5 0-89 16</inkml:trace>
  <inkml:trace contextRef="#ctx0" brushRef="#br0" timeOffset="-183277.066">9036 7995 71 0,'0'0'126'0,"0"0"-100"15,0 0 99-15,0 0-63 16,0 0-45-16,0 0 40 16,16 192-18-16,-16-147-12 0,0-4-8 15,0-5-16 1,0-7 0-16,0-8-1 0,0-8-1 15,0-6-1-15,0-4 0 16,5-3-8-16,4 0-1 16,7-1-13-16,0-19 18 15,10-3-32-15,-3-2 36 16,0 5 5-16,-7 1 14 16,-2 6 27-16,-5 7-23 15,-3 1-10-15,-6 4 12 16,3 1-2-16,-3 0-23 15,3 0-8-15,1 18 8 16,5 1 4-16,-1 8 7 16,1-5-11-16,1 1-9 15,2-2-26-15,2-3-39 0,-4-15-128 16,-4-3-102-16</inkml:trace>
  <inkml:trace contextRef="#ctx0" brushRef="#br0" timeOffset="-182539.413">9696 8246 167 0,'0'0'289'0,"0"0"-255"15,0 0 19-15,0 0-50 16,0 0-1-16,0 0-2 16,-123 10 20-16,100 10-2 15,6 5 3-15,5-1-16 16,2 0-5-16,7-1-12 16,3-3 9-16,0-3-5 15,5-4-2-15,12-6-11 16,3-1 21-16,6-6 23 15,-1 0-8-15,5 0-1 0,0-11-11 16,-5-9 10-16,4-3-5 16,-7-3 4-16,-1 2-7 15,-12 6-2-15,-3 5 10 16,-3 9 4-16,-3 4-5 16,0 0-12-16,0 0-18 15,0 0-31-15,0 14 49 16,4 5 4-16,3 4 5 15,3-1 0-15,2 0-9 16,1-7-2-16,3 1-7 16,7-6-22-16,-3-6 31 15,2-4 7-15,1 0 1 0,6 0-8 16,-2-10-4-16,-1-11 3 16,3-7 1-16,-8-9 2 15,0-7-2-15,-2-5-9 16,-6-6-6-16,1 4-5 15,-12 6-27-15,-2 8 26 16,0 15 21-16,0 8 14 16,0 8 13-16,0 3 8 15,0 3-25-15,0 0-10 16,-2 6-3-16,-1 14 3 16,-1 9 12-16,0 7-5 15,3 1-1 1,-1 3 8-16,1-1-11 15,1-5 1-15,0-8-3 0,0-6-1 0,0-8 1 16,0-8-1-16,0-1-17 16,0-3-48-16,0 0-55 15,0 0-45-15</inkml:trace>
  <inkml:trace contextRef="#ctx0" brushRef="#br0" timeOffset="-182383.258">10241 8254 475 0,'0'0'59'16,"0"0"-46"-16,0 0 3 16,0 0-16-16,0 0-18 15,0 0-12-15,0 0-22 16,-247-35-58-16,241 31-204 16</inkml:trace>
  <inkml:trace contextRef="#ctx0" brushRef="#br0" timeOffset="-181583.689">11550 7953 355 0,'0'0'121'0,"0"0"-98"16,0 0 11-16,0 0-34 15,0 0 2-15,0 0 23 16,-36 0 29-16,15 0-14 15,-1 0-9-15,-7 0-16 0,0 0-9 0,-4 0-3 32,-2 0-2-32,2 0 0 0,1 1 0 15,-1 3-2-15,3-1 0 0,5 1-12 0,9-1-12 32,5 2 11-32,6-4 12 15,4 0 1-15,1-1-5 16,0 4 2-16,0 1-1 15,0 2 5-15,3 3 9 16,5 4 12-16,2 2-9 16,-7 0-4-16,0 1-2 15,0 5-4-15,-3 0 0 0,0 3-1 0,0 0 3 16,0 3 2-16,-3-4-3 0,-7-1 0 16,0 0-2-16,3-3-1 15,-2 0 2-15,3-3-1 16,0-2-2-16,6-2 0 15,0-2-3-15,0-2-2 16,0-2-16-16,15-3-16 16,4 0 38-16,4 1 5 15,-1-5 8-15,5 0-7 16,0 0 2-16,-2 0-5 16,-9 0 0-16,4 0-3 15,-7 0 0-15,3 0-15 16,0-9-39-16,-6-4-32 15,-10 6-64-15,0-3-103 0</inkml:trace>
  <inkml:trace contextRef="#ctx0" brushRef="#br0" timeOffset="-181378.294">11361 8158 445 0,'0'0'74'16,"0"0"-28"-16,0 0-19 0,0 0-26 15,0 0 8-15,0 0 15 16,-110-2-10-16,76 2-14 16,0 0-26-16,4 0-42 15,24 0-126-15,3 0-158 16</inkml:trace>
  <inkml:trace contextRef="#ctx0" brushRef="#br0" timeOffset="-178837.905">11744 8183 231 0,'0'0'231'16,"0"0"-187"-16,0 0 24 15,0 0-46-15,0 0 17 16,0 0 16-16,0 0-5 15,0-12-14-15,0 12-11 16,0 0-10-16,0 0-5 16,0 0-6-16,0 0-4 15,0 0-8-15,-3 13-8 16,-3 9 15-16,-1 1 2 0,4 2-1 16,2-3 0-16,1-2 0 15,0-3 1-15,0-8-1 16,0 0-6-16,0-5-2 15,1 0-10-15,15-1-9 16,0-3 27-16,7 0 0 16,-1 0 8-16,5-1-6 15,-1-11-2-15,0-2 0 16,-5 5 0-16,0-4 0 16,-5 2 0-16,-5 2 3 15,0 3-3-15,0-1 2 16,-5 3-1-16,0 4 2 0,-6-1 4 15,3 1-4 1,-2 0-3-16,4 0-3 0,5 0-3 16,4 0 1-16,2 0-1 15,-4 8 5-15,-1 3-12 16,-1 1-1 0,-7 1 14-16,-3-3-1 15,0-4-23-15,0 1 2 0,0-1-3 0,-6-2-35 16,-15-1-50-1,12-3-82-15</inkml:trace>
  <inkml:trace contextRef="#ctx0" brushRef="#br0" timeOffset="-178634.825">11855 8025 640 0,'0'0'1'16,"0"0"-2"-16,0 0-16 0,0 0-78 15,0 0 9 1,0 0 19-16,-6-22 0 0,6 24-50 16</inkml:trace>
  <inkml:trace contextRef="#ctx0" brushRef="#br0" timeOffset="-174292.251">12907 7709 163 0,'0'-9'127'16,"0"4"-69"-16,0 2 36 15,-1 0-57-15,-6-1-14 16,5-2 17-16,-5 1-12 16,0-1-9-16,1-1 3 15,0 3-9-15,0 1 7 16,2 1-1-16,3 2 6 16,-2 0 1-16,3 0-14 0,-3 0-10 15,-3 0-2-15,-5 0-4 16,-4 0-1-16,-1 0 2 15,-4 12 2-15,-3 6 1 16,-4 5 4-16,-2 7 1 16,-2 5-2-16,4 5 1 15,-1 7 6-15,4 5-5 16,5 7 4-16,4 4 1 16,3 5 3-16,7 0-7 15,5 0-3-15,0-3 3 16,0-7-5-16,0-2-1 15,0 1-1-15,3-8 1 16,4-2-30-16,0-14-11 16,-4-10-24-16,-3-17-37 15,0-6-103-15,0-9-103 0</inkml:trace>
  <inkml:trace contextRef="#ctx0" brushRef="#br0" timeOffset="-174055.847">12834 8133 352 0,'0'0'20'0,"0"0"-12"16,0 0 6-16,0 0-3 0,0 0 9 0,0 0-5 15,-187-12-9-15,146 12-6 16,10 0-15-16,4 0-61 16,25 0-45-16</inkml:trace>
  <inkml:trace contextRef="#ctx0" brushRef="#br0" timeOffset="-173319.651">12819 8164 136 0,'0'0'48'0,"0"0"-29"16,0 0 16-16,0 0-34 16,0 0 0-16,0 0-1 15,-23 146 40-15,23-141-16 16,7 2 4-16,9-4 25 15,7-3-25-15,0 0-14 16,2-3-2-16,-2-10 8 0,3-6 0 16,-9-4-12-1,0-1-4-15,-2 0 1 0,-3 1-5 16,-6 0 0-16,-3 8-8 16,-2 0-3-16,-1 5 8 15,0 6 3-15,0 0 23 16,0 0 5-16,0 4-2 15,0 0-1-15,0 0-11 16,2 0 10-16,5-2-17 16,1 2-2-16,-2 0-2 15,3 0-1-15,-1 0-2 16,-2 0-1-16,0 4 1 16,-3 6 1-16,4 2 5 15,-4 3 2-15,1 2 5 16,-1 2 13-1,0-1-10-15,0-3-9 16,-3-2-2-16,3-1-3 0,0-5-2 0,1 3-4 16,1-2-1-16,-1-1-9 15,3-1-6-15,3-2-8 16,-4 1 14-16,5-5 14 16,-2 0 2-16,4 0 4 15,3-8 2-15,0-11-2 16,4-6-4-16,0-5-1 15,-2 1 0-15,2 3 1 0,-8 9 1 16,-1 9 0-16,-4 5 9 16,-4 3-9-16,0 0-3 15,0 0-5-15,3 5 3 16,-1 14 2-16,4 5 17 16,-4 5 0-16,-1-6-1 15,-1 4-4-15,1-5-11 16,-1-7-1-16,0-4-16 15,-3-4-21-15,7-3-41 16,-4-4-50-16,3 0-196 16</inkml:trace>
  <inkml:trace contextRef="#ctx0" brushRef="#br0" timeOffset="-172786.442">13649 8115 467 0,'0'0'89'0,"0"0"-89"16,0 0-9-16,0 0 9 15,0 0 1-15,0 0 14 16,-94 59 32-16,75-29-19 16,6-1-17-16,4 3-11 15,9-8-3-15,0-4-1 16,0-4-7-16,11-6-16 0,13 0 22 15,6-3 5-15,4-4 15 32,0-3-15-32,1 0 0 15,-4-3 0-15,0-14 6 16,-2-5 7-16,-4-9 1 16,5-8-7-16,-3-7-1 15,-6-5-5-15,-2-4 0 16,-1 2-1-16,-12 3-9 15,-2 7-2-15,-1 7 11 0,-3 10 2 16,0 10-1 0,0 6 13-16,0 7 19 0,0 2-11 15,0 1-22-15,0 0-7 16,0 7-5-16,0 23 12 16,0 5 18-16,0 11-9 15,-6 2 4-15,-4 4-6 16,-2 0-6-16,1-4 1 15,1-5 1-15,7-14-3 16,2-9-1-16,1-7-4 16,0-4-24-16,0-5-33 15,14-4-65-15,5 0 78 16,-9-6-176-16</inkml:trace>
  <inkml:trace contextRef="#ctx0" brushRef="#br0" timeOffset="-172614.543">14077 8210 178 0,'0'0'199'15,"0"0"-57"-15,0 0-84 16,0 0 14-16,0 0-45 16,0 0-16-16,0 0-9 15,-66-20 5-15,33 17-7 16,-3 0 9-16,7 2-9 16,0-2 0-16,9 3-13 15,6-3-35-15,5 2-62 16,9-2-129-16,0 1-19 15</inkml:trace>
  <inkml:trace contextRef="#ctx0" brushRef="#br0" timeOffset="-172378.711">14172 8121 288 0,'0'0'51'0,"0"0"-50"15,0 0 57-15,0 0-12 16,0 0 8-16,0 0 8 16,17 114-19-16,-17-93-13 0,0 2-21 15,0-2-9-15,0-6 0 16,0-2 0-16,0-6-10 16,0-3-41-16,0-4-62 15,0 0-110-15</inkml:trace>
  <inkml:trace contextRef="#ctx0" brushRef="#br0" timeOffset="-172206.878">14195 8078 721 0,'0'0'19'0,"0"0"24"15,0 0-43-15,0 0-35 16,0 0 3-16,0 0 30 15,4-21-20-15,4 21-68 0,-4 0-76 16,6 4-28-16</inkml:trace>
  <inkml:trace contextRef="#ctx0" brushRef="#br0" timeOffset="-171480.934">14410 8150 346 0,'0'0'110'16,"0"0"-104"-16,0 0-6 15,0 0 8-15,0 0-2 16,0 0-2-16,0 115 4 0,-7-94-4 16,3 6 6-1,4-5-8-15,0-5-2 0,0-4-6 16,11-2 6-16,1-5 24 16,2-3-8-16,-2-3-11 15,1 0 3-15,-3 0 1 16,-3-13-4-16,1-7 6 15,-4-4-6-15,-1-3-5 16,-3-1-5-16,0-2 2 16,0 2-27-16,0 0-8 15,-10 8 29-15,-1 11-4 16,0 1 12-16,1 5 1 0,4 2 0 16,2 0 0-16,1 1 0 15,3 0 0-15,0 0-2 16,0 0-3-16,0 0-3 15,0 0 8-15,0 0 3 16,7 0 19-16,9 0 4 16,4 0-6-16,9 0-7 15,-4 0 2-15,2 0-5 16,-5 0 7-16,1 0 2 16,-7 0 1-16,-3 0-13 15,-3 1-3-15,-3 3-3 16,-3 2 0-16,1 2 0 15,-1 4 1-15,-1 5 1 0,0 3 2 16,-1 3 8 0,-1 4 11-16,1-1-24 0,-1-2 0 15,2-2-3-15,2-5 0 16,1-4-8-16,-3-7-6 16,3-5 0-16,-2-1 1 15,3 0 16-15,5 0 11 16,4-17-5-16,3-6-3 15,2-6 6-15,-5 2-1 16,-1 3 0-16,-5 8-2 16,-3 6 6-16,-4 10-2 15,-3 0-10-15,0 0-6 16,4 0-18-16,2 19 9 16,4 5 15-16,5 3-1 15,5 5 0-15,-3-5-37 0,-11-17-95 16,4-7-186-1</inkml:trace>
  <inkml:trace contextRef="#ctx0" brushRef="#br0" timeOffset="-170717.998">15485 8078 206 0,'0'0'31'0,"0"0"-22"15,0 0-1-15,0 0 40 16,0 0 16-16,0 0-10 16,-41 80-21-16,35-58-8 15,0-2-16-15,6 1-8 16,0-3-1-16,0-5 0 0,3-2-13 15,4-5 13-15,2-3 46 16,0-3-4-16,2 0 1 16,-3 0 3-16,9-7-23 15,4-12 0-15,-8-1-7 16,5-6 3-16,-4-7-10 16,-1 2-9-16,-6-1-4 15,-4 3-15-15,-3 4 1 16,0 4-11-16,-3 3 29 15,-8 2 18-15,-5 0-4 16,-3 1-7-16,-4-3-2 16,-2 1-2-16,-2-3 5 15,1 1-4-15,-1-1-1 0,2 0 0 16,3 3 0-16,5 2-3 16,8-3 0-16,6 3-4 15,-1 0-10-15,4-4-8 16,0-1 17-16,4 0 5 15,11-2 8 1,-1 1-6-16,5 2 3 16,-2 5-3-16,1 3 3 0,2 2 0 15,0 4-3-15,2 4-4 16,0 1 1-16,2 0 1 16,-2 6 1-16,1 11-1 15,0 5-2-15,0 3-4 16,-1 6-2-16,-6 9 8 15,2 5 4-15,-7 7 1 16,-4 4 7-16,-5 5 10 0,-2 4-8 16,0 5-5-16,-6 2-4 15,-9-2 0-15,-6-1-2 16,-1-3-1-16,0-4-1 16,0 0-2-16,-2-5-9 15,4-11-15-15,5-9-23 16,0-16-37-16,15-21-53 15,0-1-105-15</inkml:trace>
  <inkml:trace contextRef="#ctx0" brushRef="#br0" timeOffset="-168253.136">16263 8051 433 0,'0'0'84'0,"0"0"-25"16,0 0 5-16,0 0-36 16,0 0 21-16,0 0 6 15,0 0-16-15,10 0-17 16,-10 0-9-16,0 0-5 15,0 0-4 1,0 0 2-16,0 0-2 16,0 0-4-16,0 3-8 0,0 17 8 0,2 1 4 15,-2 5-3 1,0-1 0-16,0-4-1 0,0-1 0 16,-2-3-7-16,-5-4 3 15,4-5-6-15,0-2-9 16,0-4 0-16,3 0-11 15,-3-2 0-15,3 0 4 16,0 0 12-16,0 0-7 16,0-6-16-16,0-8-29 15,0-4 41-15,9-2 22 16,1-3 0-16,9 0 3 16,1-2 0-16,-1 0 0 15,7 4 2-15,-4 3 8 16,1 1-6-16,-1 4 9 15,-1 4 1-15,-8 1-4 0,2 6 0 16,-6 2-1-16,-1 0-4 16,2 0-5-16,-3 2 0 15,1 12 3-15,-3 5 5 16,-1 2 3-16,-4 1 1 16,0 7 3-16,0 0 0 15,0 0-8-15,0-3-4 16,-2 0-2-16,-2-7-1 15,-2-5-3-15,3-5-8 16,3-5-4-16,-2-4-5 16,2 0-4-16,0 0 11 15,0-4 8-15,17-17-23 0,7-10-8 16,6-2 17-16,2-3 18 16,3 5 1-16,-5 8 0 15,-7 7 5-15,-3 9 26 16,-8 4-14-16,-3 3-13 15,-1 0-4-15,-3 13 1 16,1 11 2-16,-5 7 9 31,-1 0 1-31,0 6 10 16,0-2-23-16,-4-3-4 16,-5-3-5-16,-1-3-13 0,1-7-39 15,6-18-72-15,0-1-151 16</inkml:trace>
  <inkml:trace contextRef="#ctx0" brushRef="#br0" timeOffset="-167987.536">16868 8435 103 0,'0'0'80'0,"0"0"21"16,0 0-14-16,0 0-30 15,0 0-20-15,0 0 5 16,0 0-15-16,-99 122-9 16,74-114-10-16,5-3-8 15,-3-4-15-15,19-1-98 16,2 0-125-16</inkml:trace>
  <inkml:trace contextRef="#ctx0" brushRef="#br0" timeOffset="-167578.855">17240 8041 259 0,'0'0'75'0,"0"0"-69"15,0 0 56-15,0 0-26 16,0 0 7-16,0 0 13 16,-114 16-17-16,95 7-14 15,3 2-14-15,-1 3-10 16,7 2 0-16,5-3-1 16,5 0-1-16,0-5-2 0,0-1-6 15,15-2 8-15,5-2 1 16,-3-3 11-1,8-2-11-15,1-3-35 0,3-5-51 16,-20-4-127-16</inkml:trace>
  <inkml:trace contextRef="#ctx0" brushRef="#br0" timeOffset="-167203.082">17486 8361 477 0,'0'0'61'16,"0"0"-16"-16,0 0-23 16,0 0-20-16,0 0 26 15,0 0 20-15,0 4-6 16,0-4-31-16,0 0-11 15,0 0-12-15,0 0-30 16,0 0-26-16,0 0-126 0,1 0-213 16</inkml:trace>
  <inkml:trace contextRef="#ctx0" brushRef="#br0" timeOffset="-165557.703">18354 7668 246 0,'0'0'40'0,"0"0"-37"16,0 0 16-16,0 0-19 16,0 0 0-16,0 0 3 15,-309 1 22-15,286-9 33 16,7 2-27-16,9 2-18 16,7-2-3-16,0 3-3 15,0-4 37-15,17 0-40 0,5 1-4 16,5-2-5-16,3 3-2 15,-8 2-8-15,-6 3 15 16,-7 0 6-16,-5 0 6 16,-4 0 19-16,0 0-2 15,0 12-15-15,3 15-13 16,-3 9 34 0,0 5 32-16,0 7-17 15,-3 5-35-15,-5 1-3 0,-1-2 0 16,0 1-7-16,3 0-5 15,3-2 1-15,3-6-1 16,0-9 0-16,0-13-33 0,0-13-35 16,8-10-35-16,-2 0-108 15</inkml:trace>
  <inkml:trace contextRef="#ctx0" brushRef="#br0" timeOffset="-164821.294">18359 7724 271 0,'0'0'79'0,"0"0"-13"15,0 0 3-15,0 0-59 16,0 0-2-16,0 0 18 16,-8 258 8-16,4-221-16 15,0-5-4-15,2-5-11 16,2-10-3-16,0-6-3 16,0-7 3-16,0 0-5 15,0-4-19-15,0 0-43 16,13-9 47-16,1-12 16 15,8-5 4-15,2 3-32 0,-3 0 32 16,0 6 20 0,-3 8 9-16,-8 1 17 0,-2 4-6 15,-5 3-6-15,1 1-4 16,-4 0-2-16,0 0-23 16,0 0-5-16,1 5-6 15,4 10-9 1,0 4 15-16,7 1 5 15,-2-1 3-15,0 1-7 0,4-7-1 16,1-4-9-16,3-2 9 16,3-6 1-16,2-1 5 0,6 0-4 15,-1 0-2 1,3-2 0-16,-2-16 2 0,-3 1-2 16,-3-5 2-16,-2 5-2 15,-8 1-9-15,-2 2-8 16,-11 7 11-16,0 1 3 15,0 3-18-15,-3-1 8 16,-12 4-14-16,1 0-8 16,0 0 31-16,0 13 2 15,1 4 1-15,4 3 1 16,3-3 0-16,3 2 0 0,3 1 4 16,0-1 7-16,12-4 9 15,8-2 23-15,7-5 5 16,5-1-35-1,3-3-9-15,6-1-4 0,3-3-34 16,-31 0-65-16,0 0-128 16</inkml:trace>
  <inkml:trace contextRef="#ctx0" brushRef="#br0" timeOffset="-164460.608">19588 7870 432 0,'0'0'69'31,"0"0"-45"-31,0 0-1 16,0 0-20-16,0 0 1 0,0 0 12 0,0 0 14 16,85 105-3-16,-89-75 45 15,-14 0-50-15,-4-4-16 0,-2 1 4 16,0-5-6-16,-6-4-1 16,7-5-3-16,1-7-15 15,9-3-24-15,4-3-38 16,9 0-30-16,0-4-59 15,0-9-46-15</inkml:trace>
  <inkml:trace contextRef="#ctx0" brushRef="#br0" timeOffset="-164179.443">19836 7895 427 0,'0'0'139'15,"0"0"-139"-15,0 0-2 16,0 0 0-16,0 0 2 16,0 0 20-16,-102 70 4 15,85-40 0-15,1 0-22 16,7-1-2-16,9-2-5 16,0-3 3-16,0-8-3 15,15 2-12-15,7-7 17 16,6-3 18-16,3-2-9 15,6-3-9-15,-3-3-40 16,-4 0-54-16,-7-3-10 16,-21-3-68-16,-2 2-32 15</inkml:trace>
  <inkml:trace contextRef="#ctx0" brushRef="#br0" timeOffset="-163989.582">19977 8289 188 0,'0'0'101'15,"0"0"32"-15,0 0-60 16,0 0-57-16,0 0-6 16,0 0-8-16,-55 111 4 15,44-110-6-15,3-1-28 0,7 0-110 16,1 0-175-16</inkml:trace>
  <inkml:trace contextRef="#ctx0" brushRef="#br0" timeOffset="-163455.852">20210 7850 341 0,'0'0'270'0,"0"0"-269"16,0 0-1-16,0 0-15 15,0 0 15-15,0 0 0 16,-15 72 7-16,14-44 2 15,1 1-5-15,0-3-4 16,0-3-2-16,0-9-3 16,9-7-7-16,4-6-12 15,5-1 24-15,0 0 18 16,8-3 0-16,-4-15-8 16,2-3-10-16,-3-5 0 15,-3-1 3-15,-2 8-1 0,-7 2-2 16,-6 7-13-16,-3 6 13 15,0 4 3-15,0 0 11 16,0 0-14-16,0 4-10 16,-2 19 4-16,-8 8 6 15,-2 9 17-15,0 6 0 16,-1 6-8-16,2 5-4 16,-6-1 0-16,-2 2 0 15,0-5-3-15,-8 0 3 0,8-7-5 16,-2-9-1-16,6-12-9 15,3-14-45-15,3-11-46 16,9 0-141-16</inkml:trace>
  <inkml:trace contextRef="#ctx0" brushRef="#br0" timeOffset="-162891.632">20921 7790 465 0,'0'0'0'16,"0"0"0"-16,0 0 11 16,0 0-4-16,0 0 27 15,0 0-2-15,-11 125 3 16,9-108-20-16,2-3-14 16,0 1-1-16,3-2-5 0,13-1-13 15,3-6 4-15,2 1 14 16,0-7 8-1,4 0-4-15,2-4-4 0,-1-16-5 16,-1-5-18-16,-3 0 19 16,-6 6 4-16,-4 5 4 15,-3 4 20-15,-1 3-2 16,-5 2-20-16,1 5 5 16,-1 0-6-16,-1 0-1 15,4 0-1-15,1 0-5 16,2 12 2-16,-3 5 1 15,2 3 3-15,-1 1-1 0,-4 4 4 16,0 5-2-16,-3-3 10 16,0 1-3-16,0-7-7 15,-9-1-2-15,-14-10-11 16,-3-6-4-16,-7-4-29 16,17 0-50-16,2-14-145 15</inkml:trace>
  <inkml:trace contextRef="#ctx0" brushRef="#br0" timeOffset="-162735.425">20982 7711 563 0,'0'0'52'0,"0"0"-52"16,0 0-10-16,0 0-219 15,0 0-23-15,0 0 242 16,61-9 6-16,-55 14-78 15</inkml:trace>
  <inkml:trace contextRef="#ctx0" brushRef="#br0" timeOffset="-141443.218">21586 8025 346 0,'0'0'0'16,"0"0"-5"-16,0 0 5 16,0 0 2-16,0 0 11 15,0 0 84-15,0 0 2 16,-5 4-40-16,5-4-18 15,0 0-25-15,0 0-11 16,0 0 2-16,0 0-3 16,0 0-4-16,0 0-2 15,0 0-6-15,0 0 0 16,8 0 8-16,5 0 6 0,4 0-6 0,-1-1 5 0,5-8-4 16,1-2 1-16,0-5-1 15,3-5 9-15,-1-4-5 16,-4-1-3-16,-3-4-2 15,-4-5-18-15,-4-2 0 16,-3-2-12-16,-1 1 30 16,-5 4 2-16,1 5-1 15,1 3 5-15,-1 3-4 16,2 5 4-16,-2 3 4 16,1 5 1-16,-2 3-4 15,0 7 8-15,0 0 7 16,0 0-22-16,0 0 0 15,0 6-18-15,0 19 2 0,-6 10 16 16,-9 15 2 0,-2 6 7-16,0 7-8 0,-2-2 9 15,3 0-9-15,3-5-1 16,1-6 0-16,3-1 0 16,2-5-3-16,2-8 2 15,5-10-1-15,0-6-9 16,0-11-21-16,0-4-21 15,7-5-41-15,-2 0-65 16,0-5 17-16</inkml:trace>
  <inkml:trace contextRef="#ctx0" brushRef="#br0" timeOffset="-141254.599">21874 8045 530 0,'0'0'38'0,"0"0"-35"15,0 0-3-15,0 0-8 16,0 0 8-16,0 0 1 16,-154-50 5-16,111 45-5 15,0 1-1-15,7 2-2 32,11 0-58-32,23 2-140 15,2 0-109-15</inkml:trace>
  <inkml:trace contextRef="#ctx0" brushRef="#br0" timeOffset="-140862.853">21792 7922 297 0,'0'0'0'0,"0"0"-11"15,0 0 5-15,0 0 6 16,0 0 46-16,0 0 19 0,16 62-12 16,-13-41-22-16,2 6-5 15,-1-2-17 1,-1-1-8-16,4-1 0 0,-4-6 1 16,2-2-1-16,0-4-2 15,-1-4-4-15,1-3 5 16,0-2 6-16,0-2-5 15,1 0 22-15,3 0 39 16,4 0-8-16,4-13-40 16,3-3-3-16,1-5-7 15,0 1 0-15,2 1-1 16,-1 2 6-16,-1 4-8 16,0 0-1-16,-3 3-3 0,-5 3 0 15,-4 4-14-15,0 3-32 16,-9 0-49-16,0 0-133 15</inkml:trace>
  <inkml:trace contextRef="#ctx0" brushRef="#br0" timeOffset="-140124.05">22346 8035 153 0,'0'0'137'0,"0"0"-122"0,0 0-15 16,0 0 0-16,0 0 0 16,0 0 17-16,0 0 42 15,-35-30-21-15,22 28-25 16,-2 2-10-16,-2 0-1 15,-2 0-2-15,-1 0 7 16,0 6-5-16,-3 10 17 16,1 8 0-16,1-2-11 15,3 7 1-15,7-4-9 16,2 0-4-16,2-2-1 0,7-6 3 16,0-4-10-1,0-6-9-15,0 0 5 0,3-3 12 16,14-3 4-16,8-1 26 15,5 0-4-15,4 0-13 16,-1-12 1-16,-2-8 3 16,-2-3 9-16,-4-3-20 15,-4 0-2-15,-3 2-12 16,-9 7-3-16,-3 4-2 16,-6 6 17-16,0 4 8 15,0 3 22-15,0 0 4 16,0-1-28-16,0 1-6 15,0 0-14-15,0 1 4 16,0 19 10-16,0-1 0 16,0 1 3-16,0 3-5 0,0-6 2 15,0 0-6-15,2-4 3 16,7 0-2-16,4-6-1 16,0-1-36-16,-3 1-31 15,-7-7-57-15,-3 0-66 16</inkml:trace>
  <inkml:trace contextRef="#ctx0" brushRef="#br0" timeOffset="-139780.36">22509 7800 70 0,'0'0'451'0,"0"0"-442"15,0 0-9 1,0 0-3-16,0 0-14 15,0 0 15-15,0 0 2 0,0 0-1 16,0 0 1-16,0 3-1 16,0 4-1-16,0 3-22 15,0-1-41-15,0-3-53 16,0-4-26-16</inkml:trace>
  <inkml:trace contextRef="#ctx0" brushRef="#br0" timeOffset="-139434.445">22573 8067 266 0,'0'0'281'0,"0"0"-255"16,0 0-13-16,0 0-13 15,0 0-5-15,0 0-3 0,2 26 8 16,-4-4 15 0,-7 4 4-16,-2 4-6 15,2-4-10-15,0-1-1 0,0-4-2 16,4-3 1-1,2-3-1-15,0 1-12 16,2-5-37-16,-1-1-52 0,2-10-96 16</inkml:trace>
  <inkml:trace contextRef="#ctx0" brushRef="#br0" timeOffset="-138760.479">22769 8064 120 0,'0'0'53'0,"0"0"-18"15,0 0 5-15,0 0-6 0,0 0 37 16,0 0 7-16,0 0-32 15,21 119-29-15,-29-99 5 16,-2-1-11-16,1-5-2 16,1-1 1-16,0-3-8 0,3-2 4 15,2-1 0-15,-1-5-2 16,4 2-3-16,-2-2-1 16,2-2 5-1,0 0 4-15,0 0 7 0,0-2 18 16,0-18-34-16,8-5-13 15,2-7-7-15,4-7 2 16,3 3 18-16,1-2 0 16,3 6-10-16,0 9-8 15,-1 6-7-15,-1 7 17 16,1 3 3-16,-1 5 5 16,-2 2 2-16,-3 0 4 15,-1 4-5-15,-1 15 1 0,-1 4 6 16,-2 3-1-1,-5 3 1-15,-4-1 9 0,0 2-3 16,0-1-1-16,-1-3-12 16,-8-3 5-16,1 0-4 15,2-2-2-15,0-5-12 16,2-1-25-16,0-4-38 16,4-11-82-16,0 0-123 15</inkml:trace>
  <inkml:trace contextRef="#ctx0" brushRef="#br0" timeOffset="-138509.504">23142 8222 264 0,'0'0'21'0,"0"0"-21"15,0 0-19-15,0 0 19 0,0 0 31 16,0 0 27-16,0 0-9 16,13 68-21-16,-13-55-17 15,-4-6-5-15,-2-2-5 16,3-5-1-16,0 0-33 16,0 0-62-16,2 0-55 0</inkml:trace>
  <inkml:trace contextRef="#ctx0" brushRef="#br0" timeOffset="-138306.428">23158 8003 564 0,'0'0'41'16,"0"0"-28"-16,0 0-13 15,0 0-19-15,0 0-1 16,0 0 20-16,0 0 41 15,14-35-41-15,-14 35 0 16,5 0-92-16,-4 0-192 0,5 0 177 16</inkml:trace>
  <inkml:trace contextRef="#ctx0" brushRef="#br0" timeOffset="-137881.731">23300 8049 308 0,'0'0'95'15,"0"0"-95"-15,0 0 1 16,0 0 13-16,0 0 13 16,0 0 4-16,-6 151-10 15,-1-122-6-15,-1-2 0 0,4-1-10 16,-2-7-3 0,3-5-1-16,1-4-1 0,2-3 0 15,0-4-3-15,0-3-2 16,0 0 5-16,0 0 22 31,11-3 26-31,5-14-46 16,7-5 0-16,-1-8 2 0,1-4-4 0,-1 2 0 15,-2 8 8-15,-1 5-2 16,-5 6 14-16,-2 3-10 16,-4 5 16-16,-1 4-16 15,-5 1-10-15,2 0-7 0,2 13-4 16,0 9 11-16,4 11 2 15,-5 0 1-15,-2 1-1 16,-1-4-1-16,-2-2 1 16,1-5 1-16,1-5-3 15,-1-5-23-15,-1 0-27 16,2-6-26-16,-2-7-54 16,4 0-92-16</inkml:trace>
  <inkml:trace contextRef="#ctx0" brushRef="#br0" timeOffset="-137444.032">23729 8289 599 0,'0'0'36'0,"0"0"-22"16,0 0-10-16,0 0-3 16,0 0-1-16,0 0 11 15,65-118 26-15,-65 110-6 16,0 3-23-16,0 5-8 15,0-2-25-15,0 0-4 16,-13 2 20-16,-5 0 7 16,-3 0 1-16,-6 4 0 15,0 11 0-15,0-1-5 16,4 5-16-16,4 0 0 0,6-3 10 16,9-1 1-1,4-4-5-15,0-4 5 0,0-1 11 16,3-3 6-16,13-3 0 15,2 0 13-15,7 0-2 32,-2 0 0-32,-8 0 1 15,-4-3-4-15,-8 3-8 0,-1 0-6 0,-1 0-9 16,1 21-11-16,-2 13 20 16,0 17 8-16,0 10-3 15,-14 8-5-15,-8 1 7 16,-3 7-1-16,-5-8-6 15,-3-6-56-15,19-50-82 16,-2-13-196-16</inkml:trace>
  <inkml:trace contextRef="#ctx0" brushRef="#br0" timeOffset="-136079.6">21766 8197 127 0,'0'0'80'0,"0"0"-63"0,0 0 0 15,0 0-6-15,0 0 25 16,0 0 12-16,0 0-9 16,0-7-13-16,0 7-16 15,0 0-4-15,0 0-5 16,0 0-1-16,0 0-5 15,0 0-24-15,0 0-30 16,0 0-31-16,0 0 18 16,0 0-50-16</inkml:trace>
  <inkml:trace contextRef="#ctx0" brushRef="#br0" timeOffset="-135906.783">21766 8197 59 0</inkml:trace>
  <inkml:trace contextRef="#ctx0" brushRef="#br0" timeOffset="-135844.319">21766 8197 59 0,'-37'-30'207'0,"37"30"-207"0,0 0-22 0,0 0-74 0,0 0-14 0,0 0 110 15,-1-3-2-15,1 3 2 16</inkml:trace>
  <inkml:trace contextRef="#ctx0" brushRef="#br0" timeOffset="-135404.348">21728 8164 154 0,'0'0'73'0,"0"0"-13"16,0 0 5-16,0 0-31 15,0 0-9-15,0 0 3 16,0 0 12-16,-2 0 3 0,1 0-13 15,1 0-11-15,0 0-6 16,0 0-6-16,-2 0-5 16,1 0-2-16,-1 0 0 15,-1 9 2-15,2 2-2 16,-4 1 1-16,1 2 0 16,-3-1 0-16,0 3-1 15,3 1 1-15,-4 3-1 16,2 0 1-16,-1-3 1 15,1-5-2-15,5 1-3 16,1-3-1-16,0 0-1 16,0-3-3-16,0 2 8 15,0-1 1-15,4-1 4 16,5-1-3-16,-2-1-2 16,2-1 1-16,-1 2 5 0,1-5 1 15,-3 3-1-15,1-1-6 16,-2 1 1-16,-2-4 2 15,-2 2-2-15,-1-2 3 16,2 0-4-16,0 0-5 16,3 0-8-1,3 0 1-15,-1 0-26 16,5 0-16-16,1 0-30 0,-7 0-84 0</inkml:trace>
  <inkml:trace contextRef="#ctx0" brushRef="#br0" timeOffset="-132786.882">1133 8821 287 0,'0'0'71'0,"0"0"-9"16,0 0 7-16,0 0-19 15,0 0 10-15,0 0-17 16,0 0-17-16,-6-7-8 16,6 3-3-16,0 4 6 15,0 0-7-15,0 0-6 16,0 0-8-16,-1 0-8 0,-1 0-7 16,1 18 8-1,-1 4 7-15,-1 8 0 0,0 4 0 16,3-2 1-16,-3 5 1 15,3-3-1-15,-3-3-1 16,3-7 0-16,0-5 0 16,-3-3-2-16,3-5 0 15,0-3-9-15,0-6-5 16,0-2 4-16,-3 0 2 16,0 0 10-16,-7 0-2 15,-5-1 1-15,-6-9-8 0,0-3 8 16,-1 3 2-1,1 2-3-15,0 0 2 0,0 8-2 16,3 0 1-16,3 0-3 16,-1 0 2-16,5 11-2 15,-2 9-2-15,4-1 5 16,3 5 1-16,0 2 0 16,2-1 0-16,4-4-1 15,0 2-2-15,0-6 0 31,2-4-7-31,9-8 0 0,1-1-3 16,4-4 11-16,-2 0-2 16,5 0 8-16,-1 0-6 15,6 0 2 1,-14-4-120-16,4-4-137 0</inkml:trace>
  <inkml:trace contextRef="#ctx0" brushRef="#br0" timeOffset="-132097.633">1446 9122 328 0,'0'0'104'0,"0"0"-53"16,0 0-1-16,0 0-28 0,0 0-16 16,0 0 21-16,0 0-11 15,-125-23-6-15,98 38-4 16,5 2-2-16,8 4-4 15,1 1 0-15,7 4 0 16,3-2-1-16,3 2-3 16,0-5 4-16,0-6 0 15,16-1-2-15,1-7-10 16,5-4 2-16,2-3 10 16,0 0 17-16,3 0-6 15,-2-17-9-15,-1-2 6 16,1-8-8-16,-8 2-3 15,-1-3-3-15,-7 6 6 0,-1 7 0 16,-5 2 5-16,0 8-1 16,-3 1 8-16,0 4 9 15,4 0-21-15,-1 0-18 16,3 7-3-16,0 9 21 16,0 7 0-16,4-3 3 15,1 2 0-15,1-4-3 16,7-5 0-16,2-3-12 15,7-7-12-15,8-1 14 16,0-2-12-16,3 0 2 16,4-9 3-16,-4-11 17 15,-2-6-4-15,-4-3 4 16,-3-2 8-16,-8-5 1 0,-5-4-4 16,-7 7 13-1,-7-2-11-15,-3 7 9 0,0 5-5 16,0 7 12-16,0 12-2 15,0 1-4-15,0 3-17 16,0 3-30-16,-3 18 30 16,-7 8 0-16,-1 4 4 15,2 4-4-15,-1 5 6 16,4 5-5-16,3-1-1 16,3 0 0-16,0-7-3 15,0-8-2-15,0-12-26 16,12-1-56-16,1-10-39 15,-10-8-31-15,0 0-5 16</inkml:trace>
  <inkml:trace contextRef="#ctx0" brushRef="#br0" timeOffset="-131611.228">1907 9214 233 0,'0'0'129'0,"0"0"-103"16,0 0-26-16,0 0 15 15,0 0-4-15,0 0 10 16,0 0-1-16,205-10-18 16,-159 10 4-16,-1 0-4 15,1 0 0-15,-7 0-1 0,-6 0 2 16,-11-4 0 0,-10 1 0-16,-9 3 1 15,-3 0 6-15,0 0 13 0,-12 0-18 16,-18 0-6-16,-4 3 4 15,-8 8-3-15,2 1 7 16,1-2-3-16,6 1 9 16,11-1-3-16,5 3-6 15,4-3-4-15,10-1 0 16,3 2-2-16,0-2-8 16,6 1-2-16,12-3 4 15,4-3 8-15,-1-2 12 16,3-2 5-16,3 0-3 15,-2-2-3-15,2-12-5 16,-6-3 3-16,-3 2 1 0,-3 1 8 16,-5 4-9-16,-1 7-7 15,-3 2-2-15,-4 1-2 16,5 0-12-16,2 7-3 16,0 10 6-16,7 3 11 15,1 0 0-15,-11-11-89 16,4-6-138-16</inkml:trace>
  <inkml:trace contextRef="#ctx0" brushRef="#br0" timeOffset="-127690.062">2920 9224 216 0,'0'0'34'0,"0"0"6"0,0 0 35 16,0 0-7-16,0 0-18 15,0 0 32-15,0 0-35 16,0-70-29-16,0 64 0 16,0 6 2-16,0 0-15 15,0 0 2-15,0 0-7 16,0 0-4-16,0 0-4 15,0 0-6-15,0 7-8 16,5 6 11-16,4 0-7 16,0 0-11-16,-2-4-1 15,-1-5 9-15,3 3 10 0,-6-7 9 16,-1 0 0-16,1 3 1 16,-3-3 1-16,0 0 14 15,0 0 30-15,0-10-26 16,0-3-14-16,0 4 2 15,-3 2-6-15,-2 3-7 16,-1 1-33-16,3 3-56 16,3 0-135-16</inkml:trace>
  <inkml:trace contextRef="#ctx0" brushRef="#br0" timeOffset="-127188.513">3265 8842 327 0,'0'0'15'0,"0"0"49"16,0 0-34 0,0 0-29-16,0 0 11 0,0 0 17 15,-42-34-29-15,35 34 0 16,1 0 0-16,3 0 2 16,0 0-2-16,0 10-1 15,0 0 1-15,-2 5-2 16,1 0 1-16,4 1 1 15,-3 0-9-15,3-5-14 16,0-2 10-16,0-2 5 16,0-5-2-16,0-2-10 15,0 0-4-15,0 0 24 16,3 0 18-16,4-5 63 16,-2-6-26-16,-2-5-15 0,0 0 10 15,-3-1-24-15,0 1-18 16,0 3-7-16,0 6-2 15,0 3-1-15,0 4-34 16,0 0-24-16,0 0-104 16,0 3 14-16,0 3 21 15</inkml:trace>
  <inkml:trace contextRef="#ctx0" brushRef="#br0" timeOffset="-126687.024">3502 9267 338 0,'0'0'1'16,"0"0"2"-16,0 0 0 15,0 0-3-15,0 0 0 0,0 0 0 16,3 33 4-16,-3-24-2 16,3-2 2-16,0-4 10 15,-3-2 7-15,3-1 12 16,-3 0 16-16,0 0-3 15,0 0-6-15,5 0-6 16,-4-10 3-16,1-3-28 16,-2-5 6-16,0 3 5 15,0-2-8-15,0 7 4 16,0 2-4-16,0 3-12 16,0 5 5-16,0 0 1 15,-5 0-6-15,-1 0-8 0,-3 0-3 16,2 0 5-16,-5 11 3 15,6-4-5-15,1 1-5 16,1-4-11-16,4 3-15 16,0-5-46-16,0-1-89 15</inkml:trace>
  <inkml:trace contextRef="#ctx0" brushRef="#br0" timeOffset="-117782.144">4715 8990 278 0,'0'0'218'0,"0"0"-179"16,0 0 11-16,0 0-17 15,0 0 1-15,0 0 28 16,0-1-20-16,0 1-24 15,-3-3-9-15,-10 3 1 16,-2 0-10-16,-9 0-13 16,-12 0 12-16,-7 0 0 15,-5 0 1-15,-1 5 2 16,9-3 0-16,7-2-2 16,6 0 0-16,15 0 2 15,6 0-1-15,3 0 6 16,3 0-3-16,0-2-4 15,0 0-4 1,0-1-16-16,9 3 14 16,-3 0 6-16,6 0 0 15,0 0-1-15,-3 0 0 16,3 0-11-16,1 11 12 0,-5 2-4 16,1 3 3-16,1 0 2 15,-4 7 0-15,-3 1 0 16,-3 1 6-16,0 3-6 15,0-2 0-15,0 0 4 16,0-3-5-16,-3-5-3 16,0-9-30-16,3 1-33 15,0-3-27-15,0-7-48 16,0 0-121-16</inkml:trace>
  <inkml:trace contextRef="#ctx0" brushRef="#br0" timeOffset="-117075.551">4764 9078 112 0,'0'0'218'0,"0"0"-213"16,0 0 11-16,0 0 10 16,0 0 3-16,0 0 17 15,0 0-1-15,-80 109-25 16,77-79-12-16,3 4-3 16,0-4 0-16,0-5-3 15,0-2-1-15,6-10-1 0,6 0-2 16,1-5 1-16,1-3 1 15,5-5 6-15,2 0 12 16,3 0-11-16,3-15 6 16,-5-11 0-16,-1-4 14 15,-6-6 17-15,-6-1 4 16,-9 6-13-16,0 3-24 16,0 8 0-16,-12 6-11 15,-15 5 0-15,-7 5-19 16,-8 4-3-16,-4 0-7 15,7 13-18-15,3 4-33 16,30-7-91-16,6-3-106 16</inkml:trace>
  <inkml:trace contextRef="#ctx0" brushRef="#br0" timeOffset="-116056.592">5810 8856 231 0,'0'0'72'0,"0"0"-48"15,0 0 61-15,0 0-45 16,0 0 25-16,0 0-21 0,0 0-6 16,-207-23-23-16,174 37-8 15,6 10 2-15,2 6-5 16,9 12 5-16,8 8-1 16,5 9 8-16,3 11 6 15,0 5-1-15,18 2-3 16,-6-2-11-16,1-9-2 15,-7-16-2-15,-6-1-3 16,3-16-6-16,0-6-43 16,5-8-37-16,-8-19-131 15</inkml:trace>
  <inkml:trace contextRef="#ctx0" brushRef="#br0" timeOffset="-115850.383">5794 9171 133 0,'0'0'422'0,"0"0"-402"15,0 0-20-15,0 0-36 16,0 0 35-16,0 0 1 16,-194 0 0-16,145 10 0 15,4-6-80-15,33-4-56 16,6 0-82-16</inkml:trace>
  <inkml:trace contextRef="#ctx0" brushRef="#br0" timeOffset="-115289.606">5876 9165 123 0,'0'0'48'0,"0"0"-13"16,0 0-15-16,0 0-6 16,0 0 13-16,0 0-2 15,0 0-20-15,-21 192-5 0,27-192 0 16,15 0 1-16,4-4 25 16,2-20-26-16,1-2 29 15,5-5-23-15,-7-4 4 16,-1 2-1-16,-4 3 6 15,-9 8-1-15,1 5 6 16,-7 8 11-16,-1 5 38 16,-2 4-24-16,-3 0-45 15,6 0-15-15,-3 17 15 16,1 9 22-16,-1 3-4 16,0 6-16-16,-3-1 8 15,3-11-3-15,0 0-5 16,0-12-1-16,3-2-1 0,6-9-4 15,-3 0 0 1,6 0 4-16,1-2 5 0,1-18-2 16,2-8-1-16,-1-4-2 15,-3 2-2-15,1 4 0 16,-5 7-12-16,-2 5 14 16,-2 4 4-16,-1 9 22 15,-3 1-20-15,6 0-6 16,3 4-20-16,0 13 6 15,0 6 14-15,4 0 10 16,-5 0-10-16,2 0-17 16,2-6-47-1,-9-17-64-15,-2 0-92 16</inkml:trace>
  <inkml:trace contextRef="#ctx0" brushRef="#br0" timeOffset="-114676.585">6804 8873 363 0,'0'0'5'0,"0"0"12"16,0 0 8-16,0 0 4 15,0 0 11-15,0 0 0 16,18 156-16-16,-21-133-16 15,0-6-7-15,0-4 1 16,0-4 2-16,0-1-3 16,-3-3 0-16,3 0-1 15,-8 0 0-15,4-1-14 16,-5 0-1-16,-1 0 8 16,-1-2 7-16,-2 5 0 15,1-3 1-15,0-1 2 16,0 3 10-16,-1 0 9 15,-1 4-12-15,4 0-7 0,-2 3-1 16,1 3-2-16,7-2 0 16,-2 4 0-16,6-2 0 15,0 2-2-15,3-1-2 16,0-3 1-16,0-4-2 16,0-3-2-16,6-4-15 15,3-3 22-15,6 0 11 16,0 0 8-16,1-4-6 15,1-9 0-15,5-7-6 16,-1 4 5-16,0 0-1 16,-2 0-6-16,2 5 8 15,-6 1-7-15,-2 6 12 32,1 1 4-32,-2 3 2 0,1 0-24 15,1 0 2-15,2 3-2 16,-4 9 7-16,-2 1-6 15,4-4 2-15,-5 4-3 16,-3-6-15-16,1 0-39 16,-4-1-42-16,-3-6-58 15,0 0-120-15</inkml:trace>
  <inkml:trace contextRef="#ctx0" brushRef="#br0" timeOffset="-114301.61">5585 9094 593 0,'0'0'75'0,"0"0"0"15,0 0-20-15,0 0-8 16,0 0 10-16,0 0 5 15,-31-25-51-15,31 25-11 16,0 0-7-16,0 0-26 16,0 0-69-16,16 0-31 15,-5 3 30-15,11 1-104 16</inkml:trace>
  <inkml:trace contextRef="#ctx0" brushRef="#br0" timeOffset="-112810.614">7398 9155 82 0,'0'0'357'0,"0"0"-320"15,0 0 16-15,0 0-22 16,0 0 5-16,0 0 3 16,-189 3-19-16,160 4-13 15,-1 6-3-15,8-4-3 16,9 1-2-16,7-3 1 16,5 3-4-16,1 3-2 15,0 0-1-15,0 0-13 16,13-2-2-16,7 2-8 0,4-4 27 15,0-2 3 1,6-3 0-16,-1-4 5 16,3 0 9-16,-2 0-7 0,-5-5-4 15,-4-8 1-15,-6-2 5 16,-5-2 0-16,-7-6-5 16,-3 3-1-16,0-1-3 15,0 3-9-15,-10 4-10 16,-5 2 6-16,-3 1 5 15,3 5-1-15,-4-1 0 16,6 3 7-16,5 2 0 0,2 2 2 16,3 0 0-16,3-2 0 15,0 1-13-15,3 1-40 16,13-2 30-16,8-1 23 16,0 3 6-16,3 0 1 15,3 0-1-15,-5 0-2 16,-1 0 4-16,1 0 1 15,-8 0-3-15,2 0 6 16,-10 0-12-16,-3 6-1 16,3 4-17-16,-9 4 18 15,0 3 6-15,0 3 2 16,0 2-5-16,0-1-3 0,0-1 2 16,0-1 4-1,0-2-5-15,3-1 0 0,3 1-2 16,6-4 1-16,2-3 0 15,5 0 0-15,3-4 2 16,2-5 5-16,1-1-5 16,1 0 2-16,-3 0 1 15,0-11 15-15,-4-1-12 16,-5-5 16-16,-8-2-6 16,0-5-1-16,-6-2-13 15,0-2-4-15,0-1-3 16,-3 0-22-16,-14 6 8 15,-3 0 12-15,3 6-2 16,2 0 3-16,0 0 4 16,2 1 0-16,6-1 8 15,4 1-6-15,3 0-2 16,0 0-10-16,0-2 7 0,16 2-2 16,0 2 5-16,5 1 0 15,-4 7 0-15,0-1 0 16,-3 5 3-16,2 2-3 0,-1 0-4 15,-4 0 3 1,2 2-5-16,-4 9 6 0,-6 7 8 16,0 3 5-16,0 7-9 15,-3 0 12-15,0 1-5 16,0 2-1-16,0-1 8 16,0-1-6-16,0 0-6 15,0-2-4-15,0 2 0 16,4-8-2-16,5 2-3 15,8-7-1-15,2-7-24 16,2-2 3-16,4-5-25 16,5-2-22-16,-1 0-32 15,2-7-61-15,-7-4 5 16,-2-5 135-16,-10 4 25 0,-3 1 99 16,-6 0 12-16,-3-2-29 15,0 0-27-15,-18 4 43 16,-4-1-38-16,-8 6-50 15,-5 1-7-15,3 3-3 16,-4 0-24-16,3 0-50 16,24 0-92-16,3 0-94 15</inkml:trace>
  <inkml:trace contextRef="#ctx0" brushRef="#br0" timeOffset="-111554.576">8862 9165 139 0,'0'0'24'15,"0"0"49"-15,0 0-22 16,0 0-21-16,0 0 13 15,0 0 21-15,-36 260-1 16,31-239-42-16,2-6 12 16,0-4-3-16,3-5-20 15,-2-3-3-15,1-2-2 16,1-1 0-16,0 2 0 0,0-2 5 16,0 0 19-16,0 0 11 15,1-9-15-15,8-11-15 16,8-3-7-16,3-10-3 15,8-3 0-15,-2 2-2 16,3 5 2-16,-2 6 0 16,-5 10-1-16,-7 3 1 15,0 9-2-15,-6 1-7 16,0 0-4-16,1 11 1 16,-2 8 12-16,-5 8 0 15,0 3 7-15,-3-1 4 16,0 1-6-16,0-7 1 15,0-3-4 1,0-7-2-16,0-3-2 16,0 0-32-16,9-3-50 0,-2-7-94 0,2 0-108 15</inkml:trace>
  <inkml:trace contextRef="#ctx0" brushRef="#br0" timeOffset="-110616.337">9312 9203 154 0,'0'0'44'0,"0"0"25"16,0 0-6-16,0 0-11 15,0 0-30-15,0 0-13 16,-130 100-5-16,130-77 3 15,0-3-7-15,4-7-10 16,19 0 6-16,3-6 4 16,9-4 25-16,7-3-11 15,4 0 6-15,-4-4-14 16,0-11 4-16,-5-2-6 16,-8-6 1-16,-4 3 3 0,-9-6 20 15,-6-4-4 1,-3 6 5-16,-7-2-11 0,0 11-14 15,0 1-4-15,0 7-3 16,-10 3 3-16,0 1 12 16,-3 1-12-16,7 2 0 15,3-1 1-15,3 1-1 16,0 0-2-16,0 0-6 16,0 0-24-16,11 0 0 15,9 0 32-15,4 0 18 16,2 7-12-16,3 0 0 15,-6 0 2-15,2-1 6 16,-1 3-3 0,-5 1-4-16,-4 0-1 15,0 7-6-15,-9 1-3 0,0 4 3 0,-3 6 3 16,-3-1 0-16,0 0-2 16,0-4 2-16,0-2 5 15,0-4-6-15,6-5-2 16,4-5-7-16,1-4-3 15,1-3 8-15,1 0 4 16,2 0 10-16,6-7 1 16,-6-10-2-16,6-9-7 15,-5 0 9-15,-6 2-7 16,3-2-6-16,-3 4 8 0,-4 4 5 16,0 2 9-16,-3 6 5 15,-3 8-21-15,3 2 4 16,-3 0-10-16,0 2-30 15,3 21-1-15,2 3 31 16,-2 5 9-16,7-2-5 16,-1-6 2-16,4-2-1 15,0-6-5-15,7-2-7 16,3-6 7-16,5-3 3 16,6-1 5-16,1-3-3 15,0 0-3-15,1 0 3 16,-6-10-2-16,-4-5 3 15,-3-2-1-15,-5-4 1 16,-8-1 5-16,-3-2-4 16,-5-7-7-16,-2-4 0 0,0-2 10 15,-3 2-5-15,-6 5-5 16,2 6-31-16,4 8-15 16,-3 5-18-16,6 11-69 15,-3 0-203-15</inkml:trace>
  <inkml:trace contextRef="#ctx0" brushRef="#br0" timeOffset="-109893.826">8924 9029 321 0,'0'0'69'0,"0"0"-53"16,0 0 50-16,0 0-23 16,0 0 18-16,0 0 2 15,3-10-24-15,-3 10-11 16,0 0-3-16,0-1 12 31,0 1-5-31,0 0-12 0,0 0-7 16,0 0-13-16,0 0-10 15,0 1-6-15,0 15 10 16,0 4 6-16,-8 3 0 16,6 8 3-16,-6 5-2 15,3 6-1-15,4 4 5 16,-2 3-5-16,3 2-31 16,0-37-85-16,0-3-176 15</inkml:trace>
  <inkml:trace contextRef="#ctx0" brushRef="#br0" timeOffset="-108655.923">11696 8982 440 0,'0'0'39'0,"0"0"33"15,0 0-7-15,0 0-12 16,0 0 5-16,0 0-14 15,0 0-26-15,18-11-18 16,-24 11-13-16,-13 0 13 16,-4 5 15-16,-10 5-1 15,-10 3-7-15,-2-3-7 16,-4-2-9-16,-1 1-13 16,0-6 5-16,2 0-12 15,6 0-1-15,10-3-20 0,8 0 25 16,12 0 11-16,9 0 12 15,3 0-7-15,0-3 9 16,0-1 8-16,3-2-8 16,9 1 0-1,-1 3-2-15,2 0 0 16,-4 2 0-16,1 0-2 0,-7 0-3 16,-3 4-3-16,0 8-3 15,0 4 13-15,0 0 1 16,-3 9 1-16,-13-2 4 15,-2 5-4-15,3 0 5 16,3 4-3-16,1-5-4 0,7 0-5 16,4-7 5-1,0-8-11-15,0-2 2 0,0 0-5 16,18-7 14-16,0 0 9 16,6-2 18-16,5-1 2 15,3 0-6-15,7 0 0 16,-3 0-7-16,-3 0-7 15,-5 0-3-15,-5 0-4 16,-3 0 0-16,-7 0-2 16,-3 0-2-16,0-1-11 15,-4-2-36-15,0-4-29 16,-6 1-135-16</inkml:trace>
  <inkml:trace contextRef="#ctx0" brushRef="#br0" timeOffset="-108468.467">11497 9178 83 0,'0'0'247'16,"0"0"-245"-16,0 0 11 15,0 0-13-15,0 0 0 16,0 0-19-16,0 0-76 15,-204-10-115-15</inkml:trace>
  <inkml:trace contextRef="#ctx0" brushRef="#br0" timeOffset="-107604.916">12506 9069 221 0,'0'0'154'0,"0"0"-112"15,0 0 46-15,0 0-52 16,0 0 7-16,0 0 3 0,-6-10-28 16,-13 10-18-16,-5 0-3 15,0 2 3-15,-3 11-1 16,2 4 0-16,-2 3 0 15,8 8 1-15,0 4 0 16,8 1 0-16,5 5 0 16,6-3-1-16,0-3-2 15,3-8-3-15,17-4 6 16,9-5 3-16,4-5 3 16,2-6 4-16,4 0-4 15,1-4-12-15,1 0-49 16,-31 0-97-16,0 0-145 0</inkml:trace>
  <inkml:trace contextRef="#ctx0" brushRef="#br0" timeOffset="-107181.225">12760 8963 221 0,'0'0'159'0,"0"0"-153"16,0 0 8-16,0 0 26 16,0 0 12-16,0 0 13 15,0 0-24-15,6 224 1 0,-18-184-26 16,2 0-11-16,3-7-1 16,4-10-4-16,3-6 0 15,0-7-7-15,0-3-19 16,14-6-47-1,4-1 41-15,9 0-28 16,1-18-22-16,5-9-17 0,0-5 48 16,-5-2 51-16,2 4 4 15,-8 6 20-15,-1 9 65 16,-12 2-15-16,-6 9 1 0,-2 4-3 16,-1 0-69-16,0 0-3 15,2 0-6-15,-2 10 6 16,1 4 18-16,-1 1-5 15,5-1-9-15,5 1-4 16,4 0-30-16,3-5-43 16,-9-7-54-16,2-3-106 15</inkml:trace>
  <inkml:trace contextRef="#ctx0" brushRef="#br0" timeOffset="-105395.126">13329 9154 312 0,'0'0'36'0,"0"0"41"0,0 0-38 15,0 0 7-15,0 0-5 16,0 0-4-16,-95-45-19 16,70 54-6-16,-2 14-1 15,1 0-9-15,10 0 0 16,6 3-1-16,7-4-1 15,3-4 0-15,0-4-3 16,6 0 0-16,11-5-1 16,2-2 4-16,1-1 5 15,3-2 3-15,0-4-8 0,-1 0-5 16,-3-1 5 0,0-15 7-16,-2-7-5 0,-3-2 8 15,-5 0-6-15,-1 2 3 16,0 10 1-16,-5 3-6 15,1 4 2-15,-4 6 2 32,0 0 2-32,0 0-8 0,3 0-15 15,0 6-8-15,3 13 4 0,1 2 19 16,3 3 2-16,0-2 2 16,-1-7-1-16,-3-4 0 15,-3-2-1-15,4-4-1 16,-1 1-1-16,5-6 0 0,-1 0-3 15,-1 0 3-15,1 0 0 16,5 0 4-16,2-20-4 16,-4-2-3-16,2 1 0 15,0 1 3-15,-6 4 0 16,-2 9 4-16,-2 1 2 16,-2 6 0-16,-2 0 5 15,-1 0-5-15,0 0 3 16,7 0-9-16,0 13-18 15,2 10 6-15,0 4 11 16,-2-4 1-16,-1-1 7 16,1-8-2-16,0 0 3 15,0-2-8-15,2-9 0 0,-3 5-12 16,1-5 12-16,2-3-5 16,-1 0 5-16,4 0 2 15,-5-4 6-15,8-16 2 16,-1-2-10-16,-1-2-1 15,2 2 1-15,0 3-1 16,-6 4 1-16,0 8 0 16,-4 1 10-16,0 6-4 15,1 0-5-15,1 0-2 16,10 0 0-16,-7 15-14 16,2 7 1-16,8 4 14 15,-11-3 7-15,4-3-2 0,0-7-2 16,-2 0-3-1,1-9-5-15,3 1 1 0,3-2 2 16,5-3-1-16,3 0 1 16,-5 0-3-16,6-8 10 31,-5-15-4-31,-1-5 5 16,-5-7-6-16,-5-2-5 15,-4 3-20-15,-6 2-9 0,-1 8 5 16,0 4 24-16,-3 4 5 15,-11 6 3-15,-1 5 6 16,-3 5-6-16,0 0-3 16,-1 5-10-16,-4 15 6 15,0 10 4-15,3 3 0 16,4 7 0-16,7 3 5 16,6 3 8-16,3 4 11 15,0 0 2-15,19 8 10 16,10 4-20-16,-4 6 4 15,8 1-6-15,-8 3-1 16,-1-5-8-16,-8-8 1 16,1-6-4-16,-11-5 4 0,-6-11-3 15,0-10-1-15,-3-8-1 16,-15-6 1-16,-3-11-2 16,-9-2-2-16,-1-4-2 15,1-20-9-15,-2-2-15 16,9-6-1-16,0 0 14 15,13-3-10-15,4 5 17 16,6-3 8-16,0-2 0 16,0 1-2-16,13-3 2 15,7 2 2-15,-1 2 21 16,3 2-20-16,-1 5-3 16,1 3 0-16,0 0 0 0,-3 4 0 15,5-1-1 1,-3-1 1-16,6-2 6 0,1-3 0 15,3 0-2-15,4-4-1 16,-3 0 1-16,0 3 4 16,-2-2-8-16,-5 2 6 15,-3-2-6-15,-8 3-5 16,-6 2 5-16,-6 7-5 16,-2 1 0-16,0 6-7 15,-6 1 10-15,-10 2-12 16,-3 7 0-16,-3 0 10 15,-1 0-2-15,2 3 5 16,3 14-2-16,0 9 0 0,6 9 0 16,5 7 3-1,7 0 0-15,0 2 0 0,0-9-7 16,11-9 7-16,5-8 0 16,0-8-2-16,3-9 2 15,7-1 21-15,3 0 13 16,6-1-23-16,-1-17 2 15,-2-7-5-15,-3-9-2 16,0-6-3-16,-3 1-2 16,-2-1 3-16,-5 4-5 15,-3 15 2-15,-6 6-1 16,-1 8 1-16,-5 4-1 0,-1 3-7 16,7 0-3-1,3 6-5-15,2 14 4 0,3 10 7 16,-3 6-5-16,-2 1 9 15,-6-1 3-15,-2-1 2 16,-5-7-3-16,0-5 9 16,0-4-7-16,-8-8-2 15,-5-2-2-15,0-4-9 16,-7-5-61-16,11 0-42 16,2-2-164-16</inkml:trace>
  <inkml:trace contextRef="#ctx0" brushRef="#br0" timeOffset="-105002.336">15308 8722 312 0,'0'0'57'16,"0"0"31"-16,0 0-44 15,0 0-6-15,0 0 2 16,0 0-5-16,0 0-7 15,-288 485-10-15,273-382-13 16,15-1-4-16,0-9 0 16,19-5 0-16,16-18 7 15,-1-16-7-15,3-19 0 16,4-11-1-16,3-14 0 16,0-5-1-16,2-5-2 15,0-6-76-15,-34-14-106 16,-2-6-225-16</inkml:trace>
  <inkml:trace contextRef="#ctx0" brushRef="#br0" timeOffset="-104313.287">15532 9074 38 0,'0'0'309'0,"0"0"-302"0,0 0 2 15,0 0 40-15,0 0-24 16,0 0 16-16,-48 170-5 16,48-135-9-16,0-5-17 15,0-6-1-15,0-7-9 16,0-8-2-16,6-3-1 15,3-6 3-15,4 0 4 16,4 0 2-16,5-15 15 16,2-8-6-16,-3-8-14 15,3-4-1-15,-5-2-17 16,-2 3-9-16,-4 12 26 0,-7 9 1 16,-2 6 27-16,-2 7-24 15,-1 0-4-15,1 0-14 16,1 17-17-16,1 11 31 15,2 6 5-15,-1 3 11 16,-2-2-11-16,-3-5 3 16,6-9-4-16,-3-4-1 15,1-12 9-15,1 1-3 16,-1-6-9-16,-1 0 1 16,3 0 2-16,5 0-2 15,5-19 31-15,8-7-32 16,0-4-3-16,-1-6-12 0,0 4 2 15,-5 8 12-15,0 7 1 16,-9 8 16 0,-3 6 0-16,-1 2 12 0,-5 1 7 15,2 0-35-15,2 0-18 16,2 2 5-16,7 12 7 16,1 12 4-16,-3-2 1 15,0 3 1-15,-4 2 2 16,2-5 1-16,-5-2-3 15,2 1-21-15,1-3-9 16,-2-3-43-16,1 3-2 16,-6-20-82-16,0 0-75 15</inkml:trace>
  <inkml:trace contextRef="#ctx0" brushRef="#br0" timeOffset="-103951.645">15659 8999 3 0,'0'0'7'0,"0"0"-6"0,0 0 1 15,0 0-2-15,0 0 4 16,0 0 8-16,0 0-1 15,0 16 33-15,0-16 70 16,0 0-22-16,3 0-28 16,1 0-21-16,-1 0-43 15,3 0-10-15,6 0-41 16,3 0 17-16,-2 0 16 16,8 0-32-16,-1 0 10 15,2 0 21-15,2 4 17 16,-4 3 2-16,2-4 0 15,-2 4-3-15,3-1-34 0,-17-6-25 16</inkml:trace>
  <inkml:trace contextRef="#ctx0" brushRef="#br0" timeOffset="-103104.152">16412 9128 77 0,'0'0'121'16,"0"0"-79"-16,0 0 47 0,0 0-6 16,0 0-25-16,0 0-20 15,-16 14-2-15,-1-2-14 16,-5 2-6-16,-4 5-7 15,3 8-9-15,-3 3 0 16,1 3 1-16,4 6 0 16,6-5-2-16,2 4-1 15,8-4-2-15,5-7 0 16,0-1-15-16,1-8-1 16,16-6 14-1,-1-2 6-15,7-7 7 16,-1-3-3-16,8 0 14 0,-8 0-14 0,7-17 10 15,-3-9-11-15,0-2 13 16,1-7-16-16,-11 2-10 16,2 7-28-16,-4-1 38 15,-3 7 0-15,-3 4 4 16,-2 5 6-16,-1 6 7 16,0 0 2-16,-1 3-13 15,0 2 4-15,-4 0-8 16,0 0-2-16,0 0-11 0,3 0-1 15,3 12 5 1,0 2 0-16,1 6 4 0,-7 3 3 16,4-1 0-16,-4-1 6 15,2 3-4-15,2-5 2 16,1-2 0-16,6-1-4 16,-5-6 0-16,4 0-3 15,6-4 3-15,4-6 3 16,8 0 7-16,2 0-4 15,3-10 6-15,-1-8-11 16,3-6 13-16,1-2-8 16,-3-8-6-16,-5-2-6 15,-4-5-3-15,-8 0-3 16,-9 4 9-16,-5 8-25 0,-2 5 21 16,0 11 7-16,-9 2 22 15,-7 5 2-15,-2 3-18 16,0 3-6-16,-1 0-3 15,-5 16 2-15,6 8-4 16,1 5 5-16,4 5 0 16,7 4-2-16,6-4-2 15,0 0 4-15,0-8 3 16,9-7 2-16,6-5-5 16,6-5 0-16,4-2-2 15,8-4 2 1,3-3-50-16,-20 0-88 15,1-3-112-15</inkml:trace>
  <inkml:trace contextRef="#ctx0" brushRef="#br0" timeOffset="-102118.05">17233 9183 372 0,'0'0'51'16,"0"0"-45"-16,0 0 19 15,0 0-4-15,0 0 10 16,0 0-10-16,0 0-15 0,-171 99-3 16,157-68 0-1,5-2 2-15,5-4-4 0,4-6 4 16,0-6-3-16,7 0 2 16,7-7-4-16,4-6 9 15,3 0 3-15,1 0-4 16,0-9 11-16,0-8-5 15,2-8 13-15,-8-5-25 16,2-4 2-16,-4-2-1 16,-4 10-3-16,-4 9-19 15,-5 10 18-15,-1 7 1 16,0 0-2-16,0 0-17 16,0 6-13-16,0 15 25 15,0 9 7-15,0 5 4 0,0-2 0 16,0-3-1-16,6-5 1 15,2-6-4-15,4-6 0 16,-3-6 1-16,1-4 0 16,5-3 6-16,0 0 2 15,4 0 14-15,4-13-12 16,-5-10 8-16,6-8-13 16,-5-5-6-16,-1-4-6 15,0 4 3-15,-3 3-3 16,-2 13 6-16,1 7 4 15,-10 6-1 1,0 7 21-16,-2 0-24 16,1 0-2-16,1 7-19 0,2 16 13 0,3 11 3 15,-6 1 4-15,-3 6 2 16,0-5 2-16,0-4-1 16,0-8 3-16,-6-4-5 15,-4-6-1-15,-2-4-6 16,-6-8-11-16,-1 1-2 15,1-3-22-15,-3 0-21 16,3 0-3-16,8 0 5 16,2 0 61-16,5 0 4 15,3 0 78-15,0-3-27 0,0 2-40 16,14-2-13-16,3-3-2 16,9 2 7-16,-2-1 0 15,7-2-6-15,8 0 6 16,-2 1-3-16,6-5 8 15,5-1-4-15,-5-6 31 16,-8 1-18-16,-4-2 2 16,-10-1-15-16,-7-2-1 15,-4-2-7-15,-9 5-12 16,-1 2-9-16,0 5 5 16,0 4 12-16,-1 5 0 15,-5 3 2-15,-8 0 0 16,2 0-6-16,-2 26-2 0,1 6 8 15,3 5 2-15,3 2 1 16,7-5 0-16,0-4 1 16,0-3 10-16,0-8-4 15,10-5-8-15,7-5 4 16,9-5 0-16,3-2-4 16,7-2-15-16,-23 0-74 15,-1-2-118-15</inkml:trace>
  <inkml:trace contextRef="#ctx0" brushRef="#br0" timeOffset="-101755.477">17986 9474 515 0,'0'0'70'0,"0"0"-60"0,0 0-12 31,0 0 4-31,0 0 0 16,0 0-2-16,0 0-10 15,-75 186-44-15,68-183-170 0</inkml:trace>
  <inkml:trace contextRef="#ctx0" brushRef="#br0" timeOffset="-99812.289">18474 9247 309 0,'0'0'11'15,"0"0"1"-15,0 0 25 16,0 0-13-16,0 0 22 16,0 0-5-16,0 0 9 15,-65 34-24-15,58-19-10 16,1-1-4-16,2 5-6 15,1-1-6-15,3 0 0 16,0-1-6-16,0-4-8 0,9-3-7 16,8-3 21-16,2-3 16 15,4-4-3-15,0 0 32 16,-3 0-14-16,-1 0 0 16,-10-11-2-16,-2-2 8 15,-3-7-6-15,-4-3-28 16,0-6-1-16,0-1-2 15,-9-3-32-15,-12 3-6 16,-1 4-2-16,1 10 2 16,2 5 9-16,1 5 23 15,4 3-11-15,1 3-5 16,4 0-1-16,5 0 4 0,1 0-8 16,3 0 8-16,0 0-6 15,0 0-20 1,15 0 32-16,9 0 13 0,-1 0 31 15,7 0 0-15,-2 0 8 16,-1 0 3-16,-3 0-15 16,-4 0-7-16,-4 0-3 15,-2 3-12-15,-5 7-5 16,4 6-6-16,0 4 6 16,4 6 7-16,-10 1 9 15,-1 5-10-15,-3-2-3 16,-2 9 2-16,1-2 6 0,0 0-5 15,-1-4-5 1,-1-3-1-16,0-4-1 0,0-10-22 16,0-5-7-1,0-6 30-15,0-5 13 16,0 0 18-16,6-9-7 0,1-12-23 16,6-8-1-16,3-7 7 15,8-3 9-15,0 0 5 16,9-1-16-16,7 7-3 15,2 6-4-15,4 1-32 16,5 9-17-16,-32 14-53 16,2 3-148-16</inkml:trace>
  <inkml:trace contextRef="#ctx0" brushRef="#br0" timeOffset="-98919.846">19770 8867 334 0,'0'0'273'0,"0"0"-236"16,0 0-3-16,0 0-12 15,0 0-22-15,0 0-5 16,0 0 2-16,-13 43 3 16,-7-7 8-16,-4 7 6 15,2 0-6-15,3 7-8 16,-4 3 4-16,7-3-4 16,2 0 0-16,7-11-2 15,0-6 2-15,4-11-17 16,1-2-21-16,1-10-10 15,1-6 4-15,0 0 5 16,0-4-1-16,0 0 32 16,0-8 8-16,-2-9-5 0,-5-5-12 15,-5 2-2-15,-5 2 16 16,-6 3 1 0,-4 5-25-16,-5 0 4 15,1 7 16-15,1 3 4 0,0 0 3 16,6 0 31-16,0 6-23 15,2 11 12-15,6 2-18 16,-1 5 6-16,5-1-3 0,6 2-5 16,6-1-3-1,0-3-6-15,5-2 9 0,11-9 3 16,10 0 39-16,3-6 6 16,7-4-11-16,5 0-22 15,2 0-7-15,-1 0-3 16,4-7-2-16,-1-6-3 15,2-4 0-15,0-2 5 16,-1-2-5-16,-3 1 3 16,-2-2-3-16,-4 2 0 15,-8-1 4-15,-7 4-3 16,-8 2 3-16,-6 3-3 16,-7 5 0-16,-1 1-2 15,0 1-13-15,0 3 8 16,-4 2-1-16,-14 0-12 0,-2 0 15 15,-3 0 4-15,-3 0 0 16,1 5 1-16,0 3 0 16,4 4-1-16,0 4-4 15,10-2 2-15,5 2-1 16,6 4-7-16,0-4-2 16,2 2-3-16,17-2 15 15,5-2 26-15,8-3-7 16,2-2-6-16,5-1-1 15,-1-4-8-15,0-4-2 16,-2 0-2-16,-1 0-34 16,3 0-64-16,-30-6-82 15,-3-2-9-15</inkml:trace>
  <inkml:trace contextRef="#ctx0" brushRef="#br0" timeOffset="-98651.944">20248 9185 416 0,'0'0'65'16,"0"0"-63"-16,0 0-1 15,0 0 3-15,0 0 19 16,0 0 36-16,0 0-5 0,-83 62-32 16,55-37-13-16,6 0-1 15,1-2-6-15,12-1-2 16,3 1-3-16,6-6-1 15,0 0-3-15,0-4-5 16,11 1 12-16,9-4 7 16,9-1-7-16,3-5-5 15,6-4-60-15,1 0-55 16,-25 0-66-16</inkml:trace>
  <inkml:trace contextRef="#ctx0" brushRef="#br0" timeOffset="-97977.943">20509 9158 21 0,'0'0'412'0,"0"0"-380"16,0 0-25-16,0 0-7 15,0 0-2-15,0 0 2 16,3 32 50-16,0-8-4 16,-2 6-22-16,2 3-13 15,0-4-2-15,-3-2-6 0,0-1-1 16,0-6 1-16,0-7-2 16,0-2-1-16,0-6-1 15,0-4-6-15,0-1 5 16,0 0-4-16,3 0 2 15,6-17-5 1,3-6 0-16,4 0 9 16,-1-3 0-16,5 9 0 0,-4-3 0 0,2 9 0 15,-1 2 0 1,3 0-8-16,1 5 7 0,0 1 1 16,5 3 0-16,-1 0-1 15,3 0 2-15,-3 0-1 16,-2 0 1-16,2 0 7 15,-5 0-6-15,-5 0 20 16,-2-5-7-16,-7-2 5 16,0-1-8-16,-4-5-7 15,-2-4-5-15,0 2-13 16,0-2-19-16,0 6 9 16,-5 2 4-16,-4 5 9 15,0 2 5-15,-1 2 0 16,-2 0 4-16,-3 12 1 15,-2 11 6-15,0 3 11 16,-2 1-11-16,2 3 0 16,6-5 1-16,7-4-6 0,1-4 2 15,3-1-3-15,0-10-2 16,9 2-12-16,12-3 14 16,10-2 0-16,12-3-67 15,-22 0-145-15</inkml:trace>
  <inkml:trace contextRef="#ctx0" brushRef="#br0" timeOffset="-97240.531">21264 9183 350 0,'0'0'196'16,"0"0"-177"-16,0 0-13 0,0 0 7 0,0 0 10 15,0 0 1 1,-126-26-9-16,94 43-8 0,2 9-5 15,4-2-1 1,7 6-1 0,6-1-2-1,8 1 1-15,5-3 0 0,0-4-5 0,0-4 2 0,8-6-12 16,3-3 15 0,4-6 1-16,3-4 1 0,3 0 17 0,3-1-4 15,1-17 1 1,2-7-4-16,-3-4-11 15,0-4 0-15,-8 2-7 16,1 3-3-16,-7 11 3 16,-6 4 7-16,0 10 10 0,-4 3-10 15,0 0-5-15,0 0-22 32,0 16-9-32,0 1 36 15,0 11 9-15,0-3-9 0,0 1 7 0,1-9-6 31,5 1-1-31,4-4-5 0,1-4-2 0,4-2 7 0,0-3 0 16,3-5 0-16,3 0-7 16,-2-3 7-16,0-17 7 15,-2-2-1-15,1-8 5 16,-3-4-11-16,-2 2 0 16,-6 1 0-16,-2 5 6 15,-3 7 22-15,-2 6-1 16,1 9 4-16,-1 1-7 15,0 3-18-15,0 0-6 16,0 0-12-16,2 0 0 16,-1 0 2-16,-1 3 3 15,0 14 6-15,0-2 0 16,2 3 2-16,1 2-2 16,-2 2 3-16,2 2-1 0,-3 2-1 15,0-2-1-15,0-1 0 16,0-1 0-16,0 1 0 15,0-6-1-15,-3-1 2 16,-6-5 1-16,-5-1 2 16,-2-4-3-16,-2 2-7 31,-1-6-3-31,-2-2-8 16,1 0-11-16,3 0-10 0,2 0-15 0,9 0-58 15,3 0-78-15</inkml:trace>
  <inkml:trace contextRef="#ctx0" brushRef="#br0" timeOffset="-96787.454">21173 9253 131 0,'0'0'192'0,"0"0"-190"16,0 0 3-16,0 0-3 15,0 0 6-15,0 0 18 16,0 0-6-16,7 0-1 16,-7 0 12-16,0-2 31 15,0 1 10-15,0-2-30 0,0 3-19 16,0 0-12-16,-7 0-11 15,-5 0-6-15,-6 0 5 16,3 7-3-16,-1 8-5 16,4 6-10-16,5 2-26 15,7-13-61-15,0 0-141 16</inkml:trace>
  <inkml:trace contextRef="#ctx0" brushRef="#br0" timeOffset="-95892.864">21532 9306 148 0,'0'0'0'0,"0"0"-6"16,0 0 4-16,0 0 2 16,0 0 46-16,0 0 26 0,-4 20 32 15,10-20-25-15,8 0-14 16,5 0-30-16,1-3-5 16,3-1 6-16,-4-2-18 15,0 2-11-15,4-2-1 16,-10-4-1-16,3 0 0 15,-5-1 0-15,-3 3-3 16,-1-2 1-16,-2 0-3 16,-1 1-1-16,-4-3-2 15,0 2-8-15,0 1 11 16,-9 5 5-16,-7 1-5 16,-5 3-6-16,0 0 5 15,1 0-1-15,1 16-2 16,3 6 3-16,2-3-6 0,5 6 5 15,6-1-4-15,3 0-4 16,0 2-4-16,15-2-6 16,9-2 20-16,5-3 9 15,2-2-4-15,5-5-5 16,3-5-31-16,2-6-64 16,-26-1-88-16</inkml:trace>
  <inkml:trace contextRef="#ctx0" brushRef="#br0" timeOffset="-95546.852">21944 8831 358 0,'0'0'0'0,"0"0"-3"16,0 0 3-16,0 0 4 15,0 0 29-15,0 0 30 16,71 142 5-16,-57-89-42 0,-1 6-9 16,-4 8-4-16,-4 4 6 15,-5-1-14-15,0-4-4 16,-15 3 7-16,-14-5 0 15,-2-2-8-15,-9-6 5 16,-3-7-5-16,1-11-13 16,-1-13-33-16,32-25-15 15,4 0-136-15</inkml:trace>
  <inkml:trace contextRef="#ctx0" brushRef="#br0" timeOffset="-90530.614">22514 9106 38 0,'0'0'16'16,"0"0"-6"-16,0 0-2 15,0 0 24-15,0 0 12 16,0 0-3-16,0 0 18 16,-8-7 9-16,8 7 16 15,0-3-1-15,0 1-30 16,0-1-13-16,0-1-24 0,0 3-7 16,-1-3 2-16,-2 4 1 15,-1-4 3-15,2 4 8 16,-2-2-8-16,4 2 13 15,-2-4 3-15,2 4-5 16,0 0-10-16,0 0-1 16,0 0-8-16,0 0-3 15,-3 0-4-15,0 0-3 16,-3 0-1-16,-4 2-1 16,1 10 3-16,-2 1-1 15,0 6 1-15,0 4-5 16,0 1 7-16,1 1 0 0,4-1 0 15,0-1 0-15,6-3 0 16,0-3-6-16,0-5-2 16,9-1-8-16,10-5 4 15,7-2 5 1,-1-4 3-16,2 0 8 16,5-4 7-16,-7-16-7 0,-1 1 5 15,-7-1-4-15,-6 0 9 16,-2 0-7-16,-4 3-6 15,-4 4 0-15,-1 4 3 16,0 5 2-16,0 1-2 16,0 2-3-16,0 1 1 15,0 0-2-15,0 0-13 0,0 8-4 16,0 5 11-16,0 0 4 16,7 0-3-16,10 0-4 15,7-3 0-15,7-2 4 16,3-2 5-16,4-3 0 15,-4-3 0-15,-6 0 2 16,-5 0-2-16,-6 0 0 16,-6-3 4-16,-7-3 0 15,-4-5-2-15,0-2 3 16,0-4-5-16,0-3-1 16,0 1-1-16,-7-1 2 15,-1 2 3-15,0 2-3 0,-3 4-5 16,5-1-3-16,3 6-17 15,-2-1 10-15,5 6 1 16,0 2-30-16,0-1 11 16,0 1 0-16,0-2-42 15,2 2-63-15,2 0-62 16,0 0 65-16</inkml:trace>
  <inkml:trace contextRef="#ctx0" brushRef="#br0" timeOffset="-90028.418">23027 9067 229 0,'0'0'68'15,"0"0"-2"-15,0 0 22 16,0 0-33-16,0 0-6 16,0 0-33-16,-15 2-16 0,8 18-8 15,-2 8 8 1,-2 3 19-16,2 6-3 0,2 1 0 15,-2-4-9-15,3 1-4 16,3-7-1-16,3-1-2 16,0-7 0-16,0-8-13 15,0-5-55-15,5-7-63 16,1 0-114-16</inkml:trace>
  <inkml:trace contextRef="#ctx0" brushRef="#br0" timeOffset="-89792.729">23050 9111 157 0,'0'0'89'0,"0"0"38"15,0 0 15-15,0 0-68 0,0 0-36 16,0 0-35-16,-96-22-3 16,86 22-10-16,2 0-79 15,8 0-128-15</inkml:trace>
  <inkml:trace contextRef="#ctx0" brushRef="#br0" timeOffset="-89464.682">22988 8808 375 0,'0'0'222'0,"0"0"-158"0,0 0 17 15,0 0-11-15,0 0-14 16,0 0-7-16,0-7-28 16,0 7-21-16,0 0-14 15,0 0-40-15,0 0-20 16,0 5-21-16,0 7 20 15,0-7-43-15,0-2-149 16</inkml:trace>
  <inkml:trace contextRef="#ctx0" brushRef="#br0" timeOffset="-89103.018">23272 8914 112 0,'0'0'139'15,"0"0"-133"-15,0 0 65 16,0 0 43-16,0 0-51 16,0 0-11-16,0 0-6 15,-114 286-20-15,101-255-10 16,6-8-9-16,2-10-5 16,5-6-2-16,0 1 0 15,0-7-33-15,2-1-70 16,5 0-73-16</inkml:trace>
  <inkml:trace contextRef="#ctx0" brushRef="#br0" timeOffset="-88900.012">23275 9194 267 0,'0'0'178'0,"0"0"-155"16,0 0 13-16,0 0-2 15,0 0-14-15,0 0-12 16,-59-4 1-16,39 4-7 16,2 0-2-16,3 0-4 15,4 0-42-15,10 0-100 16,1-7-146-16</inkml:trace>
  <inkml:trace contextRef="#ctx0" brushRef="#br0" timeOffset="-88523.36">23437 9000 124 0,'0'0'251'0,"0"0"-251"0,0 0-8 16,0 0 8-16,0 0 52 0,0 0 26 15,-7 165-21-15,-2-126-28 16,5-1-22-16,2-3-1 15,2-9-5-15,0-6-1 16,0-4 2-16,3-9-2 16,7-6 0-16,4-1 0 15,4-1 5-15,4-19 6 16,1-7-11-16,-1-1 0 16,-5 1-1-16,-4 10 2 15,-4 4 3-15,-3 9 0 16,-3 4-1-16,-2 0 16 15,3 0-19-15,2 19-14 16,5 6 10-16,1 4 4 16,7 1 1-16,0-1-1 15,3-3-29-15,-14-22-117 0,0-4-223 16</inkml:trace>
  <inkml:trace contextRef="#ctx0" brushRef="#br0" timeOffset="-86578.713">1151 10040 7 0,'0'0'30'0,"0"0"18"15,0 0 26-15,0 0 25 16,0 0 2-16,0 0-27 16,-15-27 8-16,15 24-46 15,-3 0-25-15,0-1-10 16,0 0 2-16,0-1-1 15,0 1-1-15,-3-5 0 16,3 6 1-16,0-1 9 16,0 1 10-16,3 1 3 15,-3 1-8-15,3 1-4 16,0 0-5-16,0 0 0 0,0 0-2 16,0 0 2-1,0 0 4-15,-3 0-1 0,3 0-2 16,-7 0-4-16,-2 0-4 15,-12 0-3-15,-7 10 3 16,-8 2 0-16,-3 8 0 16,3 3-1-16,5 3 1 15,4 1-5-15,13-1 5 16,4-2-4-16,10-2 2 16,0-2-5-16,0-6 0 15,18-3 2-15,3-2 5 0,9 0 5 16,4-5 8-1,0-2-2-15,5 2-11 0,-3-4-22 16,-3 0-101-16,-24 0-89 16</inkml:trace>
  <inkml:trace contextRef="#ctx0" brushRef="#br0" timeOffset="-86013.186">1418 10079 235 0,'0'0'0'0,"0"0"11"15,0 0-10-15,0 0 4 0,0 0 14 16,0 0 12-16,0 0-13 16,-72-29 18-16,65 21 19 15,7 3 9-15,-3-3-29 16,3 8 3-16,0-3 5 15,0 0-5-15,0 3-16 16,0 0-18-16,0 0-4 16,0 0-13-16,0 17 13 15,0 8 18-15,0 6 18 16,0 6-10-16,0 1 5 16,-3 3-14-16,-3-2-4 15,-3 0-6-15,0-6-4 16,5-3-2-16,-1-7 1 0,5-9-2 15,0-7 0-15,0-4-14 16,0-3-7-16,0 0 21 16,21-10 0-16,9-13 0 15,1-4-25-15,5-3 15 16,0 1 10 0,-5 6 1-16,-4 0 0 15,-2 9 2-15,-11 3-3 0,-1 6 2 0,-10 3 1 16,0 2-3-16,0 0-15 15,0 2 15-15,2 15 4 16,-4 0 2-16,1-2-3 16,-2 6 3-16,0-2-3 15,1-3 1-15,1 0-4 16,2-5-23-16,5-1-64 16,-6-10-57-16,3 0-162 15</inkml:trace>
  <inkml:trace contextRef="#ctx0" brushRef="#br0" timeOffset="-84852.9">1951 10201 420 0,'0'0'7'16,"0"0"5"-16,0 0-6 15,0 0 1-15,0 0 15 16,0 0-1-16,-141-19-14 15,107 29 5-15,0 3 3 16,14 4-3-16,4 3-12 16,7-2 0-16,9 0-2 15,0-2-7-15,0-6 9 16,6-4 3-16,12-2 12 16,0-4-4-16,7 0 0 0,4 0-7 15,5-13 3-15,0-7-2 16,2 0-1-16,1 1-4 15,-4-2 3-15,-8 1-1 16,-5 4-2-16,-4 6 5 16,-10 7-5-16,-3 2 0 15,-3 1 0-15,0 0-14 16,0 4-14-16,0 13 20 16,0 6 8-16,0 7 2 15,3 0 3 1,3-5-1-16,-1-4-3 15,2-5-1-15,-1-6 0 0,-3-1 0 0,3-7 4 16,3-2 6-16,3 0 3 16,3 0-2-16,4-15-7 15,2-5 1-15,0-2-3 16,0 1-2-16,-5-1 3 16,-1 4-3-16,-1 5 1 15,-4 7-1-15,-4 0-1 16,0 6-1-16,0 0 0 15,4 0-4-15,1 14 2 0,1 7 4 16,-2 6 16 0,-1 3-8-16,-1 0-2 0,-1 0-2 15,-1-4-4-15,0-6 0 16,0-10-2-16,0-4 0 16,4-6 2-16,1 0 5 15,5 0 5-15,1-14-2 16,5-11-4-16,0-5 2 15,1 0-3-15,-4 0-2 16,-2 1 0-16,-1 9-1 16,-7 6-2-16,1 6 1 15,-2 4-1-15,-2 1 0 16,-3 3 0-16,6 0-8 16,4 0 1-16,1 9 9 15,2 2 1-15,-1 1 0 0,0 2-1 16,-6-4 0-16,0 0 1 15,-2-4-1-15,2 4 1 16,3-4-1-16,0-2 0 16,3 3 4-16,6-7 0 15,4 0 0-15,2 0 2 16,4-4-3-16,-2-12-2 16,1-4 2-16,-2 0 2 15,-7 1 11-15,-5-1 8 16,-4 1-9-16,-6 1-1 15,-6 4-14 1,0 1 2-16,0 6 0 16,-3 2-2-16,-12 5-5 0,-4 0-6 0,-5 0 5 15,2 3-1-15,2 10 6 16,-2 6 0-16,8 1 0 16,1 4-3-16,10 2-4 15,3 7 2-15,0 4 6 16,9 0 13-16,12 2-5 15,-2-1 7-15,4-1 8 16,-1 0-6-16,-1-4-3 16,-3 3-5-16,-5-3-8 15,-10 0 1-15,-3-3 2 0,0-7-4 16,-6-4 0-16,-10-8 5 16,1-1-5-16,-6-7-19 15,2-3-28-15,-4 0-10 16,13 0-55-16,4-13-156 15</inkml:trace>
  <inkml:trace contextRef="#ctx0" brushRef="#br0" timeOffset="-84227.276">3014 10386 210 0,'0'0'0'16,"0"0"-2"-16,0 0-2 16,0 0 6-16,0 0-2 15,0 0 21-15,0 0 12 16,78 0 19-16,-51-2 37 16,-2-11-12-16,5-5-37 15,-6 2 2-15,-6 0 9 16,-5-1-25-16,-7 1-7 15,-3-4-13-15,-3 2-6 16,0 0-3 0,-15 4 0-16,-7 4-18 15,-2 7 1-15,-1 3 4 0,1 0 16 0,3 0 1 16,3 7-1-16,9 8 0 16,6 8-7-16,3 4 5 15,0 3 1-15,6 0 0 16,13-2-1-16,7-3 2 15,1-8 5-15,1-5 12 16,-1-5-7-16,1-4 5 16,2-3 7-16,-3 0 4 15,-5-10-16-15,1-9-2 16,-4-5 6-16,0-5-2 16,-2 1-10-16,-1 3-2 0,-4 2 0 15,2 10-4-15,-7 6 4 16,2 5-4-16,0 2 0 15,4 0-7-15,4 9-3 16,2 10 7-16,-2 5 4 16,2 5-2-16,-10 4 5 15,-2-6 1-15,-7 0 6 16,0-8-7-16,0-2-1 16,-10-5 0-16,-5-8-12 15,-1-1-44-15,5-3-33 16,5 0-143-16</inkml:trace>
  <inkml:trace contextRef="#ctx0" brushRef="#br0" timeOffset="-83514.043">4044 10225 312 0,'0'0'215'16,"0"0"-212"-16,0 0 1 0,0 0 30 0,0 0-34 15,0 0-7-15,13 4 7 16,-13 16 0-16,0 2 10 15,3 4-5-15,0 0 8 16,3-3-12-16,2-4-1 16,5-7 1-16,-1-2 5 15,0-4-1-15,3-5 3 16,-3-1-3-16,1 0 9 16,-2-4-3-16,5-15 1 15,-1-6-1-15,6-2-11 16,0-1 2-16,-2 4-4 15,-1 2 2-15,-6 8 0 0,-6 4 2 16,-3 4-2-16,0 6 0 16,3 0-12-16,-3 0-17 15,6 12 23-15,0 8 3 16,1 1 3-16,-1 2 1 16,2-4 4-16,2-2-5 15,-1-1 0-15,6-3 0 16,0-2 2-16,1-7-1 15,2-4 2-15,-3 0 2 16,3 0-2-16,-3-8 5 16,1-8-2-16,-1-4 1 15,0 0-5-15,0-7 0 0,-3-2-2 16,1 3 5-16,-5 4-4 16,-2 7 2-16,-2 9 30 15,-7 6 7-15,3 0-40 16,3 0-10-16,6 15-8 15,6 13 18-15,4 1 4 16,-5 5-1-16,2-3-3 16,-7-4 1-16,-2-6-1 15,-5-8-31-15,-5-3-37 16,0-10-51-16,0 0-177 31</inkml:trace>
  <inkml:trace contextRef="#ctx0" brushRef="#br0" timeOffset="-83332.954">3947 10218 552 0,'0'0'20'0,"0"0"12"15,0 0 6-15,0 0-19 16,0 0-19-16,0 0 0 15,-85-30-40-15,85 30-137 16,6 0-188-16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19-01-25T14:16:55.030"/>
    </inkml:context>
    <inkml:brush xml:id="br0">
      <inkml:brushProperty name="width" value="0.05292" units="cm"/>
      <inkml:brushProperty name="height" value="0.05292" units="cm"/>
    </inkml:brush>
  </inkml:definitions>
  <inkml:trace contextRef="#ctx0" brushRef="#br0">751 11080 71 0,'0'3'74'16,"0"-3"-41"-16,0 0 1 16,0 1-2-16,0 2-2 15,0-3-5-15,0 3-6 16,0-3 32-16,3 0 22 16,-3 3-18-16,0-3-53 15,0 1 1-15,0 2-3 16,0 0 2-1,0-3 1-15,0 4-2 16,0-4 0-16,4 3-1 16,-4-3 2-16,3 0-1 15,-3 0 2-15,0 0 3 16,0 0-2-16,0 0 0 0,0 0 3 16,0 0 9-16,0 0-3 15,0 0-4 1,0 0-1-16,0 0-3 0,0 0-2 0,0 0-1 15,0 0-1-15,0 0 2 16,0 0-3-16,0 0 3 16,0 0-1-16,0 0 1 15,0 0 2-15,0 0 2 0,0 0 1 16,0 0-4 0,0 0 0-16,0 0-2 0,0 0-2 15,0 0-1-15,0 0-1 16,0 0-1-16,0 3 1 15,0 1-1-15,0-1-1 16,0 3 4-16,0 4 0 16,0 3 2-16,0 3-2 15,-3 0 0-15,-1 1 2 16,-2 3-4-16,1 8 4 16,-1 1-4-16,-3 0 4 15,0 3-4-15,-2-1 5 16,5-5-4-16,4-2 3 15,-5-5-4-15,7-2 0 16,-3-10 2-16,3 0-1 0,0-4-1 16,0-3 2-16,0 0 0 15,0 0 0-15,0 0 1 16,0 0 4-16,0 0 0 16,0 0 1-16,0 0 3 15,0-8-4-15,-3 0 1 31,0 0-4-31,1-2 0 16,2 1 1-16,-3-1-3 0,1-1 4 16,-1-2-4-16,0 4 0 15,-4-1 0-15,2-3 0 16,2 6 0-16,-3-3-4 16,0 4 0-16,-2-2 1 15,-1-1-1-15,-2 2-2 16,-2 1-2-16,3 2 0 15,-5 4 4-15,3-3 0 16,-2 3 3-16,-3 0-1 16,-4 0 1-16,-2 0 0 15,6 9 1-15,-1 2 0 16,1 8 0-16,8-1-1 16,0 2 1-16,5 2 0 15,3-2-1-15,1 3 1 16,0-2-2-16,0-3 2 0,5-3 0 15,8-2 1-15,1-4-1 16,3-2 5-16,-3 0-3 16,6-4 2-16,4-3-2 15,5 0 1-15,6 0-1 16,-1-10-1-16,4-6 7 16,-4-1-2-16,-7 0 6 15,-10 3 0-15,-6 6-1 16,-5 0-5-16,-6 2-1 15,0 2-5-15,0-2-1 16,-9 3-44-16,1 2-41 16,-4-2-103-16</inkml:trace>
  <inkml:trace contextRef="#ctx0" brushRef="#br0" timeOffset="1035.363">1269 11033 109 0,'0'0'17'16,"0"0"-8"-16,0 0 19 15,0 0 33-15,0 0-3 16,0 0-15-16,0 0-21 16,0-15 3-16,0 15 25 15,0-1 5-15,0 1-25 16,0 0-7-16,0 0 6 15,0 0-15-15,0 0-14 0,-12 0-2 16,-5 4-6-16,-4 12 5 16,-5 10 3-16,4 5 3 15,-7 8-1-15,6 6 1 16,2-1 0-16,4 3 0 16,3-5-2-16,8 2-1 15,3-5 0-15,3-3 0 16,0-2-2-16,3-9 1 15,13-7-7-15,-1-5-5 16,6-7-10-16,-2-3-1 16,5-3 3-16,-1 0 6 15,-17-9-131-15</inkml:trace>
  <inkml:trace contextRef="#ctx0" brushRef="#br0" timeOffset="1706.121">1656 11117 347 0,'0'0'130'16,"0"0"-130"-16,0 0 0 15,0 0 21-15,0 0 12 16,0 0-26-16,-32-13-7 16,4 12-22-16,4-2 20 15,-5 0 0-15,-1 3 0 16,-1 0-9-16,3 0-9 15,4 0-23-15,5 0-18 0,6 0 20 16,8 0 8-16,2 0 15 16,3 0 14-16,0 0 4 15,0 0 1-15,0 0 1 16,3 6 26-16,2 1 2 16,2 5-12-16,-7-1-10 15,0 2-8-15,0 3 2 16,0-2 11-16,0 5-4 15,-4 1-2-15,-7 0 7 0,-3 4 1 16,-1-5-9-16,4 1 0 16,-4 0-6-16,4-5 0 15,2-3-7-15,3-3-8 16,3-2-10-16,0-4 9 16,3-2 9-16,0-1 4 0,0 0 1 15,0 0-5-15,9 0 6 16,3 0 1-16,8 3 11 31,0-3 1-31,3 3-3 16,1-3-4-16,1 0 4 0,2 0 6 15,-2 0-11-15,-1 0-1 16,-4 0-1-16,1 0-2 16,-8 0-14-16,-7 0-32 15,-6 0-80-15,0-7-113 16</inkml:trace>
  <inkml:trace contextRef="#ctx0" brushRef="#br0" timeOffset="1930.247">1479 11258 179 0,'0'0'24'0,"0"0"-6"0,0 0-2 15,0 0-14-15,0 0-2 16,0 0-29-16,-155 0-122 16</inkml:trace>
  <inkml:trace contextRef="#ctx0" brushRef="#br0" timeOffset="2392.775">2000 11058 111 0,'0'0'75'0,"0"0"-9"15,0 0 12-15,0 0-15 16,0 0-25-16,0 0 24 16,64 124-13-16,-59-88-30 15,1 1-7-15,-2 5 10 16,-1 0-15-16,-1 4 18 16,-2 2-8-16,0 1-10 15,-12-8-3-15,-11 1-4 16,-9-8 2-16,-8-6-2 15,-12-6-2-15,-9-6-13 0,-11-6-29 16,41-10-76-16,5 0-159 16</inkml:trace>
  <inkml:trace contextRef="#ctx0" brushRef="#br0" timeOffset="2894.23">1148 11588 175 0,'0'0'75'16,"0"0"-73"-16,0 0-2 0,0 0 14 15,0 0 24 1,0 0-4-16,-192 1-22 0,132-5-10 16,-10-2 22-16,-2-1-4 15,-2 3-1-15,4-2-1 16,3 3-3-16,12 3-11 16,12 0-1-16,12 0-2 15,10 0 0-15,12 0-1 16,6 0-1-16,3 0-4 15,0 0-27-15,0 0-27 16,12 0 14-16,3 0 6 16,-2 3-46-16,-7-3 11 15</inkml:trace>
  <inkml:trace contextRef="#ctx0" brushRef="#br0" timeOffset="4254.095">838 11817 119 0,'0'0'32'15,"0"0"15"-15,0 0 28 16,0 0 7-16,0 0-9 15,0 0-18-15,0 0-16 16,0 0-7-16,0 0 14 16,0 0-11-16,0 0-3 15,0 0-7-15,0 0-7 16,0 0-7-16,0 0 2 16,0 0-9-16,0 0-4 15,0 0 0-15,0 0-1 0,0 0 1 16,0 0-3-16,0 0-1 15,0 0 1-15,0 2-5 16,-6 12 1-16,-2 6 5 16,-4 9-1-16,4 6 0 15,-1 3 3-15,3 1 0 16,0-2-5-16,3 3-6 16,0-10-2-16,0-4-6 15,-2-9-6-15,4-7-13 16,-1-7 0-1,2-3 12-15,0 0 7 0,0 0 19 0,-3-7 12 0,-2-10 2 16,-2-5-14-16,-1 2 0 16,-4 1 0-16,0 1 0 15,-7 5 2-15,-2 0-3 16,-8 6 1-16,-5 1 0 31,-1 6 1-31,-2 0-1 0,-1 0-2 16,3 0 2-16,1 11 0 0,2 4 0 15,8 2-1 1,4-3 2-16,6 5-2 0,7-3-1 31,7-2 2-31,0-2-1 0,3-4-4 16,18 1 1-16,5-9 4 16,5 4 12-16,5-4 4 15,-2 0-10-15,4 0-1 16,-4-8-4-16,-1-5-2 15,1 4 0-15,-5-4-12 16,-1 3-44-16,-25 7-116 0</inkml:trace>
  <inkml:trace contextRef="#ctx0" brushRef="#br0" timeOffset="6116.72">1272 11840 195 0,'0'0'78'15,"0"0"-63"-15,0 0 17 16,0 0 14-16,0 0 1 15,0 0-10-15,0 0-19 16,2 0-3-16,-2 0 12 16,0 0 7-16,0 0-15 0,0 0-7 15,0 0-6-15,-11 0-6 16,-9 0-2-16,-1 0 0 16,-8 0 3-16,4 9-2 15,-1 5 1-15,-6 5 0 16,6 9 2-16,-3 5 1 15,3 0-1-15,3 2-2 16,5 2 1-16,7-3-1 16,7-2 0-16,4-2-3 15,0 2 2-15,13-1-1 16,7-5 2-16,5-2 0 16,-1-5 3-16,5-6-1 0,-6-3 10 0,-3-4-11 15,1-4-1 1,-5-2-4-1,-4 0-32-15,-9-2-69 16,-3-11-130-16</inkml:trace>
  <inkml:trace contextRef="#ctx0" brushRef="#br0" timeOffset="6878.265">1312 12014 220 0,'0'0'132'16,"0"0"-115"-16,0 0-6 15,0 0 47-15,0 0 22 16,0 0-30-16,21 130-40 16,-21-113-7-16,-6-5-3 15,0-2 3-15,3-7-3 16,0-3 0-16,0 0 0 16,-3 0 1-16,3 0 4 15,0-10-3-15,3-5-2 16,0-2-19-16,0-3-17 0,15 0-37 15,5 3 55 1,0 1-22-16,6 0 30 0,1 2 10 16,-1 4 3-16,-4 3 8 15,1 4-1-15,-7 3 5 16,-5 0 1-16,-2 0 5 16,-9 18-8-16,2 1-8 15,-2 8 28-15,0-1 9 16,0-4-28-16,-2 6-8 15,-7-8-6-15,3-5 3 16,3-2-3-16,3-9 0 16,0-4-1-16,0 0-11 0,0 0-11 15,0 0 3 1,0-4 16-16,9-15-1 16,5-5-16-16,-2 2-36 0,6-2 32 15,1 4-15-15,5 2 22 16,2 4 18-16,0 4 3 15,0 0 16-15,-7 7 24 16,-4 2-2-16,0 1 3 16,-3 0-24-16,-2 6-4 15,-4 9-10-15,1 2 12 16,-1 2 8-16,-4 4-6 16,-2-6 3-16,3 3-20 15,-3-2-3-15,0-3 0 16,0 0-18-16,0-4-21 0,0-4-37 15,0-7-49-15,0 0-79 16</inkml:trace>
  <inkml:trace contextRef="#ctx0" brushRef="#br0" timeOffset="7222.103">1859 11922 249 0,'0'0'3'15,"0"0"55"-15,0 0 16 16,0 0-4-16,0 0-6 15,0 0-32-15,0 0 9 16,144 179-4-16,-136-143-7 16,-2 0 3-16,-6 2-13 15,0-3-13-15,-11-6-7 16,-18-5 0-16,-5-4 0 16,-10-4-2-16,4-10-10 15,-3-1-29-15,30-5-49 16,8 0-121-16</inkml:trace>
  <inkml:trace contextRef="#ctx0" brushRef="#br0" timeOffset="7857.835">2569 11705 177 0,'0'0'44'0,"0"0"-11"16,0 0 5-16,0 0 26 16,0 0-3-16,0 0-24 15,169 35-27-15,-138-30 0 16,-2 0 0-16,-6-2-2 16,-2-2-7-16,-10 2-1 15,-2-3-2-15,-7 0-25 16,-2 0-56-16,0 0-75 15</inkml:trace>
  <inkml:trace contextRef="#ctx0" brushRef="#br0" timeOffset="8233.768">2578 11494 258 0,'0'0'5'0,"0"0"32"0,0 0 25 16,0 0-9-16,0 0 14 16,0 0-27-16,144 42-20 15,-108-38 8-15,-2-1-16 32,-5 0-2-32,-4-3-3 15,-4 0-7-15,-4 0-1 0,2 0-13 16,-5 0-46-1,-14 0-76-15</inkml:trace>
  <inkml:trace contextRef="#ctx0" brushRef="#br0" timeOffset="12026.689">4003 10892 124 0,'0'0'32'0,"0"0"2"16,0 0 14-16,0 0-11 15,0 0 9-15,0 0-9 16,0 0 2-16,3 3 13 16,-3-3 0-16,0 0-11 15,0 0-11-15,0 0-11 16,0 0-10-16,0 0-5 16,0 0-3-16,0 0-1 15,0 0-1-15,0 0-1 16,0 0 0-16,0 2-1 15,0 2-4-15,0 4 2 16,0 2 5-16,0 6-1 16,-5 3 1-16,-4 5 0 0,0 6 1 15,-1 2-1-15,-2 3 0 16,-4-3 0-16,5 1 1 16,-1-2 0-16,4-7-1 15,2-4 0-15,3-5 0 16,0-2 0-1,1-7 0-15,2-6-1 16,0 3-2-16,0-3-4 16,-4 0 7-16,-2 0 3 0,-2-9-3 15,0-4-8 1,-2-4 8-16,-1-1 1 0,2-1-1 16,1 3 0-16,-1 2 0 15,-2 8 0-15,1 2-6 16,-3 1 2-16,-2 3-1 15,-5 0 3-15,0 0-1 16,-4 13 3-16,1 4 0 16,6 2-3-16,0-1 3 15,2 1 1-15,7 1-1 16,4-4-2-16,4 1 0 16,0-7 1-16,0-3-3 0,15-1 4 15,11-4 2-15,6-2 20 16,5 0-10-16,1 0 2 15,3 0-1-15,-7-8-4 16,-7-3-9-16,-5 2 0 0,-10-1-37 16,-12 9-51-16,0-2-152 15</inkml:trace>
  <inkml:trace contextRef="#ctx0" brushRef="#br0" timeOffset="12755.516">4584 10881 245 0,'0'0'13'0,"0"0"-1"0,0 0 18 16,0 0 23-16,0 0 7 15,0 0-36-15,0 0-17 16,0-3-2-16,0 3 3 16,0 0-3-16,-8 1 0 15,-8 15 26-15,-3 1-11 16,-7 6-9-16,-2 6-5 15,-5 4 1-15,-2 10-2 32,4 1 12-32,2 5-7 0,2 0 6 0,11 1-2 15,10-4-8-15,6-3-3 16,0-3-3-16,0-4 0 16,19-9 4-16,5-1 0 15,2-9-4-15,-2-5 4 16,-2-8-4-16,-4-1-14 0,-5-3-43 31,-9 0-36-31,-4 0-93 16</inkml:trace>
  <inkml:trace contextRef="#ctx0" brushRef="#br0" timeOffset="13349.07">4935 10865 214 0,'0'0'96'0,"0"0"-93"0,0 0-2 16,0 0 0-16,0 0 40 31,0 0 19-31,0 0-12 16,-27 77-9-16,19-55 7 15,-4 5-7-15,-2-1-6 0,-1 2-20 16,-5 0-6-16,5-1-4 16,-4-1-2-16,4 1-1 15,0-7-4-15,1 0-38 16,3-10-42-16,7-10-98 15</inkml:trace>
  <inkml:trace contextRef="#ctx0" brushRef="#br0" timeOffset="13721.288">4969 11239 175 0,'0'0'6'16,"0"0"48"-16,0 0 14 16,0 0 5-16,0 0-14 15,0 0-19-15,-171 13-3 16,131-13-11-16,8 0-3 16,1 0-22-16,12 0-1 15,9 3-42-15,10-3-68 16,0 0-99-16</inkml:trace>
  <inkml:trace contextRef="#ctx0" brushRef="#br0" timeOffset="14223.886">4796 11311 146 0,'0'0'5'16,"0"0"2"-16,0 0 19 16,0 0 19-16,0 0-2 15,0 0-35-15,78 28-8 16,-70-22 2-16,-2 0 16 15,-3-2 4-15,0 2-15 16,-3-2-7-16,0 4 1 16,0 0 2-16,0 1-2 0,0 1 10 15,-9-3-2-15,1 3-2 16,-1 0-6 0,0 0 2-16,-1 7-3 15,3-4 0-15,-2 1 3 16,3-1-3-16,-3 0 4 0,1 0-4 15,3 3 0-15,4-6 0 16,-2-1 0-16,3-5 0 16,0 2 1-16,0-6 44 15,9 0 14-15,8 0-7 16,4 0-20-16,5 0-22 16,0 0-10-16,0 0-1 0,-1 0 0 15,-4 3-10 1,2-2-37-16,-20-1-49 0,-3 0-78 15</inkml:trace>
  <inkml:trace contextRef="#ctx0" brushRef="#br0" timeOffset="15131.987">5464 10740 26 0,'0'0'57'16,"0"0"17"-16,0 0-10 15,0 0 0-15,0 0 13 16,0 0-22-16,0 0 7 15,-151 205-29-15,139-175-3 16,2 0-10-16,4 2-8 16,0 4-4-16,-1 1-1 15,4 5-4-15,1-1 0 16,2 1-2-16,0 1-1 16,0-4 4-16,2-8-3 0,4-1 0 15,1-11 0-15,-2-6-1 16,6-3-14-1,7-6-10-15,5-4-19 16,4 0-59-16,-19 0-72 0,3 0-72 16</inkml:trace>
  <inkml:trace contextRef="#ctx0" brushRef="#br0" timeOffset="15928.734">5518 10964 170 0,'0'0'87'16,"0"0"-70"-16,0 0 20 16,0 0-12-16,0 0-15 15,0 0-9-15,0 0-1 16,-3 31 1-16,3-21 3 16,0 3 3-16,0-1-2 15,0 3-2-15,0-2 3 16,0 0-3-16,3-1 2 15,9-5-4-15,3 0 26 16,1-4-14 0,5 0 4-16,-1-3 3 0,-3 0 8 15,5 0-12-15,0-9-16 0,-8-5-4 16,1 1 1-16,-4 0-1 16,-5 4 0-16,0 0 4 15,-6 3 0-15,0 3 3 16,0 3-3-16,0 0 4 15,0 0-4-15,0 0-6 16,0 0-6-16,0 6 6 16,-4 8 6-1,-1 6 11-15,-6 3 6 16,-1 6 20-16,1 2-22 0,-5-1-3 16,5 0-1-16,-2-5 0 15,-3-5-6-15,5-3-3 16,-1-4-1-16,7-3 1 0,-4-4 2 15,0-2-4 1,-7-2-6-16,0-2-4 0,-1 0-16 16,-3 0 1-16,3 0-2 15,1 0-19-15,13 0-57 16,3 0-66-16</inkml:trace>
  <inkml:trace contextRef="#ctx0" brushRef="#br0" timeOffset="16491.254">5893 11191 57 0,'0'0'67'0,"0"0"-18"16,0 0 17-16,0 0-3 0,0 0 1 16,0 0 5-16,0 0-10 15,5 2-4-15,-5-2-9 16,0 0-11-16,0 0-3 15,2 0-9-15,1 0 3 16,5 0-20-16,3 0-6 16,5 0-2-16,4 2 2 15,-3 3 0-15,6 0 1 0,-2 0-1 16,1-2 2-16,-2 2-2 16,0-4-4-16,-5 2-6 15,0 1-13-15,-6-4-21 16,-6 0-7-16,0 2-18 15,-3-2-42-15,0 0-108 16</inkml:trace>
  <inkml:trace contextRef="#ctx0" brushRef="#br0" timeOffset="16913.346">6461 10905 97 0,'0'0'61'31,"0"0"23"-31,0 0 8 16,0 0-12-16,0 0-26 0,0 0-25 16,-168 260-19-16,151-220 4 15,5-2 8-15,5-9-15 16,6-4 0-16,1-4-4 15,1-2-1-15,18-5 6 0,7-4 6 16,2 0-2 0,8-8-12-16,-2-2-5 0,-2 0-61 15,-21 0-41-15,-5-8-73 16</inkml:trace>
  <inkml:trace contextRef="#ctx0" brushRef="#br0" timeOffset="17674.41">6596 11073 206 0,'0'0'6'0,"0"0"-6"16,0 0 5-16,0 0 10 16,0 0 26-16,0 0 21 15,0 0-30-15,17 105 0 16,-17-90-6-16,0 2-5 16,-4-8-2-16,-1 2-14 15,1-6 1-15,4-1-6 16,-4-4 0-16,1 0 0 15,1 0 2-15,-1-4 13 0,3-12 3 0,0-3-18 16,0-5-5-16,5-6-42 16,17 3-37-16,3 1 13 31,4 4 38-31,-2 5 32 16,1 3 1-16,-5 9 25 0,-6-3 14 15,-5 8-10-15,-5 0 12 16,0 0-3-16,-4 0-9 15,-1 9-29-15,-2 5-6 16,0 3 6-16,0 3 0 16,0 3 2-16,0 0-1 15,-2 0 2-15,-9 1 3 16,2-6 2-16,3-3 5 0,0-9-6 16,6 1-4-16,-3-5-1 15,3-2 0-15,0 0 0 16,0 0 9-16,0-15 9 15,3-7-20-15,12-4-14 16,7-3-12 0,3 3-4-16,3 0 12 15,-2 9 5-15,-3 4 8 16,0 5 5-16,-6 2 11 16,0 6-8-16,-5 0 3 0,-3 0 4 15,-3 6-5-15,-3 8-1 16,0 6 16-16,-3 3-11 15,0-3-9-15,0 0 1 16,0 2 0-16,-6-1 4 16,-3-4-3-16,3-1-1 15,-2-3-1-15,3-6-9 16,5-7-77-16,-3 0-117 16</inkml:trace>
  <inkml:trace contextRef="#ctx0" brushRef="#br0" timeOffset="18038.341">7176 11083 38 0,'0'0'248'0,"0"0"-247"16,0 0 40-16,0 0 18 16,0 0 12-16,0 0-18 15,91 57-18-15,-82-45-19 16,-6 1-8-16,-3 2-6 16,0-2-1-16,0 4 2 15,0-5-2-15,-3 5 5 16,-11-4-5-16,-4-3 3 15,-1 0-2-15,-3-7-1 0,-3 0 4 16,5-3-5-16,-5 0-17 16,9 0-46-1,13-6-64-15,3-4-111 0</inkml:trace>
  <inkml:trace contextRef="#ctx0" brushRef="#br0" timeOffset="18367.242">7513 11077 267 0,'0'0'16'0,"0"0"-6"0,0 0 45 16,0 0 15-16,0 0-14 15,0 0-36-15,-127 66-4 16,109-44 3-16,-1 4 0 16,10-7-8-16,3-1-8 15,2-3-3 1,4-3 2-16,0-2-2 16,7 0 1-16,10-3 4 15,9-2-3-15,0-3-2 0,3 0-10 16,0 1-27-16,-5-2-35 15,1-1-28-15,-19 0-39 0</inkml:trace>
  <inkml:trace contextRef="#ctx0" brushRef="#br0" timeOffset="18617.183">7617 11259 273 0,'0'0'50'0,"0"0"-38"16,0 0-12-16,0 0 23 15,0 0 24-15,0 0-20 0,171 0-14 16,-137 0 24-16,0 0 5 16,2 0-30-16,-11 0-9 15,-2 0-1-15,-7 0-2 16,-11 0-8-16,-2-4-21 15,-3-2-33-15,0 0-147 16</inkml:trace>
  <inkml:trace contextRef="#ctx0" brushRef="#br0" timeOffset="18901.778">7822 11191 87 0,'0'0'79'16,"0"0"-10"-16,0 0 9 15,0 0-19-15,0 0-24 16,0 0-23-16,-95 107-7 15,86-91-4-15,6-3-1 16,3-1 0-16,0-3-15 16,0-2-58-16,3-7-52 15</inkml:trace>
  <inkml:trace contextRef="#ctx0" brushRef="#br0" timeOffset="19725.837">8259 11030 35 0,'0'0'143'16,"0"0"-130"-16,0 0 36 0,0 0 35 16,0 0-21-16,0 0-34 15,3 0-17-15,-12 0 8 16,-3 0 3-16,-2 0 5 16,3 0-10-16,-4 5-4 15,-2 5-4-15,-1 3-10 16,-2 6 4-16,0 4 0 15,2-1-4-15,1 2 1 16,3 1 0-16,5-5-1 16,5-1-1-16,4-7-2 15,0 1-2-15,0-3 1 16,18-3 3-16,0 0 1 0,8-4 9 16,3-3-9-16,0 0-2 15,3 0-35 1,2 0-32-16,-25 0-71 0,-1-7 2 15</inkml:trace>
  <inkml:trace contextRef="#ctx0" brushRef="#br0" timeOffset="20249.609">8441 10803 523 0,'0'0'0'15,"0"0"-19"-15,0 0 19 16,0 0 17-16,0 0 0 16,0 0-14-16,3 10-2 15,1-4 7-15,9 7-8 16,1 4 0-16,2 3 21 15,5 6 0-15,0 4-11 16,-4 3-8-16,1 4-1 16,-6 3 9-16,-4 0-10 15,-3-1 1-15,-5 0 2 0,0-1 1 16,0-3-2 0,-12-2 5-16,-7-5-4 0,-3-1 0 15,-6-4 1-15,-5-5-4 16,-5-2 2-16,-5-6-2 15,-4-4-12-15,7-6-73 16,32 0-104-16</inkml:trace>
  <inkml:trace contextRef="#ctx0" brushRef="#br0" timeOffset="21277.833">8770 10697 252 0,'0'0'15'16,"0"0"-13"-16,0 0 1 0,0 0 8 15,0 0 4-15,0 0-15 16,0 0 19-16,58 119 5 15,-49-93 2-15,-3 4-9 16,0 6-9-16,1 1 10 16,0 3-3-16,-4 5-3 15,0 2 2-15,-3 5 12 16,0 1-6-16,0-3-13 16,-6-4-5-16,-16-6-1 15,-3-7-1-15,-9-3 0 16,-3-4-1-16,-4 0 5 15,-2-9-4-15,-1-6 0 0,7-8-7 16,4-3-46 0,29 0-61-16,4 0-94 0</inkml:trace>
  <inkml:trace contextRef="#ctx0" brushRef="#br0" timeOffset="21884.285">9104 10601 204 0,'0'0'87'15,"0"0"-68"-15,0 0-11 0,0 0 14 16,0 0 29-16,0 0-7 16,0 0-28-16,76 43-10 15,-69-29 14-15,-7 2-1 16,0-3-11-16,0 7-5 15,0 0-3-15,-18 6 2 16,-5-2-2-16,0 0 8 16,0-2-3-16,8 1 6 15,3-10-9-15,8-3-2 16,4-4 0-16,0-3-1 16,0 0 1-16,16-2 7 15,15 5 4-15,9-3 33 0,6 1-44 31,1 2 0-31,6 2-12 16,-1 5-9-16,-5-3-60 0,-36-7-56 16,-8-3-204-16</inkml:trace>
  <inkml:trace contextRef="#ctx0" brushRef="#br0" timeOffset="23416.656">4313 11860 164 0,'0'0'45'0,"0"0"-28"0,0 0 2 15,0 0-3-15,0 0 9 16,0 0-4-16,0 0-5 16,-139-24 22-16,118 18 11 15,-2-1-17-15,0 5 4 16,-2-2-15-16,-10-2-6 15,-6 5-10-15,-4-5-1 16,-8-1-2-16,-2 0-2 16,-5-3 0-16,2-1-7 15,5 2 0-15,5-1 7 16,7 0 3-16,9 0 3 16,14 1 5-16,8 6 16 0,4-1 2 15,6 1-14 1,-3 3 2-16,3 0-8 0,0 0-9 15,0 0-3-15,0 0-4 16,0 0-7 0,0 0-2-16,0 0 0 0,0 7 7 0,6 0-2 15,4-5-60-15,-3-2-97 16</inkml:trace>
  <inkml:trace contextRef="#ctx0" brushRef="#br0" timeOffset="24118.846">3685 11926 468 0,'0'0'54'0,"0"0"-43"15,0 0 0-15,0 0 1 16,0 0-3-16,0 0-9 16,-3 65 1-16,0-41 4 15,1 6 1-15,-4 3 7 16,-2 0-5-16,-1-4-2 16,3-3-4-16,-5 2-2 0,4-5 1 15,-1-7-1 1,2-6 0-16,4-7-5 0,-7-3-22 15,0 0 4-15,-9-9 23 16,1-8 0 0,-1-3-1-16,2 1-12 0,-2 4-22 15,1 6 24-15,-1 2 7 16,4 3-1-16,-6 4 3 16,2 0 0-16,1 0-1 0,-6 8-2 15,5 4 4 1,-1 5 1-16,4-1-1 0,6-4 1 15,3 0 0-15,6-5-1 16,0-1-5-16,0-5-2 16,15-1 8-16,6 0 11 15,1 0 27-15,5 0-14 16,2 0-4-16,-5-1-1 16,3-5 5-16,-4 3-16 15,-2 3-8-15,-2 0-10 16,2-1-30-16,-18 1-67 15,0-3-199 1</inkml:trace>
  <inkml:trace contextRef="#ctx0" brushRef="#br0" timeOffset="24806.874">4127 12026 444 0,'0'0'54'16,"0"0"-13"-16,0 0 12 16,0 0-14-1,0 0-2-15,0 0-25 16,0 0-11-16,-121-2-2 0,95 19 2 16,0 7-1-16,6 2 0 0,-3 0-4 15,8 1 4-15,4 0 0 16,6-4-1-16,5-1-3 15,0-5 1-15,0-4-3 16,16 0-1-16,8-3 0 16,4-3 6-16,1 2-5 15,0-2-33-15,-3-3-43 16,-20-4-48-16,-3 0-100 16</inkml:trace>
  <inkml:trace contextRef="#ctx0" brushRef="#br0" timeOffset="25494.187">4180 12133 336 0,'0'0'28'0,"0"0"-28"16,0 0-2-16,0 0 2 16,0 0 35-16,0 0-15 15,41 56-13-15,-38-42 2 16,-3 0 15-16,0-1-2 0,0-3-11 16,0-4 2-16,0-2-10 15,-3-1-1-15,-1-3-2 16,1 0-1-16,3-3-19 15,0-11-14-15,0-6-25 16,7-2 6-16,12-1 7 16,8-2 24-16,4 6-15 15,3 6 37-15,-4 0 38 16,-1 10 10 0,-7-1 16-16,-10 4-21 15,-3 0-5-15,-9 0-9 0,3 7-20 0,-3 9 4 16,0-2-9-16,0 5 3 15,0-3-5-15,-3 1-1 32,-2-4 2-32,1-2-1 0,4-5-2 15,0-2-2-15,0-1-15 16,0-3 3-16,0 0 1 16,12 0 6-16,0 0 7 15,2-13 11-15,0 0-11 16,4-8-3-16,-1 5-9 15,4-1-31-15,-1 4-6 16,-9 3 40-16,1 7 9 16,-4 3 19-16,-2 0 2 15,-3 0 12-15,-1 3-13 0,-2 13 4 16,3 1-6-16,0 4-11 16,-3 2-6-16,0 0 6 0,0 3-4 15,0-4 0-15,0-1-3 16,0-2-1-16,0-8-25 15,0-5-65-15,-3-6-85 16</inkml:trace>
  <inkml:trace contextRef="#ctx0" brushRef="#br0" timeOffset="25793.838">4756 12071 450 0,'0'0'20'16,"0"0"-20"-16,0 0 21 0,0 0 35 15,0 0-12-15,0 0-31 16,0 0 6-16,124 245 6 0,-124-203-2 15,0-5-2-15,-21-5-10 0,-8-2-9 16,-3-12 6-16,-5-9-8 16,2-9-8-16,21 0-53 15,5-13-107-15</inkml:trace>
  <inkml:trace contextRef="#ctx0" brushRef="#br0" timeOffset="28412.509">9598 10703 112 0,'0'0'61'0,"0"0"53"16,0 0 5-16,0 0-33 15,0 0-12-15,0 0-62 16,0 0-4-16,3 11-4 16,-3-9-4-16,0-1-1 15,0-1 0-15,0 0 1 16,0 0 0-16,0 3 2 0,0-3-1 16,0 0 4-16,0 0-5 15,0 0 1-15,0 0-1 16,0 3-1-16,0 1-4 15,0 2-1-15,0 3 4 16,0 2 2-16,0 0 0 16,1 8 1-16,3 1-1 15,-2 6-2-15,1 0 2 16,3 4 2-16,-6 4-2 16,0-2 0-16,0 2 0 15,-15 2 1-15,-4 1 1 16,-5-2-2-16,-5 1-3 0,-1 6 3 15,6 0 0-15,1 4-1 16,2 3 1-16,-2 1 1 16,3-1 0-16,-6-3-1 15,-4-13 0-15,-1-9-19 16,-7-14-3-16,4-7-1 16,-3-3 6-16,1 0 16 15,11-10-1-15,3 0 2 16,12 3-29-1,8 5 3-15,2-2 12 16,0 4 14-16,0-1 6 0,0 1-5 16,8 0-1-16,9 0-36 15,-2 0-19-15,-10 0-77 16</inkml:trace>
  <inkml:trace contextRef="#ctx0" brushRef="#br0" timeOffset="36075.822">10774 10833 206 0,'0'0'93'0,"0"0"-41"15,0 0 15-15,0 0-2 16,0 0-11-16,0 0-22 15,0 0-14-15,13 3-4 16,-11-3 6-16,-2 0 11 16,4 0-7-16,-4 0-13 15,0 0 12-15,4 0 1 0,-4 0-1 16,3 0-7 0,0-3-15-16,0 3-1 0,2-1-3 15,2-2-6-15,5 0-7 16,-2 3 2-16,1-4 7 15,5 1-16-15,0 0 5 16,2 0 9-16,8 2 5 31,-5 1 1-31,-2 0-9 16,-1 0 1-16,-6 0 6 16,0 7 0-16,-5 3-5 0,-7 3-23 15,0 7 4-15,0-4-2 16,-16 3 29-16,-8 2 2 15,-11-2 2-15,-2 2 2 16,0-4 1-16,0 2 10 16,4-5-6-16,7-1-1 15,11-4 3-15,2-2-11 16,8-4 0-16,1 2-2 16,4-3 1-16,0 4-3 0,0-1 2 15,10 0-2-15,5-1 4 16,0 0 12-16,0 0-4 15,7-2 4-15,-1-2 1 16,5 0-8-16,3 0 5 16,-2 0-4-1,7 0-6-15,0 0-4 0,-3 0-8 0,-1 0-18 16,-1 0-28-16,-8 0 3 16,-20 0-65-16,-1 0-141 15</inkml:trace>
  <inkml:trace contextRef="#ctx0" brushRef="#br0" timeOffset="37976.862">11319 10826 170 0,'0'0'101'0,"0"0"-43"16,0 0 33-16,0 0 9 15,0 0-9-15,0 0-29 0,0 0-4 16,21 3-24-16,-21-9-10 16,0 6 25-16,0 0-21 15,0-1-4-15,1 1-8 16,-1 0-16-16,0 0-1 15,2 0-6-15,2 1-10 16,6 12-17-16,2 9-20 16,4 2 46-16,-1 3 7 15,1 3-19-15,-1-2-4 16,2-4 12-16,-1-1 11 0,-2-2-23 16,-1-9-19-16,-2 1-10 15,1-6-16-15,-5-7-44 16,-5 0-58-16,-2 0-58 15</inkml:trace>
  <inkml:trace contextRef="#ctx0" brushRef="#br0" timeOffset="38193.007">11529 10942 198 0,'0'0'137'16,"0"0"-105"-16,0 0-6 15,0 0 7-15,0 0-7 0,0 0-26 16,-47 16 9-16,21 1 0 16,-3-1 3-16,-5 3-1 15,-3-2 0 1,0 2-9-16,6-2-2 0,5-5-15 16,23-12-89-16,3 0-51 15</inkml:trace>
  <inkml:trace contextRef="#ctx0" brushRef="#br0" timeOffset="38574.804">12010 10740 111 0,'0'0'146'16,"0"0"-106"-16,0 0 50 15,0 0-18-15,0 0-17 16,0 0-17-16,-36 202-18 16,25-176-15-16,4-6-4 0,-1 0-1 15,0-1-10-15,3-6-53 32,0-13-89-32,3 0-194 15</inkml:trace>
  <inkml:trace contextRef="#ctx0" brushRef="#br0" timeOffset="38965.727">11935 11173 342 0,'0'0'108'0,"0"0"-66"16,0 0-1-16,0 0-23 15,0 0 3 1,0 0-10-16,0 0-8 0,-219 0 1 16,175 0 5-16,1 3-5 15,3 3-4-15,2 1 2 16,13-3-2-16,13 3-2 31,3 3-35-31,9-7-37 16,0-1-97-16,0-2-83 0</inkml:trace>
  <inkml:trace contextRef="#ctx0" brushRef="#br0" timeOffset="39498.325">11604 11404 314 0,'0'0'38'0,"0"0"40"0,0 0-34 16,0 0-7-16,0 0-11 15,0 0-7-15,25-10-19 16,-16 10-1-16,-1 0 1 16,11 0 2-16,-2 0-2 15,-3 6 4-15,-4 7-3 16,-4-2-2-16,-2 2-3 16,-4 4-2-16,0-2-15 15,-5 2 5-15,-13 0 16 16,-8 0 5-16,0-1-1 15,-6-2 0-15,8-5-2 0,5 4-2 16,10-7 0-16,3-2-2 16,6 3-10-1,0-4-6-15,18 4-8 0,14-1 26 16,5-2 20-16,7-1 9 16,-1-1-8-16,0 2-5 15,-3-3-12-15,-10-1 7 16,-4 0-10-16,-12 3 3 15,-4-3-4-15,-3 0-14 16,-7 0-61-16,0 0-146 0</inkml:trace>
  <inkml:trace contextRef="#ctx0" brushRef="#br0" timeOffset="42493.729">12582 10483 19 0,'0'0'93'0,"0"0"-74"16,0 0 19-16,0 0 21 15,0 0 0-15,0 0-10 16,0 0-3-16,-50 16 1 16,40-10-24-16,-1 4-6 15,-5 7-3-15,3 6-3 0,-2 9-3 16,0 8-7-1,2 4 0-15,-5 9 4 0,-1 5-2 16,4 2 8 0,-5 3 5-16,2 0 4 0,4-1-7 15,4 2-9-15,5-8 6 16,5-3-4-16,0-11-5 16,18-5-1-16,5-8 0 15,3-7-2-15,1-4-13 16,1-4-7-16,1-8-11 15,-6-2-39-15,-19-4-117 16</inkml:trace>
  <inkml:trace contextRef="#ctx0" brushRef="#br0" timeOffset="43294.12">12551 10809 136 0,'0'0'56'15,"0"0"-53"-15,0 0-3 16,0 0 14-16,0 0 27 0,0 0 25 16,-4 76-42-16,4-66 4 15,0-4-14-15,4-2 2 16,6-1 22-16,2-2-13 16,5 2 7-16,2-1 5 15,0-2-22-15,3 4 0 16,-5-3-10-16,0-1-4 15,-2 0 6-15,-4 0-6 16,2 0 4-16,-2 0 3 16,0 0 0-16,-4-1 1 15,1-8-2-15,-2 1 6 16,-1 2-3-16,1 2-9 16,-6 1 2-16,0 0-2 0,0 3-1 31,0 0-2-31,0 0-2 0,0 0-3 0,0 0-10 15,0 5 5-15,-6 6-4 16,-4 7 11-16,1 2 4 16,0 8 1-16,-4 2 3 0,3 8 5 15,-2 2 4-15,3 2 6 16,-4-3-9-16,5-2-1 31,-2-11-3-31,4-10-3 16,0-8 2-16,0-6-3 0,6-2-1 0,-7 0-1 15,-5 0 1-15,-2-10 0 16,-5-6-1-16,-3-3-54 16,9 1-25-16,7 9-77 15,6-1-194-15</inkml:trace>
  <inkml:trace contextRef="#ctx0" brushRef="#br0" timeOffset="44815.35">12809 10807 351 0,'0'0'107'16,"0"0"-37"-16,0 0-5 16,0 0-4-16,0 0-34 15,0 0-1-15,0 0-6 16,0 0-13-16,0 2-4 15,0-2 4-15,0 0 1 0,0 0 0 16,0 3-2 0,0-2-6-16,0-1 0 0,0 3-1 15,0-3-3 1,0 3-4-16,0 1 1 0,0 2-2 16,0 4 1-16,0 0 7 15,0-4 0-15,-4 4 1 31,0 0 1-31,-2 0-1 0,-1 0-1 16,2 0-1-16,-4-3 1 0,0 0-10 0,1-4 3 16,2 2 2-1,1-3-4-15,-1-2-3 0,3 3 7 16,-4-3 6-16,4 0-1 16,3 0 1-16,-4 3 0 15,2-3-3-15,1 0 0 16,-1 2-8-16,2-2-1 15,-1 0 6-15,1 0 0 16,0 0 3-16,-2 0 2 31,-1 0-5-31,-3 2-3 16,-1-2-23-16,1 0-18 0,-1 0-65 16,5 0-85-16</inkml:trace>
  <inkml:trace contextRef="#ctx0" brushRef="#br0" timeOffset="47341.912">13012 11064 206 0,'0'0'63'15,"0"0"-9"1,0 0 49-16,0 0-22 0,0 0-32 0,0 0-18 16,0 0 3-16,0 7-2 15,0-7-4-15,0 0-9 16,0 0-8-16,0 0-10 16,0 0-1-16,0 0-3 15,2 0-2-15,-1 0-6 16,1 0-6-16,5 0-4 15,9 0-2-15,3 0 14 16,9 2 2-16,-7 2 7 16,1-4 1-16,-4 3 5 0,-6 0-6 15,1-3-4 1,-4 1-8-16,-5 2-23 0,2-3-15 16,-2 0-37-16,-4 0-39 15,0 0-30-15</inkml:trace>
  <inkml:trace contextRef="#ctx0" brushRef="#br0" timeOffset="47843.6">13501 10799 101 0,'0'0'257'16,"0"0"-244"-16,0 0-13 0,0 0 0 31,0 0 11-31,0 0 34 0,0 0-4 0,-128 120-2 31,104-88-11-31,2 2 1 0,7 2 2 0,6-3-22 32,6 0-1-32,3-6-8 15,0 2 3-15,6-7-2 16,10-1 1-16,5-4-1 0,-2-2-2 0,6-5-1 0,-4-6-17 16,1-1-58-1,-16-3 1-15,-3 0-124 0</inkml:trace>
  <inkml:trace contextRef="#ctx0" brushRef="#br0" timeOffset="48594.887">13575 10977 223 0,'0'0'132'0,"0"0"-125"0,0 0 0 15,0 0 18 1,0 0 21-16,0 0-22 0,52 10-13 16,-48 4-7-16,-2 2 32 15,-2-3-19-15,0 4-15 16,0 0-1-16,0-1 3 31,-6-6 1-31,-2-3-4 16,-2-1 4-16,7-5-1 0,-1-1-4 0,3 0 1 15,0 0 5-15,1-11-6 16,0-7-5-16,0-7-35 16,9 1-5-16,7-5 0 0,9 7-54 15,-1 1 59-15,7 4 7 16,-5 5 31-16,1 6 2 15,-2 1 7-15,-10 5 21 16,-3 0 22-16,-3 0-27 16,-2 8-4-16,-4 9-8 15,-3-2-11-15,0 6 35 16,0-1-20-16,0-1-13 16,0 3 0-16,-3-4 8 15,-10-5-1-15,5-3-1 16,2-3-1-16,2-4 0 0,4-3 2 15,0 0-7 1,0 0 8-16,0 0 8 0,0-10 13 16,0-7-31-1,11 0-11-15,6-1-1 0,6-2 0 16,6 3-37-16,-2 4-17 16,4 2-1-16,-2 5 56 15,-3 6 11-15,0 0 10 16,-7 0-4-16,-3 4-3 31,-4 11 26-31,-6 2-6 16,-6-1-3-16,0 1 7 0,0 3-10 0,0-4-14 15,-12 1 0-15,-7-4 1 16,1-2-1-16,3-1-3 16,-1-5-35-16,12-5-76 0,2 0-53 31</inkml:trace>
  <inkml:trace contextRef="#ctx0" brushRef="#br0" timeOffset="48967.353">14232 10962 191 0,'0'0'107'0,"0"0"-106"16,0 0 1-16,0 0 27 15,0 0 14-15,0 0-6 16,99 25-5-16,-92-15-5 15,-4 3-5-15,-3 3 6 16,0-2-12-16,0 4-14 16,-10 1-1-16,-9-2 2 15,-6-1 4-15,4 0 1 16,-7-3-4-16,7-6-3 16,3-1-1-16,7-6-49 15,2 0-58-15,9 0-84 16</inkml:trace>
  <inkml:trace contextRef="#ctx0" brushRef="#br0" timeOffset="49279.5">14423 10971 90 0,'0'0'57'16,"0"0"-52"-16,0 0 46 0,0 0 21 0,0 0-12 15,0 0-14-15,0 0 8 0,-90 83-11 16,78-64-4 0,3-5-23-16,5-4 0 0,4 0-14 15,0-4-2-15,0-2 4 16,19-2-4-16,5 2 0 15,7-1 1-15,-1 0-1 16,0-3-20-16,-21 0-75 16,-3 0-136-16</inkml:trace>
  <inkml:trace contextRef="#ctx0" brushRef="#br0" timeOffset="50637.994">14543 11026 260 0,'0'0'73'15,"0"0"-50"-15,0 0 14 16,0 0 8-16,0 0-18 15,0 0-1-15,0 0 11 0,0 4-7 16,0-4 7-16,16 0-5 16,3 0-17-16,7 0-4 15,4 3-11-15,3 0 0 16,-6 1 2-16,4-1-3 16,-2 1 2-16,-5-1-2 15,1 1-7-15,-4 0-12 16,1-4-6-16,-3 0-15 15,3 0-19 1,-22 0-53-16,0 0-102 16</inkml:trace>
  <inkml:trace contextRef="#ctx0" brushRef="#br0" timeOffset="51028.526">14649 10949 238 0,'0'0'29'0,"0"0"26"15,0 0-10-15,0 0-33 16,0 0 24-16,0 0 23 16,-19 77-25-16,16-58-10 15,-3-1-9-15,-1-1-7 16,0-3-3-16,1 2-3 15,2 0-2-15,4 1-39 16,0-7-57-16,0-7-84 16,0-3-67-16</inkml:trace>
  <inkml:trace contextRef="#ctx0" brushRef="#br0" timeOffset="52465.117">14664 10932 178 0,'0'0'11'31,"0"0"21"-31,0 0 4 16,0 0 5-16,0 0-26 0,0 0 5 0,0 0 25 15,0 3 16-15,0-3 1 16,0 0-3-16,0 0 0 16,0 0-29-16,0 0-14 15,0 0-13-15,0 2-3 16,0 3-7-16,0 2 1 16,0 2 4-16,0 1 2 15,-6 0 1-15,2 6-1 16,-2-2-1-16,0 5 1 15,-2 1 1-15,-2 4-1 16,5-2 0-16,-4-1 0 0,1-2 0 16,5 1 0-16,-3-4 0 15,1-7 0-15,4-5-11 16,-4 0-17-16,5-1-10 16,0-3-16-16,0 0-28 15,0 0-37-15,0 0-17 16</inkml:trace>
  <inkml:trace contextRef="#ctx0" brushRef="#br0" timeOffset="53232.68">14561 11047 109 0,'0'0'20'0,"0"0"14"16,0 0 30-16,0 0-2 16,0 0-35-16,0 0-13 15,0 3 4-15,0-3 18 16,1 0 7-16,-1 0 7 15,0 0 3-15,0 0-6 16,0 0-18-16,0 0-18 0,0 0-11 16,0 0 0-1,0 0 0-15,0 0-1 0,0 0 1 16,0 0-2-16,0 0-1 16,0 0-1-16,0 0-1 15,0 0 0-15,-9 0-13 16,0 0-18-16,0 0 8 15,-1 0-15-15,3 0-1 16,5 0 17-16,1 0 23 16,1 0 4-16,0 0 17 15,0 0 33-15,0 0-2 16,0 0-16-16,0 0-10 16,5 0-13-16,7 0-9 15,-4 0 2-15,5 0 4 16,-2 0-4-16,0 0 4 0,-6 0 8 15,3 0-3-15,1 0 2 16,1 0-8-16,4 4-5 31,-1 0-1-31,-1 1 1 16,-1-1 0-16,-1-4-3 0,3 4-10 0,-1 0-1 16,7-4-7-16,-9 2-18 15,1 1-16-15,-11-3-39 16,0 0-79-16</inkml:trace>
  <inkml:trace contextRef="#ctx0" brushRef="#br0" timeOffset="54456.537">15201 11004 71 0,'0'0'0'16,"0"0"-15"0,0 0 15-16,0 0 40 0,0 0 21 0,0 0-6 15,0 0-3-15,-1 0 37 0,1 0 3 16,0 0-23-16,0 0-12 15,0 0-18-15,0 0-14 16,-4 0-7-16,-2 0-6 16,-6 0-12-16,-6 0-6 15,-5 0 3-15,2 0 2 16,-2 1 0-16,0 8 0 31,6 0-1-31,-1-2 2 16,6 3-2-16,6-3 1 0,3 0 0 15,3-1-2-15,0 5 0 16,0-2 0-16,13 4-3 16,4 1 4-16,6-2 1 15,-4 1 0-15,-1-2-18 16,-5-5-29-16,-2-2 20 16,-3 2-33-16,0-6-70 15,-8 0-26-15,0 0-27 0</inkml:trace>
  <inkml:trace contextRef="#ctx0" brushRef="#br0" timeOffset="56511.284">15373 10733 147 0,'0'0'87'0,"0"0"-57"16,0 0 23-16,0 0 33 15,0 0-13-15,0 0-22 16,0 0-13-16,18 4-4 16,-15-4-9-16,-3 0-7 15,2 0 0-15,-2 0-10 16,0 0-8-16,0 3-8 15,7 7 0-15,6-1-5 16,0 6 1-16,1 3 6 0,2 2 1 16,0 4 5-16,3 2 1 15,2 7-1-15,-3 1 6 16,-8-1-5-16,-4 2 0 16,-6-5 0-16,0-3 0 15,-3-4-1-15,-23 3 1 16,-5-6-1-16,1 0 5 0,-3-1-4 15,3-5-1-15,7 0-18 16,17-14-70-16,6 0-120 16</inkml:trace>
  <inkml:trace contextRef="#ctx0" brushRef="#br0" timeOffset="62644.744">15636 10513 156 0,'3'0'48'15,"-3"0"6"-15,1 0-23 16,-1 0-2-16,3 0-4 16,-3 0-4-16,2 0-21 15,-2 0 0-15,0 0 1 16,0 0 12-16,1 0 22 0,-1 0 3 15,0 0-10-15,0 0-13 16,0 0-5-16,0 0-3 16,0 0-7-16,0 0-4 15,0 2-2-15,3 1-1 16,0 5 5-16,2 1 2 16,-2 1 0-16,5 7 0 15,3 2-3-15,1 4 3 16,4 4 0-16,2 9 0 15,3 1 1-15,2 5 5 0,4 8-1 16,1 7 5 0,4 2 30-16,-11 0-20 0,-9 0-15 15,-12-9-3-15,0-1 1 16,-26-5-1-16,-12-4 3 16,-9-4-3-16,-6-3 4 15,-6-4 0-15,0-1-4 16,8-9-2-16,10-2-7 15,12-5-31-15,16-2-23 16,7 3-45-16,6-6-26 16,0-7 3-16,8 0-2 15</inkml:trace>
  <inkml:trace contextRef="#ctx0" brushRef="#br0" timeOffset="67832.353">16147 10958 157 0,'1'0'47'0,"-1"0"-4"16,0 0 23-16,0 0-1 15,0 0-30-15,0 0-23 16,0 0-6-16,0 0-1 16,0 0-3-16,0 0 3 15,1 0 1-15,-1 0-4 16,0 0 2-1,0 0 8-15,0 0 2 0,0 0-2 16,0 0-9-16,0 0 2 16,0 0 12-16,0 0-1 15,0 0-5-15,0 0-2 0,0 0-3 16,0 0-2 0,0 0-4-16,0 0-2 0,0 0-2 15,0 0-6-15,0 6-4 16,3 5 11-16,4 5 3 15,3 1 0-15,4 0 5 16,6 1 7-16,-3-1 6 16,5 0-11-16,1 0-7 15,2-4 2-15,-5-1-2 16,2-2-15-16,-1 1-42 16,-2-5-46-16,-16-6-57 15,-3 0 18-15</inkml:trace>
  <inkml:trace contextRef="#ctx0" brushRef="#br0" timeOffset="68225.635">16366 10997 59 0,'0'0'223'0,"0"0"-214"16,0 0 15-16,0 0 48 15,0 0-7 1,0 0-58-16,-17 13 8 16,6-2 25-16,-8-2 5 0,-3 4-8 15,-2-2-14-15,0 6 1 16,-4-1-9-16,4 4-14 0,1-1-1 16,0 1 0-1,2 3-13-15,-1-3-60 0,17-18-95 16</inkml:trace>
  <inkml:trace contextRef="#ctx0" brushRef="#br0" timeOffset="70586.794">16986 10505 235 0,'0'0'78'0,"0"0"12"0,0 0-5 16,0 0-1-16,0 0-33 15,0 0-19-15,0 0-13 16,-5-6-1-16,5 6 1 16,0 0 13-16,0 0 10 15,-2 0-14-15,2 0-22 16,0 0-6-16,-3 0-5 0,-1 0-11 16,-4 14 8-1,-2 8 8-15,-2 4-1 0,3 2-3 16,-2 1 4-1,3 4 0 1,-1-1 0-16,2-1-1 0,1-3-2 0,0-3-12 16,4-6-17-16,0-2 11 15,1-7-15-15,0-1 0 0,-1-5 8 16,2-4 8 0,0 0 11-1,0 0 9-15,0 0 7 0,0 0 2 16,-4 0 5-16,-3 0-7 15,1 0-7-15,-7-3-7 16,-2-4 7-16,1 3-5 16,-5-1 0-16,2 1 2 15,4 4-3 1,2 0 2-16,-2 0-2 16,2 6-1-16,-1 8 6 0,4-1-1 0,-1 2-2 15,6-1 2-15,0 2-4 16,3-5 5-16,0-2 0 15,0-1-2-15,0-3-3 16,10 0 6-16,4-2 21 16,6-3-9-16,1 0 2 15,2 0-6-15,-1 0-6 16,-1 0-2-16,0 0-9 16,-3 0-41-16,-14 0-72 0,-1 0-117 15</inkml:trace>
  <inkml:trace contextRef="#ctx0" brushRef="#br0" timeOffset="71313.666">17468 10433 2 0,'0'0'281'16,"0"0"-228"-16,0 0 11 15,0 0-2-15,0 0-19 16,0 0-7-16,0 0-13 0,-25-18-10 16,6 18-6-16,-1 0 11 15,-4 2-4-15,0 16-4 16,-2 9-5-16,3 10-3 16,-8 9 11-16,5 10-4 15,5 4-4-15,1 5 2 16,10-5-1-16,3 0-3 15,7-7-1-15,0-3 0 16,0-8 2-16,6-8-4 16,5-9 0-16,3-2-8 15,-1-9-6 1,3-1-17-16,2 1-31 16,3-5-27-16,-2-3-5 15,-12-6-40-15</inkml:trace>
  <inkml:trace contextRef="#ctx0" brushRef="#br0" timeOffset="72148.917">17508 10742 132 0,'0'0'26'0,"0"0"-22"0,0 0 9 16,0 0 33-16,0 0-26 15,0 0 41-15,62 77-35 16,-62-60-22-16,0-3 1 16,-6-2 1-16,-6 1 26 15,-1 0-4-15,5-6-16 16,1-1-5-16,-2-2-3 16,5-1-2-16,3-3-1 15,1 0 7-15,0 0 5 16,0 0 13-16,0-3 12 0,0-10-31 15,6-4-7-15,8 0 0 16,-2-2-3 0,2-1-13-16,4-3 1 0,-1 6-35 15,3 5 12-15,-3 4 35 16,4 6 3-16,-1 2 0 16,-3 0 6-1,6 0-2-15,-2 5-4 16,-1 7 19-16,0-3 1 0,-3 7 4 15,-7-2-9 1,-5-1-8-16,-5 1-3 0,0-1-2 16,0-1 2-16,0 1-4 15,-8-3 4-15,4-3-1 16,-7-3 4-16,8-2-2 16,1-2 0-16,1 0 8 15,1 0 8-15,0 0 20 0,0-9-41 16,0-8-14-16,17 1-7 15,-2-1 6-15,10-2-19 16,-1 5-18-16,-1 1 11 16,0 3 11-16,-2 6 22 15,-3 1-2-15,-4 3 8 16,-1 0-4-16,-3 4 5 16,-3 9 1-16,0 4 3 0,-7 3 12 15,0 0 3-15,0-1-10 16,0 1-5-1,-11-3 0-15,-4-1 3 0,-2-2-5 16,6-2-1-16,7-12-63 16,0 0-116-16</inkml:trace>
  <inkml:trace contextRef="#ctx0" brushRef="#br0" timeOffset="72491.476">18108 10836 46 0,'0'0'92'0,"0"0"-68"0,0 0 30 16,0 0 38-1,0 0-27-15,0 0-12 16,0 0-25-16,142 54-8 16,-132-43-5-16,-5 0-8 0,-5-1-1 15,0 0 15-15,0 3-16 16,-5-4-1-16,-11 4 1 16,-6-2 7-1,2-4-2-15,-2-1 0 0,3-2-10 16,6-2-4-16,5-2-56 15,-1 0-39-15,9 0-50 0</inkml:trace>
  <inkml:trace contextRef="#ctx0" brushRef="#br0" timeOffset="72794.406">18435 10826 154 0,'0'0'20'0,"0"0"30"15,0 0 19-15,0 0-2 16,0 0-21-16,0 0-13 16,-138 75-30-16,129-62-3 15,4 2 0-15,3-2-2 0,2-6 2 16,0 2 0-1,5-5 3-15,12 2 49 0,8-3-27 16,3 1-12-16,5-4-10 16,2 0-3-16,3 0-30 15,-25 0-62-15,2 0-166 16</inkml:trace>
  <inkml:trace contextRef="#ctx0" brushRef="#br0" timeOffset="73086.616">18566 10881 165 0,'0'0'212'16,"0"0"-208"-16,0 0-1 0,0 0 27 15,0 0 14-15,0 0-5 16,109 9-2-16,-92-7-22 16,6 1-14-16,-5-1 3 15,-3 2-4-15,2-4 3 0,-5 0-3 16,0 4-12-16,-3-4-18 16,-6 0-30-16,-3 0-66 15,0 0-80-15</inkml:trace>
  <inkml:trace contextRef="#ctx0" brushRef="#br0" timeOffset="73407.676">18683 10819 225 0,'0'0'51'0,"0"0"-19"16,0 0 38-16,0 0-9 15,0 0-43-15,0 0-12 16,-16 34 27-16,6-19 1 16,-1 2-17-16,-1 3 0 15,0-3-7-15,2 3-7 16,-2 0 3-16,5-1-6 15,0-3 0-15,4 1-5 16,2-4-40-16,1 0-47 16,0-13-95-16,0 0-67 0</inkml:trace>
  <inkml:trace contextRef="#ctx0" brushRef="#br0" timeOffset="73909.527">19199 10822 249 0,'0'0'8'0,"0"0"22"15,0 0 22-15,0 0 5 0,0 0-35 16,0 0-11-16,0 0 17 16,-76-13-9-16,53 13 14 15,0 10-4-15,1 4-3 16,6 3-15-16,1 1-9 16,6-1-1-16,1 3 2 15,8-6-3-15,0-1-4 16,3-3 4-16,18-1 2 15,6-2 20-15,4 2-9 16,3-5-13-16,3-4-9 16,-4 0-55-16,-24 0-88 15,-4-3-185-15</inkml:trace>
  <inkml:trace contextRef="#ctx0" brushRef="#br0" timeOffset="74226.791">19392 10532 376 0,'0'0'2'16,"0"0"-3"-16,0 0 2 15,0 0 30-15,0 0-5 16,0 0-12-16,116 122 57 16,-104-69-64-16,-1 4 5 0,-2 2-3 15,-1 0 7-15,-8 1-3 16,0-5-5 0,-19-7-7-16,-16-9 1 0,-11-6 0 15,-13-1-2-15,-10-8-34 16,37-24-107-16,0 0-184 15</inkml:trace>
  <inkml:trace contextRef="#ctx0" brushRef="#br0" timeOffset="77658.815">17134 11243 176 0,'0'0'70'0,"0"0"8"15,0 0 24-15,0 0-19 16,2 0-34-16,-2 0-20 15,2 0-17-15,-2 0 2 16,0 0 7-16,0 0 3 0,0 0-1 16,0 0-5-16,0 0-5 15,0 0-6-15,0 0 7 16,0 0-5-16,0 0-4 16,0 0-4-16,0 0 0 15,0 0 0-15,-2 0-2 16,-3 0-2-16,-6 0-3 15,-12 0-5-15,-9-4-14 16,-5 0 8-16,-4 4-7 16,5-3-8-16,-4 3 11 0,-1 0-5 15,1-2 23-15,0 0-2 16,-1 0-3-16,7 2 6 16,10-4-1-16,6 4 3 15,10 0 0-15,8-3 0 16,0 3 0-16,0 0 0 15,8 0-6-15,7 0-27 16,3 0 16-16,0 3-63 16,-10 1-110-1,-2-4-47-15</inkml:trace>
  <inkml:trace contextRef="#ctx0" brushRef="#br0" timeOffset="78321.687">16915 11365 94 0,'0'0'27'0,"0"0"24"15,0 0 18-15,0 0-6 16,0 0-25 0,0 0-26-16,-48 220 1 15,42-193-5-15,-1-7-5 0,1-6-2 0,4-6 1 16,-2-7 1-16,4-1 3 16,0 0 21-16,0-4 28 15,0-15-55-15,-2-4-21 16,-5-1 3-16,-2 1-10 15,-10 7-6-15,-3 0-5 16,-4 5-22-16,-2 2 42 16,-1 9 12-16,5 0 7 15,3 0 5-15,3 0 3 16,4 13-3 0,5 4 4-16,2 1-4 15,4 3-2-15,0-1 4 0,3 0-6 16,0 0 1-16,0-5-1 15,0-5-1-15,0-6 0 0,10-4 0 16,8 0 62-16,10 0-10 16,7 0-30-16,5-10-10 15,-5-2-11-15,-2 1-1 16,-5-2-4-16,-7 0-32 16,0 3-60-16,-21 10-20 15</inkml:trace>
  <inkml:trace contextRef="#ctx0" brushRef="#br0" timeOffset="80041.439">17141 11523 33 0,'0'0'150'0,"0"0"-150"0,0 0 0 15,0 0 15-15,0 0 23 16,0 0 17-16,0 0-7 31,-11 62 4-31,8-48-17 16,-3-4-11-16,0 3 4 0,3 0-5 0,0-2-10 16,-1-2-6-16,1 1-5 15,-2-4 2-15,2-2-3 16,2-1-1-16,1-3-1 15,-2 0 1-15,2 0 9 16,0 0-1-16,0-13-8 16,3-6-19-16,11 2 18 15,5-4-18-15,-2 2-30 16,2 2 32-16,-1 7-7 16,-1 3 24-16,-1 2 1 15,-7 1-1-15,0 4 4 0,-3 0-1 16,0 0-3-16,-1 0 2 15,-1 4 10-15,1 5 23 16,-2 4-26-16,-3-3-8 31,0 3-1-31,0-1 3 0,0-1 1 16,0-2 1-16,0 0-3 16,0 1 3-16,-3-2 0 15,-2-7-2-15,4 2-3 16,-1-3 0-16,2 0 1 15,0 0 3-15,0-3-2 16,17-10-2-16,-2-10-12 16,7-1 11-16,0 1 0 15,2 1 0-15,-2 5-1 16,-1 7 1-16,-10 6 1 16,-1 1 0-16,0 3 1 15,3 0 1-15,-4 10 1 0,-1 7 18 16,-1 2-11-16,-4 1-8 15,-3-1-2-15,0 2 0 16,0-4 2-16,0-2-2 16,0-1-29-16,0-4-48 15,0-10-85-15,-3 0-107 16</inkml:trace>
  <inkml:trace contextRef="#ctx0" brushRef="#br0" timeOffset="80329.485">17752 11523 70 0,'0'0'334'16,"0"0"-332"-16,0 0 2 15,0 0 11-15,0 0 62 16,0 0-65-16,0 0-2 16,58 126-5-16,-61-97-2 15,-14 4 4 1,-5-4-2-16,-3-2-2 16,-6-3-3-16,-1-5-72 15,21-19-124-15</inkml:trace>
  <inkml:trace contextRef="#ctx0" brushRef="#br0" timeOffset="80893.857">17301 11354 89 0,'0'0'98'15,"0"0"-96"-15,0 0-2 0,0 0 19 16,0 0 18-16,0 0 4 16,-87 21 21-16,62 1-7 15,4 8 3-15,-3 7-35 16,1 2 5-16,2 1-4 31,6 2-6-31,3 2-10 16,4-2 2-16,8 1-4 15,0-7-2-15,0-5-3 0,0-5-1 16,0-7-18-16,17-5-42 16,-12-14-102-16</inkml:trace>
  <inkml:trace contextRef="#ctx0" brushRef="#br0" timeOffset="83492.348">9849 11017 397 0,'0'0'45'0,"0"0"-24"16,0 0-10-16,0 0 30 15,0 0 12-15,0 0-17 16,0 0-14-16,9 0 0 16,-9 0 13-16,1-3-1 15,4 3-11-15,0-4-10 0,0 2-8 16,1 1-5-16,4 1-2 15,1 0-4-15,6 0-8 16,3 0-13-16,6 0-6 16,-2 0 13-16,4 0 6 15,1 0-2-15,2 0 16 16,5 0-1-16,-5 0-19 16,-6 0 12-16,-6 0-16 15,-10 0 9-15,-9 0-74 16,0 0-64-1,0 0-34-15</inkml:trace>
  <inkml:trace contextRef="#ctx0" brushRef="#br0" timeOffset="83918.904">9782 11107 22 0,'0'0'314'0,"0"0"-298"15,0 0 44 1,0 0-7-16,0 0 1 15,0 0-30-15,-8 3-24 0,8-3 1 16,0 0-1-16,0 0 1 16,0 0 10-16,0 0 7 15,0 0-1-15,8 0-2 16,10 4 0-16,7-1-11 16,2-1-3-16,8 2-1 15,5-1-1-15,3 0-1 16,6 1-5-16,-5-4-13 15,-7 3 2-15,-12-3 12 16,-7 3-16-16,-8-2-23 16,-7 2-46-16,-3-3-21 15,0 0-92-15</inkml:trace>
  <inkml:trace contextRef="#ctx0" brushRef="#br0" timeOffset="84541.155">10083 10899 191 0,'0'0'3'15,"0"0"4"-15,0 0-7 16,0 0 35-16,0 0 32 16,0 0-23-16,20-2-14 15,-20 2-10-15,3 0-3 16,-3 0 0-16,0 0 6 0,0 0 3 15,6 4-10 1,2 9-15-16,4 0 0 0,2 2 4 16,2 5-1-16,6 2-3 15,-2 1 8-15,6 0 9 16,-2 0 1-16,-1-3-9 16,-6-6 9-16,0 2-14 15,-8-5-2-15,0-3-3 16,-3-1 1-16,-2-3 0 15,-2-4-1-15,-2 3-1 16,0-3-4-16,0 0 1 16,0 4-2-16,0-1 1 15,0 6 5-15,-8-1 0 16,-14 3 3-16,-9-2 6 16,-10 0 5-16,-11-3-5 0,0 4-1 15,-7 0-4-15,5 5-3 16,2-2-2-16,9-1 0 15,8-2-15-15,12 3-24 16,6-2-31-16,14-2-65 16,3-6 22-16,0-3 11 31</inkml:trace>
  <inkml:trace contextRef="#ctx0" brushRef="#br0" timeOffset="95750.136">10168 12262 135 0,'0'0'110'16,"0"0"-35"-16,0 0 51 16,0 0-11-16,0 0-31 15,0 0-25-15,0 0-26 16,0 3-8-16,0-3-6 16,0 0-5-16,0 0-2 15,0 0-3-15,0 0 1 0,0 0-7 16,0 0 4-16,0-3-4 15,0 3 3-15,0-3-6 16,-6 1 0-16,-7-2-1 16,-9-3-3-16,-5 4 0 15,-5 0 2-15,-5 3-1 16,-3-3-8-16,-2 3-10 16,1 0 11-16,5 0 0 0,7 0-6 15,11 0-6-15,7 0-7 16,9 0-27-1,2 0-16-15,0 0-49 16,2 0-161-16,13 0 101 16</inkml:trace>
  <inkml:trace contextRef="#ctx0" brushRef="#br0" timeOffset="96062.571">10143 12314 27 0,'0'0'45'16,"0"0"6"-16,0 0 15 15,0 0 28-15,0 0-2 16,0 0-70-16,0 0 29 0,-37 15 20 15,4-15-28-15,-3 0-16 16,0 0-14-16,-1 0-9 16,3 0-1-16,3 0-3 15,9 0-4-15,6 0-26 16,7 0-40-16,9 0-62 16,0 0-90-16</inkml:trace>
  <inkml:trace contextRef="#ctx0" brushRef="#br0" timeOffset="98744.855">10786 11975 267 0,'0'0'20'0,"0"0"3"16,0 0 17-16,0 0 13 0,0 0-42 16,0 0-10-16,0 0 11 15,-61 14 14-15,43-2 11 16,-3 5-4-16,-1 6 2 15,-4 4-8-15,-3 6-21 16,3 7 16-16,3 2-15 16,6 8-2-16,4-1-4 15,10-5 2-15,3 1-3 16,0-8-8-16,18-4 8 16,8 1 0-16,-1-5 0 15,3-6-2-15,-6-4-3 16,1-5-34-16,-4-5-37 15,-13-9-64-15,-1 0-52 0</inkml:trace>
  <inkml:trace contextRef="#ctx0" brushRef="#br0" timeOffset="99344.288">10830 12176 257 0,'0'0'0'0,"0"0"-24"16,0 0 24-16,0 0 16 15,0 0 11-15,0 0 0 16,0 61-1-16,0-48-2 16,0-1-18-16,0 2 1 15,10-5 18-15,5-2-20 16,2-3 0-16,6-4 5 16,2 0-5-16,6 0 2 0,-3-7-6 15,-1-10 1 1,-1-2 2-16,-6-1 3 0,-3 0 0 15,-6 1-3-15,-2 1-1 16,-4 8 1-16,-3 5 6 16,-2 5 10-16,0 0-20 15,0 0-26-15,0 8-16 16,0 13 42-16,-1 12 28 16,-7 3 1-16,1 6-8 15,1 1 4-15,-5 1-14 16,-2 3 0-16,1 2-4 15,2 0 3-15,-2-9-4 16,0-8-5-16,1-15 5 16,3-13-5-16,-7-4 0 15,-4 0 0-15,-2-13-1 16,-4-10-33-16,10 2 5 16,-2 2 9-16,11-1 5 15,1 8-13-15,5 1-11 0,0 1-42 16,2 7-74-16</inkml:trace>
  <inkml:trace contextRef="#ctx0" brushRef="#br0" timeOffset="99738.47">11236 12362 97 0,'0'0'240'15,"0"0"-203"-15,0 0 6 16,0 0-6-16,0 0-14 0,0 0-18 16,15 0-4-16,-12 0 1 15,-2 0 5-15,3 0 22 16,4 0 19-16,7 0-33 16,1 0-12-16,5 0-2 15,1 0-1-15,3 0-1 16,-3 0-15-16,-1 0-46 15,0 0-34-15,-20 0-96 16</inkml:trace>
  <inkml:trace contextRef="#ctx0" brushRef="#br0" timeOffset="100792.362">11795 12154 148 0,'0'0'67'0,"0"0"13"16,0 0 19-16,0 0-16 15,0 0-18-15,0 0-8 16,0 0-14-16,4-4-4 15,-4 4-4-15,-1 0-7 0,1 0-19 32,-2 0-9-32,-5 0-9 15,-1 0-5-15,-5 11 10 0,-9 9-4 16,1 2 7 0,-5 8-1-16,2 6 1 0,2 4 1 15,7 0-3-15,6 3-3 16,9 0 0-16,0-1-2 15,3 2-29-15,11-2 11 16,8-8 2-16,4-5-5 16,5-6 22-16,-4-10-57 15,-13-13-63-15,-6 0-63 16</inkml:trace>
  <inkml:trace contextRef="#ctx0" brushRef="#br0" timeOffset="101155.208">11938 12316 271 0,'0'0'9'15,"0"0"-9"-15,0 0-3 0,0 0 3 0,0 0 10 16,0 0 6-16,71 20 7 16,-66-5 11-16,-4 2 8 15,-1 0-7-15,0-1 2 16,0 4-30-16,-5-4-3 16,-6-3 1-16,0-3 2 15,2-6-7 1,1-1-6-16,6-3-11 15,2 0 11-15,0-10-3 16,0-12-58-16,0-1-33 16,5-4-3-16,17 0 66 15,10 1-100-15</inkml:trace>
  <inkml:trace contextRef="#ctx0" brushRef="#br0" timeOffset="101514.241">12201 12266 37 0,'0'0'23'15,"0"0"15"-15,0 0 4 16,0 0 6-16,0 0-20 15,0 0 38-15,44 96-23 0,-44-80-6 16,0-2-23-16,-7-5-13 16,3-2 6-16,2-3-2 31,2-4 2-31,0 0 1 16,0 0 13-16,0 0 19 15,0-4-12-15,0-12-28 16,0 2-5-16,16-2-4 15,-2 0 1-15,4 2 7 16,8-2-4-16,0 5 3 0,1 1 1 16,4 4 1-16,-9 3 9 15,-1 3-4-15,-3 0-5 16,-2 6 1-16,-6 9 9 16,-5 0 14-16,-5 2-17 15,0 2 21-15,0-2-22 16,-8 3-1-16,-6-3 1 15,5-2-5-15,-3 2-1 16,0-4-16-16,0-1-35 16,9-10-80-16,3-2-146 0</inkml:trace>
  <inkml:trace contextRef="#ctx0" brushRef="#br0" timeOffset="102173.065">12161 12295 240 0,'0'0'96'0,"0"0"-13"16,0 0-14-16,0 0-27 16,0 0-17-1,0 0-22-15,-6-19-1 16,2 15-1-16,-8 1 0 0,3 3 6 16,-3 0-5-16,-8 0-2 15,-1 0 2 1,-4 0-1-16,5 0-1 15,-11 0-1-15,9 13 0 0,3 1-3 16,7 2-4-16,2 7 0 16,2-3-28-1,4 3 12-15,3 4-38 0,1-18-60 16,0-1-71-16</inkml:trace>
  <inkml:trace contextRef="#ctx0" brushRef="#br0" timeOffset="102955.904">12584 12339 8 0,'0'0'195'0,"0"0"-172"15,0 0 5-15,0 0 18 16,0 0-21-16,0 0 24 16,0 0-6-16,66-13-11 15,-60 13-11-15,0-1 7 16,2-2 9-16,6 3 1 16,1 0-37-16,3 0-1 15,5 0-2-15,-3 0 2 16,3 14 0-16,-7 1 0 15,-1 2-8-15,-9 0 2 16,-6-1-2-16,0-3-20 0,0 0 13 16,-16 1 15-16,-2-5 1 15,-10-2 6-15,0-4-3 16,-3-3-4-16,3 0-45 16,10 0-62-16,15 0-43 15,3-3 0-15</inkml:trace>
  <inkml:trace contextRef="#ctx0" brushRef="#br0" timeOffset="103243.428">12928 12351 94 0,'0'0'165'0,"0"0"-164"15,0 0 17-15,0 0 26 0,0 0-18 16,0 0-6-16,-40 14-6 16,27-1-3-16,-1 1-2 15,0 2-4-15,6-2 2 16,2 1-7-16,6-1 0 16,0-1-8-16,5-2 8 15,15-2 6-15,1 1 10 16,7 0-16-16,2-3-29 15,-14-7-111-15,-4 0-46 16</inkml:trace>
  <inkml:trace contextRef="#ctx0" brushRef="#br0" timeOffset="103537.298">13182 12412 24 0,'0'0'180'0,"0"0"-178"15,0 0 20-15,0 0 55 16,0 0 0-16,0 0-34 0,133 0-22 15,-112 0-10-15,1 0-10 16,-3 0-1-16,2 0 0 16,-4 2-21-16,0-2-42 15,-13 0-75-15</inkml:trace>
  <inkml:trace contextRef="#ctx0" brushRef="#br0" timeOffset="103802.169">13333 12351 197 0,'0'0'12'15,"0"0"5"1,0 0 60-16,0 0-34 0,0 0 11 15,0 0-25-15,-44 80-12 16,33-57-12-16,5 3-3 16,0 1-2-1,-1 2 0-15,4 0-14 16,3 1-47-16,0-25-77 0,0-2-37 16</inkml:trace>
  <inkml:trace contextRef="#ctx0" brushRef="#br0" timeOffset="104255.505">13633 12305 69 0,'0'0'211'0,"0"0"-211"16,0 0 4-16,0 0-4 15,0 0 14-15,0 0 3 16,-98 7 5-16,72 10-3 16,8 3-2-16,4 3 7 15,0-3-8-15,10 2 12 0,3-1-13 16,1-9-7-16,0 3 16 16,7-6-7-16,10-3-10 15,2-2 4-15,9-1 0 16,3-3-4-16,2 0-7 15,1 0-25-15,-25-3-52 16,-3-7-91-16</inkml:trace>
  <inkml:trace contextRef="#ctx0" brushRef="#br0" timeOffset="104595.601">13792 12150 38 0,'0'0'62'15,"0"0"7"1,0 0 23-16,0 0 13 15,0 0-42-15,0 0-2 16,141 112-2-16,-126-73-19 16,-4 4 4-16,-11 1-20 15,0 5-21-15,-13 5 14 16,-14 1-17-16,-6-1 7 0,-3-2-14 16,-5-9 7-16,1-3-33 15,0-4-46-15,29-35-59 16,4-1-163-16</inkml:trace>
  <inkml:trace contextRef="#ctx0" brushRef="#br0" timeOffset="106563.425">14192 12071 60 0,'0'0'34'15,"0"0"-14"-15,0 0 23 16,0 0 11-16,0 0-20 15,0 0-2-15,0 0-4 16,12 1-11-16,-12-1-12 16,0 0 1-16,0 0-3 15,0 0 11-15,0 0 12 0,0 0 7 0,0-1-7 16,2-2 9-16,-1 3-3 16,-1 0-10-16,2 0 17 15,-2 0-10-15,0 0-6 16,0 0-13-16,0 0-9 0,0 0-1 15,0 0-3-15,0 0 0 16,0 0-2-16,3 0-3 16,10 0-2-16,-1 3 9 15,6 8 1-15,7 5-1 16,-3 3 1-16,6 4 0 16,-3 3-2-16,-5 4 0 15,-1 7 2-15,-9 2-15 16,-6 1 7-1,-4 2 3-15,0-1-9 16,-23 1 14-16,-7 2 9 16,-4 2-2-16,-10-4-7 15,1-2 6-15,-3-4-2 16,3-9-4-16,26-27-39 16,5 0-120-16</inkml:trace>
  <inkml:trace contextRef="#ctx0" brushRef="#br0" timeOffset="112472.696">14782 12243 186 0,'-3'0'0'16,"-1"0"11"-16,2 0-6 15,1 0 62-15,1 0-23 16,0 0-8-16,0-3 7 16,0 0 2-16,0-1-11 0,0 1 3 15,0 0-7 1,0-1-12-16,0 4 0 15,0-3-4-15,0 0-3 0,0 3-9 16,1 0-2 0,2 0 0-16,2 0-8 15,4 0 0-15,2-4-6 0,-2 4-1 16,3-2 8-16,-3 2 4 16,4 0 1-1,0-2 2-15,1 2 0 0,5 0-1 16,-6 0-1-1,2 0 2-15,-3 11 0 0,-1 2-6 16,-6 0 5-16,-5 3-2 16,0 1-3-16,0 0 5 15,-19-1 1-15,-6-2 4 16,-3 4 4-16,-2 0-3 16,-7-2 3-16,3 1-8 15,3-4-2-15,9 0-33 16,19-13-86-16,3 0-61 0</inkml:trace>
  <inkml:trace contextRef="#ctx0" brushRef="#br0" timeOffset="112832.892">15143 12230 342 0,'0'0'54'0,"0"0"-45"16,0 0 43-16,0 0 10 16,0 0-62-16,0 0-13 15,0 0 13-15,-53 23 8 16,27-7-1-16,-3 0 1 15,3 0 2-15,4 5-6 0,2-4-3 16,5 2-1-16,9-2 1 16,3-1-1-16,3-2-13 15,0-7-12-15,9 3 11 16,16-5 9-16,3 3 0 16,9-6-13-16,-18-2-102 15,-7 0-84-15</inkml:trace>
  <inkml:trace contextRef="#ctx0" brushRef="#br0" timeOffset="113711.66">15842 12425 92 0,'0'0'148'0,"0"0"-85"0,0 0 23 16,0 0-45-16,0 0-23 15,0 0-12-15,57 2 14 16,-41-2-4-16,6 0-1 15,-1 0 4-15,6 0 1 0,4 0-12 16,9 4-4 0,1 5-2-16,6-2-2 0,3 0-2 15,7 3 2-15,0 1 6 16,6-2-5-16,0-2-1 16,2 2 0-1,4-5 0-15,5 3 2 0,0-1 1 16,6 0 0-16,1-2 14 15,4 5 0-15,4-2-12 16,4 0 0-16,4 3 4 16,-4-1-1-16,2 2 4 15,-3-1-7-15,-7-3 1 16,-1 3 2-16,-4 0-4 0,-2-2-2 16,-1-1 1-1,0 0-2-15,1 0-1 0,-3-1-2 16,6 1 2-1,2-1 2-15,1 1-2 16,-3-3-1-16,-6 2 0 16,-5 1 1-16,-7-3 0 15,-10 1 1-15,-2-5 0 16,-16 5 0-16,-3-5-1 16,-6 2 4-16,-2-2 9 15,-1 3 0-15,-4-3-2 0,-2 0-2 16,-8 0-4-1,-6 0 3-15,0 0 0 0,-3 0 4 16,0 0-1-16,0 0-3 16,0 0-5-16,0 0-3 15,0 0-1-15,0 0-6 16,0 0-20-16,0 0-25 16,0 0-22-16,0 0-50 15,0 0-100-15,-3 0 13 0</inkml:trace>
  <inkml:trace contextRef="#ctx0" brushRef="#br0" timeOffset="114840.51">19479 12375 17 0,'0'0'115'0,"0"0"-55"0,0 0 25 15,0 0 37-15,0 0-24 16,0 0-18-16,0 0-26 15,-4 3-22-15,4-3-17 16,0 0-12-16,0 3-3 31,0-3-8-31,0 1-2 0,4-1-8 0,10 3-2 0,3 0 20 16,12 1 13-16,6 2-13 16,1-3 1-16,-3 4-1 15,-8-3 3-15,-9-2-1 16,-6-2-4-16,-8 4-1 15,-2-4-6-15,0 3-19 16,-15-2-8-16,-9 4 21 16,1 3 15-16,-1-2 8 15,5 7-8-15,2 2-2 16,5 0-1-16,6 2-1 16,3 5 1-16,3-2-10 15,0 0 9-15,0-1 4 0,0 2 2 16,4-2 1-1,1-2 1 1,-4 0 2-16,-1-4 6 16,0 0 2-16,0-2-9 0,0-6-3 15,-12 0 5-15,-5-5-2 16,-7 0 8-16,-4 0-3 0,-6 0-10 16,-2-5-27-16,-1-7-18 15,23 2-78-15,1 3-132 16</inkml:trace>
  <inkml:trace contextRef="#ctx0" brushRef="#br0" timeOffset="115390.781">19568 12044 175 0,'0'0'37'0,"0"0"-10"31,0 0 30-31,0 0-8 0,0 0-22 0,0 0 4 16,304 96-5-16,-256-63-5 16,-4 5 8-16,-4 4-1 15,-8 1-1-15,-8 7-5 16,-9 2-17-16,-9 1 2 0,-6 7-4 15,0-4 2-15,-20-4-5 16,-18-2-18-16,-12-16 18 16,-16-5 11-16,-10-3 3 15,-14-9 2-15,-10-5-5 16,-7-9-1-16,1-3-5 16,-1-5-1-16,7-18 2 15,11-2-6-15,19-1 0 16,12-3-14-16,26 3-5 15,10-8-8-15,16-6 13 16,6-5 14-16,5-2 7 31,22-6 3-31,7-3-7 16,10-3-1-16,3 2-2 0,7 3-4 16,3 6-4-16,2 15-6 15,10 10 0-15,2 14 6 16,9 5 6-16,3 4 1 15,-7 0-3-15,-13 17-20 16,-16 2-31-16,-47-9-90 16,0 0-127-16</inkml:trace>
  <inkml:trace contextRef="#ctx0" brushRef="#br0" timeOffset="118735.296">289 13617 103 0,'0'-6'105'0,"0"2"-33"15,0 1 17-15,0 3 9 16,0-1-33-16,0-2-15 15,0 3-11-15,0 0-3 16,0 0-5-16,0 0-6 16,0 0-10-16,0 0-5 0,0 0-7 15,0 0-3-15,0 0-8 16,0 0-5-16,0 3-3 16,0 11-13-16,0 6 28 15,0 2 1-15,0 5 0 16,0 3 0-16,0 3 1 15,0-3-1-15,0 0-2 16,0-8-12-16,0-2 3 16,0-3 6-16,-2-4-13 15,0-3-14-15,0-6 5 16,2-1 10-16,0 0 15 16,0-3 2-16,0 0 7 15,0 0 1-15,-3 0 16 16,-3 0 4-16,-2-6-16 0,-7-5-12 0,-4 0-7 15,-5 0 4-15,1 0-13 16,2 4 9-16,2 4 1 16,1 3 4-16,3 0 2 15,-2 0 0-15,-1 0 0 16,4 0 6-16,-3 10-4 16,2 5 0-1,1 3-2-15,6 3 0 16,5 1 0-16,3 4 1 15,0-6-1-15,10 1 2 16,8-6 1-16,0-1 14 16,4-7-4-16,-1-1 2 15,5-3 0-15,1-3-4 0,-2 0-10 16,2 0 2-16,-5 0-3 16,4-9 0-16,-5-2-5 15,-5-1-14-15,-4 2-18 16,-3-1-16-16,-9 6-89 15,0 4-117-15</inkml:trace>
  <inkml:trace contextRef="#ctx0" brushRef="#br0" timeOffset="119408.855">895 13498 114 0,'0'0'28'0,"0"0"18"16,0 0 7-16,0 0-7 0,0 0 8 16,0 0 7-1,0-21-20-15,0 19-16 0,0 2-25 16,-5 0-3-16,-6 0 1 15,-7 0 2-15,1 2 2 16,-1 8 2-16,-4 1 18 16,-2 5 17-16,-5 4 4 15,1 7-24-15,-8 2 4 16,5 11-7-16,-1 3-5 16,8 4-7-16,8 1-4 15,7-4 0-15,9-7-1 16,0-5 1-16,17-2 0 15,12-7 7-15,3-3 1 16,2-1-8-16,1-1 0 0,-9-5-29 16,0-3-43-16,-20-10-87 15,-6 0-134-15</inkml:trace>
  <inkml:trace contextRef="#ctx0" brushRef="#br0" timeOffset="120036.877">1240 13607 373 0,'0'0'76'15,"0"0"-30"-15,0 0 37 0,0 0-35 16,0 0-34-16,0 0-14 16,3-7 0-16,-14 7-5 15,-10 0 5-15,-5 0-1 16,-6 0-4-16,6 0-17 16,-3 0 6-16,3 0-1 15,3 0-6-15,8 0 5 0,2 0 7 16,6 0 11-1,4 0 1-15,3 0 7 0,0 0 12 16,0 0 8-16,0 0-5 16,0 0-23-16,0 0 0 15,3 0-11-15,0 3 1 16,1 8-1-16,-4 8 7 16,0-2 1-16,0 2-15 15,0 5 8-15,-10-1-3 16,2 1 12-16,-5-2 2 15,0-2 0-15,2-7 3 16,4-3-2-16,-3-3-2 16,8-5 0-16,2 0 0 15,0-2 3-15,0 0-3 16,0 0 19-16,9 0 7 0,6 2-25 16,4 5 11-16,5-3 3 15,2 1-9-15,-5 2-5 16,5-4 1-16,-3-1-1 15,-3 1-1-15,1-3-4 16,-4 0-18-16,0 0-19 16,-2 0-25-16,-15 0-66 15,3 0-41-15</inkml:trace>
  <inkml:trace contextRef="#ctx0" brushRef="#br0" timeOffset="120252.441">1188 13726 153 0,'0'0'188'0,"0"0"-179"16,0 0 13-16,0 0 26 15,0 0-25-15,0 0-12 16,-164-6-6-16,130 6-5 15,7 0-2-15,23 3-63 16,4-3-128-16</inkml:trace>
  <inkml:trace contextRef="#ctx0" brushRef="#br0" timeOffset="120593.68">1543 13445 301 0,'0'0'7'0,"0"0"37"16,0 0 27-16,0 0-15 15,0 0-4-15,0 0-20 0,197 241-6 16,-182-178-17-16,-12-3-9 16,-3-5-6-16,-13-5 2 15,-24-7 6-15,-12-3-2 16,-14-7 0-16,2-10-17 16,0-3-59-1,38-20-112-15,6 0-121 16</inkml:trace>
  <inkml:trace contextRef="#ctx0" brushRef="#br0" timeOffset="121225.538">9 14152 167 0,'0'0'122'0,"0"0"-76"15,0 0 56-15,0 0-17 16,0 0-45-16,0 0-16 16,0 0-14-16,25 3 1 15,-16-3-1-15,3 0-10 16,4 0 6-16,0 0-3 0,0 0 3 16,2 0 0-1,3 0-6-15,1 0 1 0,-3875 0-1 31,7769 1 1-31,-3874 5 0 16,7-3 0-16,9 1-1 0,8-1 0 16,6 0 0-16,-2 1 2 15,-7 2-2-15,-8-2 0 0,-6 5 0 16,-5-3 0-16,-4 5-2 16,-11-8-13-16,-8 0-30 15,-10 1-30-15,-2-4-18 16,-9 0-38-16,0 0-68 15</inkml:trace>
  <inkml:trace contextRef="#ctx0" brushRef="#br0" timeOffset="121965.473">405 14347 398 0,'0'0'0'0,"0"0"-4"16,0 0 4-16,0 0 43 15,0 0-8 1,0 0-17-16,13 106 0 16,-13-77-15-16,0-2 4 15,-5-5-7-15,-3-2 4 0,4-10-3 16,1-5 1-16,3-3 0 16,-2-2 2-16,-1 0 9 0,-6 0 3 15,-5-7-12-15,-9-9-4 16,-3 5-17-16,0-1-1 15,-3 5-3-15,3 1 11 16,2 2 7-16,1 4 2 16,3 0 1-16,3 0 0 0,-1 4 7 15,7 9-4-15,-6 4-1 16,2 5 1-16,0 5-2 16,4 3 0-16,0-1 0 15,2-3-2-15,9-8 0 16,0-8-5-16,3-10 6 15,14 0 15-15,6 0 21 16,6-7-8-16,3-10-25 16,3-3 1-16,-1-3-3 15,0 1-2-15,-3 5-4 16,-3 3-19-16,-6 5-6 16,-1 5-17-16,-1 4-40 15,-20 0-65-15,0 0-27 0</inkml:trace>
  <inkml:trace contextRef="#ctx0" brushRef="#br0" timeOffset="122321.031">674 14469 163 0,'0'0'33'0,"0"0"24"0,0 0 17 16,0 0-16-16,0 0-26 0,0 0-20 15,-102 149-4-15,102-130-7 16,0-6 7-16,9-3 14 16,13-3 8-16,5-3-10 15,7-2-4-15,4-2-16 16,3 0-54-16,-26 0-60 16,-4 0-78-16</inkml:trace>
  <inkml:trace contextRef="#ctx0" brushRef="#br0" timeOffset="122691.472">1130 14436 277 0,'0'0'11'0,"0"0"18"15,0 0 76-15,0 0-50 0,0 0 23 16,0 0-44-1,0 0-7-15,49 191-18 16,-69-164-3 0,-7-1 0-16,-7-9-3 15,-3 0-3-15,3-8-30 0,21-9-69 16,2 0-132-16</inkml:trace>
  <inkml:trace contextRef="#ctx0" brushRef="#br0" timeOffset="123143.438">589 14294 278 0,'0'0'12'0,"0"0"58"15,0 0 7-15,0 0-30 16,0 0-9-16,0 0-23 16,-199 191 13-16,176-147-18 15,12-2-4-15,11 2-6 16,0-2-3-16,28 2-12 15,12-2 0-15,18 1 15 16,4-3-24 0,-31-30-73-16,-6-10-199 15</inkml:trace>
  <inkml:trace contextRef="#ctx0" brushRef="#br0" timeOffset="124226.212">2110 14060 204 0,'0'0'34'0,"0"0"-17"15,0 0 44-15,0 0-13 16,0 0 3 0,0 0 4-16,0 0 5 15,167 6-15-15,-140-6-16 0,-1-3-19 16,-1 0-4-16,5 2-5 16,-1 1-1-16,-4 0-19 15,-1 0-55-15,-18 0-70 16,-6 1-86-16</inkml:trace>
  <inkml:trace contextRef="#ctx0" brushRef="#br0" timeOffset="124529.661">2261 13818 58 0,'0'0'49'0,"0"0"9"15,0 0 2-15,0 0-23 16,0 0-36-16,0 0-1 16,195 23-139-16</inkml:trace>
  <inkml:trace contextRef="#ctx0" brushRef="#br0" timeOffset="125872.534">3270 13398 141 0,'0'0'88'0,"0"0"-86"0,0 0 54 15,0 0 57-15,0 0-34 16,0 0-34-16,0 0-6 15,4 4-1-15,-4-4-13 16,0 0-3-16,0 0-1 16,0 3-4-16,0-3-17 0,0 7-1 15,0 3-4 1,0 3 5-16,-7 4 3 0,1 3-2 16,-5 2 0-16,4 2 0 15,1 3-1-15,-2 1 0 16,-4-1 1-16,4 0-1 15,-1-4 0-15,3-7-21 16,0 1-10-16,0-10-4 16,1-1-10-16,-1-6 7 15,1 0 27 1,-5 0 11-16,-1-17 8 16,-4-5-3-16,1-1-3 0,2 2 9 0,-5 1-10 15,-4 4 7-15,2 7-8 16,-2 4-7-16,-1 5 4 15,3 0 1-15,5 0-3 16,-3 12 3-16,6 3-1 16,-1 6-1-16,5 1 4 15,7 2 0-15,0-2-3 16,7-2 3-16,10-3 0 16,9-3 2-16,1-5 6 15,4-2-1-15,3-7-7 16,4 0 0-16,-23 0-84 0,-4 0-175 31</inkml:trace>
  <inkml:trace contextRef="#ctx0" brushRef="#br0" timeOffset="126428.529">3711 13317 81 0,'0'0'35'0,"0"0"48"15,0 0-2-15,0 0 21 16,0 0-35-16,0 0-13 16,0 0-14-16,-187 197-2 15,160-156-19-15,4 7-4 16,9 3-11-16,7 0-4 15,7-1 2-15,0-6-2 16,16-4-9-16,9-8 9 16,5-5 15-16,4-4-11 15,1-4-4-15,-1-5-36 16,-2-1-44-16,-23-13-73 16,-3 0-105-16</inkml:trace>
  <inkml:trace contextRef="#ctx0" brushRef="#br0" timeOffset="127086.366">4016 13250 351 0,'0'0'181'0,"0"0"-159"15,0 0 7-15,0 0 19 16,0 0-19-16,0 0-29 0,5 3-15 15,-5 13 15-15,0 9 3 16,0 4 6-16,0 7-5 16,-3 0 2-16,-3-1-4 15,0 0 1-15,1-2 0 16,-1-7-3-16,0-2-28 16,3 1-31-16,0-23-94 15,0-2-115-15</inkml:trace>
  <inkml:trace contextRef="#ctx0" brushRef="#br0" timeOffset="127364.459">3836 13590 132 0,'0'0'88'16,"0"0"-38"-16,0 0 1 15,0 0 4-15,0 0-18 16,0 0-19-16,214 8 1 16,-177-8 8-16,1 0-16 15,3 0-8-15,-10 0-3 16,-1 0-3-16,-9 0-56 15,-21 0-91-15,0 0-77 0</inkml:trace>
  <inkml:trace contextRef="#ctx0" brushRef="#br0" timeOffset="128002.698">3954 13769 162 0,'0'0'77'0,"0"0"-9"16,0 0 29-16,0 0-64 16,0 0-25-16,0 0 19 15,29-10 9-15,-17 4 0 16,2-1-3 0,3 1-10-16,4 5-10 15,1 1-12-15,2 0-1 16,-4 0 2-16,-6 0-2 15,-1 0-6-15,-5 7-1 16,-6 5-12-16,-2 2 3 0,0 2 3 16,0-3-19-16,-13 4 32 15,-2-1 6-15,-8-1-1 16,0 0 0-16,-3 0 1 16,5-3-4-16,-2-2-2 15,6 3 0-15,8-2-1 16,2-2-7-16,7-3-6 15,0-2 7-15,0-1-4 16,0-3 9-16,7 3 2 16,8-3 12-16,6 4 5 15,7-1 2-15,10 0-1 16,7 1-12-16,5-1-1 0,9-1-1 16,6-2-1-1,-4 4-3-15,-10-4 1 0,-15 0-3 16,-8 4 0-16,-13-1-44 15,-15-3-82-15,0 0-148 16</inkml:trace>
  <inkml:trace contextRef="#ctx0" brushRef="#br0" timeOffset="129186.839">4932 13191 104 0,'0'0'150'0,"0"0"-146"16,0 0-1-16,0 0 47 16,0 0-2-16,0 0 8 0,0 0-10 15,-12 0-15-15,12 0-11 16,0 0-3-16,0 0-13 16,0 0-4-16,0 0-1 15,0 0 0-15,0 0-5 16,-3 0 5-16,0 0-1 15,0 0 2-15,-8 3 20 16,-1 1 0-16,-5 5 0 16,-2-2-6-16,0 6-4 15,-4 4-1-15,0 6-9 16,-3 3 0-16,5 4 3 16,-2 9-2-16,9 4 1 0,3 4 0 0,4 2-1 15,7 4-1-15,0 0 0 16,27 3 0-16,7-1 19 15,4-7-4-15,-4-13-5 16,-7-7-10-16,-4-16 0 16,-9-2 0-16,-1-3-5 15,0-3-42-15,-13-4-54 16,0 0-79 0</inkml:trace>
  <inkml:trace contextRef="#ctx0" brushRef="#br0" timeOffset="129850.791">4969 13409 33 0,'0'0'54'0,"0"0"-13"15,0 0-11-15,0 0-2 16,0 0-11-16,0 0-11 16,0 0-2-16,40 116 30 15,-20-113 5-15,1-3-8 16,1 0-22-16,5 0-1 16,-2-7-8-16,-2-10-4 15,1 2 4-15,0-5 0 16,-8-1 2-16,-1 1 0 15,-3 4 1-15,-6 3 2 16,-1 7 6-16,-2 2 29 16,-3 4 19-16,0 0-59 15,0 0-8-15,0 6 7 16,0 17 1-16,0 7 27 16,0 4 21-16,0 5-12 15,0 5-30-15,-3 5 17 16,-2 0-1-16,-1 4-8 0,-3-7-8 15,4-7-3-15,-8-9-2 16,0-7 2-16,-2-9-3 0,-3-9 0 16,-7-5-2-16,-7 0 1 15,3-18-5-15,0-1-3 16,14 5-10-16,4 1-1 16,9 2 13-16,2 2-9 15,0 5-26-15,0-2-1 16,7 6-82-16,2 0-76 15</inkml:trace>
  <inkml:trace contextRef="#ctx0" brushRef="#br0" timeOffset="130286.57">5374 13634 0 0,'0'0'272'16,"0"0"-244"-16,0 0 18 0,0 0 23 16,0 0-44-16,0 0-2 15,-3 0-16-15,3 0-3 16,3 0 5-16,0 0 6 16,8 0 1-16,4 0-3 15,3 0-7-15,10 0-6 16,0 3 5-16,3 3-4 15,3-2-1-15,-3 3 0 0,1 1-4 16,-9-4-1-16,-6-1-32 16,-2 1-54-16,-15-4-67 15,0 0-83-15</inkml:trace>
  <inkml:trace contextRef="#ctx0" brushRef="#br0" timeOffset="130990.324">5868 13326 69 0,'0'0'27'16,"0"0"43"-16,0 0 30 15,0 0-46-15,0 0 10 16,0 0-3-16,0 0-13 16,-128 277-9-16,115-223-20 0,4 0 4 15,2-3-16 1,7-4-7-16,0-10-5 0,13-2-7 16,6-11 12-16,2-4 7 15,2-8-3-15,-6-5-4 16,6-7-42-16,-17 0-60 15,-2-4-132-15</inkml:trace>
  <inkml:trace contextRef="#ctx0" brushRef="#br0" timeOffset="131678.076">6016 13571 99 0,'0'0'0'0,"0"0"54"15,0 0 41-15,0 0-32 0,0 0 12 16,0 0-23-16,28 76-23 15,-28-64 2 1,0-2 8-16,0 0-38 0,0-6 6 16,0-1-3-16,-3-3 4 15,3 0 11-15,0 0 24 0,0-7-4 16,0-9-39-16,0-3-3 16,0-1-14-16,6 3 6 15,6-3-27-15,3 6 30 16,1 2-2-16,2 5-13 15,-3 3 11-15,2 4 10 16,-6 0-3-16,1 0-3 16,-1 8 7-16,-2 5-1 15,-3 3 1-15,-6 1 1 16,3 6 5-16,-3 0 3 0,0 0 10 16,0 3 2-1,0-9-14-15,0-4-6 16,0-6-8-16,0-4 5 0,0-3 3 15,0 0 9-15,0 0 1 16,6-16 4-16,2-7-14 16,7-4-4-16,2-2-1 15,6-1-20-15,3 3-18 16,3 3 23-16,-5 11 17 16,-2 4 3-16,-4 5 0 15,-4 4 3-15,-2 0 9 16,-1 0-4-16,1 17-3 15,-1 0 7-15,-5 5-2 16,0 5-1-16,-6 0 0 16,0 5-1-16,0-2-8 0,0-3 0 15,0-4-44-15,0-3-13 16,0-20-72-16,0 0-109 16</inkml:trace>
  <inkml:trace contextRef="#ctx0" brushRef="#br0" timeOffset="132020.995">6610 13627 147 0,'0'0'10'0,"0"0"-3"0,0 0 29 15,0 0 21-15,0 0 6 16,0 0-20-16,145 52-17 16,-139-35-3-16,0 0 4 15,-6-4-25-15,0 4-2 16,-9-5 15-16,-11-1 3 15,-4-2-4-15,0-2-13 16,0-1-1-16,1-5-58 16,17-1-82-16,1 0 1 15</inkml:trace>
  <inkml:trace contextRef="#ctx0" brushRef="#br0" timeOffset="132334.179">6877 13653 175 0,'0'0'10'15,"0"0"45"-15,0 0-18 0,0 0-21 16,0 0 15-1,0 0-1-15,0 0-20 16,-82 119-1-16,82-102 3 16,0-1 21-16,6-7 16 0,12-1-24 15,2-1-9-15,4-5 3 16,4 1-10-16,4-3-9 16,-2 0-13-16,-22 0-92 15,3 0-79-15</inkml:trace>
  <inkml:trace contextRef="#ctx0" brushRef="#br0" timeOffset="132630.938">7114 13736 253 0,'0'0'5'0,"0"0"29"15,0 0 56-15,0 0-22 16,0 0-26-16,0 0-15 16,162-7 2-16,-142 7-7 15,-2 0-1-15,5 0-2 16,3 0-18-16,-6 0-1 15,-1 0-5-15,0 0-4 0,-11 0-53 16,-8 0-47-16,0 0-86 16</inkml:trace>
  <inkml:trace contextRef="#ctx0" brushRef="#br0" timeOffset="132919.193">7290 13598 420 0,'0'0'48'0,"0"0"-27"0,0 0 23 16,0 0-23-16,0 0-21 0,0 0 0 16,-3 16 0-16,3 0 16 15,-3 7 10-15,3 0-3 16,-5 6-10-16,-2 2-7 15,2-1-2-15,1-1-4 16,0-6 0-16,4 0-18 16,-3 0-27-16,3-3-35 15,0-20-61-15,0 0-105 16</inkml:trace>
  <inkml:trace contextRef="#ctx0" brushRef="#br0" timeOffset="133359.669">7749 13593 186 0,'0'0'97'0,"0"0"-69"16,0 0 53-16,0 0-3 15,0 0-41 1,0 0-15-16,-149 40-15 16,131-19-6-16,5 1 0 0,0 1 0 15,13-2-1-15,0-5-5 16,0-2 5-16,9-2 11 16,14 1 3-1,3-3-3-15,9-3 5 0,3-4-14 16,-4 0-2-16,-2-3-60 15,-3 0-19-15,-23 0-91 16</inkml:trace>
  <inkml:trace contextRef="#ctx0" brushRef="#br0" timeOffset="133845.828">7924 13372 47 0,'0'0'44'0,"0"0"30"0,0 0 0 16,0 0 9-16,0 0-3 15,0 0-4-15,0 0-10 16,193 231-29-16,-190-181-4 16,-3-4-9-16,0-2-18 0,-12-8-5 15,-11-6-1-15,-5-5 11 16,-2-1-10-16,-7-3-1 16,3-2-23-16,2-6-46 15,23-13-80 1,6 0-147-16</inkml:trace>
  <inkml:trace contextRef="#ctx0" brushRef="#br0" timeOffset="134517.425">8175 13299 178 0,'0'0'25'0,"0"0"-19"15,0 0 44-15,0 0 11 16,0 0-29-1,0 0 10-15,69 48 15 16,-51-32-19-16,0 3 4 0,1 7 1 16,-1 3 6-16,2 9-30 15,-6 4 1-15,-8 9 6 16,-1 8-1-16,-5 7-5 16,0-1-7-16,-4-5-12 15,-14-5-1-15,-8-10-2 16,-4-6-12-16,-4-10 9 15,0-8 5-15,-1-7-21 16,1-9-40-16,25-5-58 16,3-3-180-16</inkml:trace>
  <inkml:trace contextRef="#ctx0" brushRef="#br0" timeOffset="135114.922">8516 13141 152 0,'0'0'56'0,"0"0"-11"16,0 0 0-16,0 0 22 16,0 0-26-16,0 0-28 15,0 0-4-15,95 66 4 16,-95-55-2-16,0 1-10 15,-2 2 48-15,-10 2-36 16,-1 1-3-16,3 3-4 16,-2 0 4-16,0-1-9 15,6-6 1-15,3-3 2 0,3-3-4 16,0-1 1-16,0-5 9 16,5 2-7-16,11 0-1 15,8-3-4-15,7 0-4 16,10 0-108-16,-26 0-5 15,4 0-29-15</inkml:trace>
  <inkml:trace contextRef="#ctx0" brushRef="#br0" timeOffset="135475.055">8916 13188 175 0,'0'0'40'0,"0"0"-8"15,0 0 31-15,0 0-1 0,0 0-2 16,0 0 1-1,112 220-22-15,-103-163 17 0,-4 12-11 16,-5 10 5-16,0 1-21 16,-13 2 0-16,-18-6-8 15,-17-9-12 1,-15-12-2-16,-14-9-1 16,-9-5 3-16,-9-11-9 0,-7-5-12 15,-8-8-69-15,70-17-57 16,0 0-225-16</inkml:trace>
  <inkml:trace contextRef="#ctx0" brushRef="#br0" timeOffset="136413.419">2856 14076 401 0,'0'0'0'16,"0"0"5"-16,0 0-5 15,0 0 5-15,0 0-5 16,0 0 8-16,0 0 10 15,31 4 30-15,-25-4 24 16,1 0-18-16,1 0-20 16,-2 0 3-1,11 2-30-15,3 6-7 16,9 1 0-16,5 1 0 0,10 6-1 16,2-5 0-16,9 2 1 0,6 0 2 15,9-3-2-15,1 0 2 16,0-3-1-16,0-1 0 15,-1 3-2-15,-4-2-1 16,-10 3-20-16,-13-3-15 16,-12 0-10-16,-10 3-40 15,-21-7-82-15,0-3-134 16</inkml:trace>
  <inkml:trace contextRef="#ctx0" brushRef="#br0" timeOffset="137169.046">3194 14290 275 0,'0'0'89'0,"0"0"-89"0,0 0 0 16,0 0 32-16,0 0 25 15,0 0-3-15,-28 106-37 16,21-79-7-16,1-3 2 15,3 1 1-15,1 2-10 16,-1-4-2-16,0-6 1 16,0-3-1-16,-6-6-1 0,-2-3-3 15,-7-5 3-15,-11 0 5 16,-5 0-5-16,0-13-3 16,-5 1-7-16,8 0-20 15,2 5 28-15,3 0 2 16,3 7 0-16,-3 0-2 15,2 0-1-15,5 0 1 16,1 11-3 0,7 4 2-16,-2 2-2 0,6 4 5 0,4 1-8 15,3-2-8-15,0-4 5 16,0-6 5-16,13-6 6 16,5-4 7-16,3 0 20 15,1 0 1-15,4 0-11 16,1-11-4-16,-5-2-5 0,2-3-1 15,-5 0 0 1,-1 3-1-16,-6 6-6 0,2 0-4 16,-2 7-6-16,3 0-35 15,5 0-81-15,-17 0-59 16</inkml:trace>
  <inkml:trace contextRef="#ctx0" brushRef="#br0" timeOffset="137490.94">3388 14482 170 0,'0'0'315'16,"0"0"-275"-16,0 0-11 15,0 0 10-15,0 0-25 16,0 0-5-16,-46-13 1 16,25 29-1-16,4 4 2 15,0 6-5-15,1 4-3 16,9-3-2-16,1-4-2 16,6-7 1-16,0-6-6 15,22-3 0-15,8-4 6 0,5 0 12 16,8-3-12-16,2 0-7 15,-27 0-95-15,-3-3-182 16</inkml:trace>
  <inkml:trace contextRef="#ctx0" brushRef="#br0" timeOffset="139539.823">9774 14063 152 0,'0'0'49'16,"0"0"5"-16,0 0 54 15,0 0-7-15,0 0-28 16,0 0-22-16,0 0-22 16,-8 3 12-16,8-6-11 15,0-1-17-15,0-2-7 16,0 6-2-16,0 0-4 16,0 0 1-1,0 0-1-15,0 0 0 16,0 0-3-16,0 0 3 0,-1 0 2 15,1-3 2-15,0 0 11 16,-2-1 5-16,2 1-6 16,0 3 5-16,0-1-6 15,-1 1-10-15,1 0-3 16,-6-3-2-16,-5 3-2 16,-8-2-1-16,-6 2 4 15,-7 0-1-15,-5 0 1 16,-2 0 0-16,-2 0 0 0,8 0-1 15,4 0 1-15,7 0-4 16,10 0-12-16,6 0-26 16,3 0-32-16,3 2-72 15,0-2-88-15,9 0 5 16</inkml:trace>
  <inkml:trace contextRef="#ctx0" brushRef="#br0" timeOffset="139844.732">9774 14162 228 0,'0'0'96'0,"0"0"-91"15,0 0 83-15,0 0 1 16,0 0-47-16,0 0-28 16,-24 23 14-16,0-23 1 15,-1 0-9-15,-4 0-11 16,1 0-4-16,4 1-5 16,-3-1-15-16,11 0-53 15,13 0-79 1,3 0-168-16</inkml:trace>
  <inkml:trace contextRef="#ctx0" brushRef="#br0" timeOffset="140483.545">9818 13772 288 0,'0'0'85'16,"0"0"-83"0,0 0-2-16,0 0 28 15,0 0-24-15,0 0-2 0,7 40 32 16,-1-30-7-16,0-1 1 0,7 4-2 15,6 1-8 1,2-1 21-16,7 0-28 0,2 4-5 16,5 0-2-16,1 2-2 15,1 1-2-15,-2 0-13 16,-4 0 7-16,-4-3 2 16,-6-1-1-16,-7-3 1 15,-5-3 2-15,-9-4-2 16,0-5-3-1,0 5-2-15,-6 1 9 16,-13 2 1-16,-6 4 11 0,-12 4 27 0,-6 1-6 16,-6 4-10-16,-4 2-4 15,-4 1 13-15,5 2-8 16,7-5 2-16,6 0-15 0,13-7-9 16,7-2-4-16,12-6-6 15,1-3-37-15,6 0-31 16,0-4-60-16,0 0-155 15</inkml:trace>
  <inkml:trace contextRef="#ctx0" brushRef="#br0" timeOffset="142025.036">10694 13511 146 0,'0'0'55'0,"0"0"60"15,0 0 32-15,0 0-62 0,0 0-30 16,0 0-13 0,0 0-17-16,3-3-17 0,0 3-1 15,4-1-7-15,2-5-2 16,3 3-4-16,4 3 3 15,5 0-1 1,-2 0 4-16,0 0-1 16,-5 0 1-16,-1 0-7 15,-6 0 4-15,2 6 1 16,-6 1-4-16,-1 3-1 0,-2 3 3 0,0 3-2 16,0 5-10-16,-21 1 16 15,0 5 6-15,-10 0 11 31,-3-1 0-31,3 4 0 16,0-3-9-16,0-4-6 0,6-1-2 0,5-2 1 16,6-7 0-16,5-7 0 15,3-2-1-15,3 0 1 16,3-4 1-16,0 0 3 16,0 0-5-16,0 0 7 15,11 0-3-15,10 0-1 16,5 0-6-16,3 0 0 15,-3 4-14-15,3 1-23 16,-2 3-33-16,-17-8-48 16,-1 0-77-16</inkml:trace>
  <inkml:trace contextRef="#ctx0" brushRef="#br0" timeOffset="142399.367">11089 13620 165 0,'0'0'60'0,"0"0"-58"16,0 0-1 0,0 0 28-16,0 0 6 15,0 0-9-15,180 93-10 16,-151-80-15-16,2 1 4 15,-7-1 0-15,0-7 9 16,-4 1-14-16,-5-4 0 0,-3 0-50 16,-12-3-45-16,0 0-94 15</inkml:trace>
  <inkml:trace contextRef="#ctx0" brushRef="#br0" timeOffset="142633.682">11335 13666 3 0,'0'0'213'0,"0"0"-197"15,0 0 52-15,0 0 14 16,0 0 7-16,0 0-41 16,-90 43-12-16,62-26-1 15,1 3-24-15,-7-4-6 16,0 4-2-16,-1-3-3 15,11-4-12-15,4 0-81 0,20-13-115 16</inkml:trace>
  <inkml:trace contextRef="#ctx0" brushRef="#br0" timeOffset="142993.402">11788 13524 238 0,'0'0'154'0,"0"0"-154"15,0 0 0-15,0 0 22 16,0 0 38-16,0 0-26 16,-14 103 17-16,-1-71-27 15,-1 2-2-15,0-4-15 16,1 2-3-16,5-5-4 15,2 0-24-15,7-22-75 16,1-1-116-16</inkml:trace>
  <inkml:trace contextRef="#ctx0" brushRef="#br0" timeOffset="143305.83">11366 14039 266 0,'0'0'17'0,"0"0"54"16,0 0 46-16,0 0-52 15,0 0-37-15,0 0-10 16,145 0-2-16,-116 1-8 16,1 6-7-16,1-4-1 15,-7 6-6-15,-3-2-41 16,-17-4-65-16,-4-3-129 16</inkml:trace>
  <inkml:trace contextRef="#ctx0" brushRef="#br0" timeOffset="143893.722">11329 14317 165 0,'0'0'82'0,"0"0"-40"15,0 0 69-15,0 0-19 16,0 0-35 0,0 0-23-16,3 7 2 0,3-11-25 15,-1-1 0-15,1 1 10 16,2-3-6-16,1 5 5 0,0-2-19 15,1 0-1 1,5 0-2-16,6 4-2 16,-2-3-5-1,2 3 4-15,-1 0 2 0,-2 0-2 16,-3 0 5-16,-6 0-1 0,-6 0-3 0,0 7-3 16,-3 1-13-16,0 1-9 15,-1 1 4 1,-16 3 25-16,-3-3 4 0,-4 0 0 15,2-1 2-15,4-2-3 16,0-1-2-16,5-2-1 16,5-4 0-16,4 3 0 15,4-3-1-15,0 0 1 0,0 0 0 16,0 0-11 0,10 0-6-16,12 0 12 0,2 0 5 15,10 0 3-15,0 6-2 16,1-5-1-16,-3 5-15 31,0 1-39-31,-24-5-70 16,-1-2-59-16</inkml:trace>
  <inkml:trace contextRef="#ctx0" brushRef="#br0" timeOffset="145312.222">12361 13299 37 0,'0'0'214'16,"0"0"-202"-16,0 0 22 16,0 0 44-16,0 0-11 15,0 0-33-15,0 0 4 16,-160 74-4 0,123-45 4-16,3 8-4 15,-1 6-21-15,2 6 0 0,8 10-5 0,0 10-6 16,12 8-1-16,7 5-1 15,6 5 3-15,3-6-6 16,23 2 0-16,4-13-20 16,4-14-4-16,1-10 15 15,-5-15 10-15,4-9 2 0,1-5-46 16,-24-17-109-16,0 0-202 16</inkml:trace>
  <inkml:trace contextRef="#ctx0" brushRef="#br0" timeOffset="146638.855">12511 13577 86 0,'0'0'442'16,"0"0"-424"-16,0 0-10 15,0 0 3-15,0 0-1 16,0 0-10-16,-13 10-20 15,7 3 13-15,2 4 7 16,-2 3 1-16,4 0 2 16,2-1 3-16,0 1 1 15,0-3-7-15,5-4 5 16,8-3-5-16,6-3 11 0,2-4-6 16,4-3 5-16,2 0-2 15,0 0-2-15,-1-13-3 16,-1-4 2-16,0-3-2 15,-6 0-3-15,-1 1-2 16,-5 5 2-16,-8 1 0 16,-1 7 6-16,-4 6-6 15,0 0-7 1,0 0-9-16,0 3-20 16,0 17 26-16,0 9 10 0,0 8 6 15,-6 9 3-15,0 4-3 16,-4 5 18-16,-2 4-1 15,0-2-10-15,-1 2-4 16,-3-5-7-16,1-11 4 16,-4-10-2-16,1-13-4 15,-1-14 7-15,-6-6-1 16,-2-1 8 0,3-24-11-16,2-8-3 0,9-4-7 0,9-2-5 15,4-2-26-15,0 6 7 16,10 5 19-16,9 10-25 15,-4 4 22-15,4 12-45 16,-12 4-90-16,1 0-43 0</inkml:trace>
  <inkml:trace contextRef="#ctx0" brushRef="#br0" timeOffset="147038.274">12864 13888 128 0,'0'0'62'16,"0"0"-58"-16,0 0 80 0,0 0 12 15,0 0-67-15,0 0-22 16,0 0 12-16,111 3 9 15,-83-3-3-15,3 0-16 16,-10 0-7-16,4 3 1 0,-10 1-3 16,-5-1-24-16,-10-3-109 15,0 0-92-15</inkml:trace>
  <inkml:trace contextRef="#ctx0" brushRef="#br0" timeOffset="148191.765">13522 13534 83 0,'0'0'29'0,"0"0"91"15,0 0 17-15,0 0-22 16,0 0-39-16,0 0-22 16,0 0-2-16,-9-16-15 15,8 16-16-15,-1 0-12 16,-4 0-9-16,-6 0-14 16,-3 13 10-16,-10 10 4 15,3 3 0-15,-1 8 1 16,9 6-1-16,-1 5 1 15,11 5-1-15,4-4-1 0,0 0-5 16,9-8-30 0,12-9 13-16,7-3 16 15,0-3 6-15,3-7-19 16,-6 1-33-16,0-8-35 0,-17-9-59 16,-2 0-186-1</inkml:trace>
  <inkml:trace contextRef="#ctx0" brushRef="#br0" timeOffset="151772.807">13572 13696 163 0,'0'0'65'0,"0"0"-23"16,0 0 69-16,-3 0-12 15,3 0-28-15,0 0-19 16,0 0 1-16,0 0-3 15,0 0-8-15,0 0-6 16,0 0-5-16,0 0-25 16,0 0-6-16,0 0-10 15,0 0-5-15,0 3-6 0,0 14-6 16,0 0 25 0,0 5 0-16,-3 2 2 15,0-8-7-15,0-2 6 0,-2-1-10 0,2-6-1 16,0-2-12-16,1-5 5 15,2 0 7-15,0 0 12 16,0 0 2-16,0-8-2 16,0-9-23-16,5-3 10 15,9-3 3-15,1 0-12 16,5-2 3-16,3 6 18 16,3 3 1-1,-5 2 1 1,0 8 2-16,-1 2-3 0,-6 4-1 15,3 0 1-15,-9 7 0 16,1 13 0-16,-3-1 1 0,-3 2 0 16,-3 2 0-16,0-6 7 15,0-1-2-15,0 0-6 16,0-5-3-16,0-2 3 16,0-2 0-16,0-3 0 15,0-4 0-15,0 0 3 16,0 0 7-16,0 0 6 15,14-11 8-15,1-6-23 16,3 1-2-16,7-3-3 16,3 3-5-16,-3 2-5 15,0 7 0-15,-4 1 10 16,-6 6 4-16,1 0-2 0,-3 0-3 16,-2 6 1-16,0 8 0 15,-6-2-1-15,-5 8 4 16,0-6-3-16,0 6 2 15,0-4-24-15,-2 0 3 16,-8 1 6-16,5-13-94 16,2-2-125-16</inkml:trace>
  <inkml:trace contextRef="#ctx0" brushRef="#br0" timeOffset="152209.69">14135 13740 77 0,'0'0'127'0,"0"0"-89"16,0 0 43-16,0 0 11 16,0 0-80-16,0 0-1 15,62-31 29-15,-42 25-7 16,-3 6-11-16,-2 0 4 16,2 0-13-16,-3 0-13 0,-1 6 2 15,-7 3 5-15,-3 6-3 16,-3 1-4-16,0 3 3 15,0-2 11-15,-13 3-14 16,-2 0 10-16,-6-6-4 16,0 1 0-16,-1-1-6 15,5-7-10-15,6 2-19 16,8-5-28-16,-2-4-30 16,5 0 6-16,0 0-4 15,0 0-18-15</inkml:trace>
  <inkml:trace contextRef="#ctx0" brushRef="#br0" timeOffset="152507.083">14469 13746 374 0,'0'0'143'16,"0"0"-140"-16,0 0 4 15,0 0 14-15,0 0 7 16,0 0-5 0,-77 16-15-16,53-3 6 15,1 1-5-15,8 2-6 0,2 1 1 16,3-3-4-16,8-1-2 16,2 0-1-16,0-4-13 15,3-1 15-15,10-2 1 16,-1 0 5-16,10-2 0 15,3-1-5-15,6 0-8 0,3 0-50 16,-22-3-96-16,-2 0-165 16</inkml:trace>
  <inkml:trace contextRef="#ctx0" brushRef="#br0" timeOffset="152772.648">14661 13834 0 0,'0'0'472'0,"0"0"-460"16,0 0-12-16,0 0 15 16,0 0 36-16,0 0-32 15,117-5-15-15,-88 5-2 16,8 0-2-16,1 0 3 15,-3 0-3-15,-1-3-13 16,-2 2-38-16,-28 1-88 16,0-3-170-16</inkml:trace>
  <inkml:trace contextRef="#ctx0" brushRef="#br0" timeOffset="153038.769">14900 13730 14 0,'0'0'202'16,"0"0"-185"-16,0 0 24 16,0 0 54-16,0 0-3 0,0 0-26 15,-44 59-23 1,32-39-20-16,-4 2 1 0,1 1-15 15,3 2-6-15,-5-3-1 16,9 2 0-16,-1-5-2 0,5 1-7 16,4-4-24-16,0 1-34 15,0-15-65-15,0-2-96 16</inkml:trace>
  <inkml:trace contextRef="#ctx0" brushRef="#br0" timeOffset="153382.477">15210 13792 158 0,'0'0'44'16,"0"0"0"-16,0 0 51 16,0 0-6-16,0 0-32 15,0 0-24-15,0 0 4 16,-119 62-22-16,111-41 3 16,4-2-13-16,4 1-5 15,0-9 0-15,9-2 17 16,7 0-12-16,2-5-1 15,7 2 8-15,3-5-12 0,7-1-35 16,-24 0-72-16,2 0-89 16</inkml:trace>
  <inkml:trace contextRef="#ctx0" brushRef="#br0" timeOffset="153712.016">15367 13659 111 0,'0'0'37'16,"0"0"4"-16,0 0 37 15,0 0 16-15,0 0-37 16,0 0 16-16,89 157-39 16,-86-124 15-1,-3-3-19-15,0-4 4 0,-9 3-18 16,-7-6-14-16,-4-3 5 16,-5 0-7-16,-2-6-23 0,0-2-45 15,19-12-102-15,2 0-153 16</inkml:trace>
  <inkml:trace contextRef="#ctx0" brushRef="#br0" timeOffset="154153.691">15587 13537 104 0,'0'0'93'0,"0"0"-14"16,0 0-7-16,0 0 24 0,0 0-47 15,0 0-4 1,125 342-5-16,-125-281-13 0,0 3-7 16,-3-2 14-16,-23-3-13 15,-11-2-5-15,-13-8-6 16,-9-10 3-1,-5-5-5-15,7-8-3 0,4-6-5 16,11-4-40 0,11-2-70-16,27-14-106 0</inkml:trace>
  <inkml:trace contextRef="#ctx0" brushRef="#br0" timeOffset="161472.005">16032 13673 286 0,'3'0'99'15,"-3"0"-80"-15,0 0 62 16,0 0-6-16,0 0-5 16,0 0-35-16,0 0 3 15,0 0 5-15,0 0-1 16,0 0-11-16,0 0 5 16,0 0-12-16,0-2-3 15,0 2-10-15,0 0-11 0,0 0-1 16,0 0-11-16,1 0-1 15,1 0-2-15,1 0-3 32,2 12-9-32,3 5 19 15,3 3 8-15,2 3-2 0,-1-4-15 16,1 4 10-16,0-3-11 16,-1-3-27-16,-2 0-12 15,0-2-36-15,-10-14-41 16,0-1-99-16</inkml:trace>
  <inkml:trace contextRef="#ctx0" brushRef="#br0" timeOffset="161744.852">16148 13654 364 0,'0'0'91'0,"0"0"-55"16,0 0 10-16,0 0-15 15,0 0-31-15,0 0 0 16,-18 22 1-16,7 1 12 16,-6 4 3-16,1 0-12 0,-4 5 0 15,0-3-4 1,0 6-9-16,3 0-66 0,14-28-110 15</inkml:trace>
  <inkml:trace contextRef="#ctx0" brushRef="#br0" timeOffset="162730.416">16857 13359 231 0,'0'0'174'0,"0"0"-129"16,0 0 24-16,0 0-7 0,0 0-22 16,0 0-28-16,-6 3-10 15,6-3 3-15,-2 0-2 16,2 0 2-16,0 0 12 16,0 0-1-16,0 0-9 15,0 0-7-15,0 1 0 16,-3 2-4-16,-3 3-4 15,-1 1 8-15,-2 3 0 16,-4-1 0-16,3 5 0 16,0 4-4-16,-1 1 2 15,-4 4 2-15,2 3-1 16,1 4 0-16,-4 0 1 16,7-1 0-1,0 1 0-15,1-10-10 16,5-3-2-16,2-9 0 0,1-7-1 15,0 2-6-15,0-3 19 16,0 0 9-16,0 0 21 16,0-13-10-16,0-6-20 15,0-1 0-15,0-1-12 0,0 1-4 16,-6 2-1-16,-4 4 15 16,-3 1 0-16,-1 9-7 15,-3 1 3 1,2 3 0-16,0 0-1 15,0 0 0-15,4 4 5 0,3 8-9 0,0 1 8 16,2 5 0-16,3 1-3 16,-2-2 2-16,5 3 3 15,0-4 1-15,0-3 0 16,13-7 9-16,4 1-2 16,9 0 2-16,1-7-2 15,2 0-7-15,2 0-2 16,-24 0-47-16,-4 0-205 15</inkml:trace>
  <inkml:trace contextRef="#ctx0" brushRef="#br0" timeOffset="172730.74">17059 13437 2 0,'0'-2'65'0,"-2"2"25"0,2 0-10 16,0 0-22-16,-1 0-17 15,-1 0-15-15,-2-3-26 16,0 3-15-16,1 0 1 15,1-2 7-15,2 2 1 16,-3 0 1-16,3 0 2 16,0 0 3-16,0 0 18 15,0 0 18 1,0 0 8-16,0 0-8 16,0 0-5-16,0 0-6 0,0 0-7 0,0 0-16 15,-5 2 6-15,-1 9 13 16,1 1 2-16,-4 2-1 15,2 2 2-15,2 0-17 16,-1 4-2-16,-3-4-2 16,5 1 0-16,0-8-3 15,-1-1 0-15,4-4 0 16,1-2-4-16,0-2 4 16,0 0 7-16,0 0 9 15,0-4 31-15,0-11-32 16,4-9-15-16,6 1-3 15,5-3-6-15,0 0-9 0,7 4 3 16,-3 3 4-16,0 6 2 16,-1 6 6-16,-3 2-4 15,1 5 0-15,0 0-3 16,-3 0 7-16,1 0 0 16,-5 6 3-16,-2 7-4 15,-2 3 3-15,0 4 1 16,-1-3 2-16,-4 0 0 15,0-1-1-15,0-6 6 16,0-1-7 0,-6-2-7-16,3-3-4 15,3-4 8-15,0 0-4 0,0 0 2 16,0 0 5-16,3 0 16 0,12-10-14 16,1-10-1-1,8-1-1-15,4-1 0 0,4-1-4 16,-9 6 0-16,-3 7 4 15,-7 4 9-15,-5 6-7 32,1 0-2-32,2 3-3 0,-5 17 3 15,1 7 11 1,-5 3 8-16,-2-1-8 0,0 0-7 16,0 5-4-16,-9-5-16 0,3-2-34 15,-5-1-52-15,6-25-63 16,1 2-141-16</inkml:trace>
  <inkml:trace contextRef="#ctx0" brushRef="#br0" timeOffset="175513.327">17599 13498 286 0,'0'0'22'0,"0"0"-5"16,0 0 67-16,0 0-15 15,0 0-28-15,0 0-15 0,0 0 2 16,29-4-6-16,-27 4-4 15,3 0 3-15,3 0-14 16,3 0-7-16,2 0 0 16,1 7 2-16,2 6-1 15,-6 4-1-15,-4 2-3 16,-3 2 1-16,-3-2-6 16,0 2 2-16,-3-2-1 15,-10-2 1-15,-9-1 6 16,-2-6 0-16,-4-3-12 15,1-4-36-15,3-3-63 16,20 0-51-16,3 0-78 16</inkml:trace>
  <inkml:trace contextRef="#ctx0" brushRef="#br0" timeOffset="175840.199">17746 13521 244 0,'0'0'150'16,"0"0"-105"-16,0 0-8 16,0 0 9-1,0 0-27-15,0 0-19 16,3-7-2-16,-19 17 2 0,1 1 6 0,1 8-5 15,7-2 10-15,-7-1-7 16,7 4-2-16,3-3-2 16,1 2 0-16,3-5-4 15,0-5-11-15,7 1-2 16,9 0 13-16,5-3 2 16,2-1 1-16,-12-6-73 15,-1 0-121-15</inkml:trace>
  <inkml:trace contextRef="#ctx0" brushRef="#br0" timeOffset="176105.704">18013 13405 226 0,'0'0'9'16,"0"0"2"-16,0 0 83 16,0 0 3-16,0 0-35 15,0 0-16-15,54 228-29 16,-62-178 2-16,-16 0-19 16,-9-4 6-16,-13-13-9 15,-7-6 3-15,-7-8-25 16,35-19-55-16,3 0-136 15</inkml:trace>
  <inkml:trace contextRef="#ctx0" brushRef="#br0" timeOffset="176807.65">17272 13247 123 0,'0'0'41'0,"0"0"-40"16,0 0 29-16,0 0 14 0,0 0-12 16,0 0-6-1,0 0 29-15,-73 17 7 0,57-12-7 16,-3 1-15-16,2 3-20 16,0 6-12-16,-2 8 0 31,1 4-5-31,-1 10 4 15,5 2 1-15,1 8 6 0,4-1 2 0,1 4-13 32,8-1 1-32,0 0-4 15,0 1-13-15,13-8-1 0,3-8-44 0,2-4 47 16,-8-30-88-16,-3 0-98 16</inkml:trace>
  <inkml:trace contextRef="#ctx0" brushRef="#br0" timeOffset="177419.046">16402 13879 72 0,'0'0'18'0,"0"0"42"16,0 0 26-16,0 0-2 15,0 0-24-15,0 0 8 16,293 29-9-16,-247-26-27 15,-4-3-13-15,-4 3-11 16,-13 1-8-16,-7-1-1 16,-5 1-22-16,-13-2-83 15,0-2-108-15</inkml:trace>
  <inkml:trace contextRef="#ctx0" brushRef="#br0" timeOffset="178294.771">16759 14076 323 0,'0'0'95'0,"0"0"-95"15,0 0-5-15,0 0 5 16,0 0 3-16,0 0 40 16,-16 73-8-16,12-43-11 0,0-1 8 15,-2 0-21-15,-2 1-2 16,2 3 3-16,0-6-8 15,-2-7-3-15,5-4-1 16,-3-9-10-16,5-1-4 16,-2-2-10-16,0-4 2 15,3 0 22-15,-10 0 2 16,-2-4 1-16,-2-9-3 16,-6 0-2-16,2 0 0 15,-4 6-8-15,-2-2 8 16,-3 8 0-16,4 1 2 15,-2 0 0-15,7 0 1 16,-4 0 10-16,3 1-2 0,1 12 0 16,1 3-1-16,7 3-4 15,6-2-1-15,4 0-1 16,0-3-1-16,3-1 3 16,8-7 2-16,8-5 11 15,4-1 16-15,11 0-3 31,-4 0-16-31,3-4-8 16,-1-9 0-16,-5-2-6 0,-2-1-2 0,1 0-16 16,-6 4-38-16,3 5-12 15,-20 3-103-15</inkml:trace>
  <inkml:trace contextRef="#ctx0" brushRef="#br0" timeOffset="178657.053">17067 14204 164 0,'0'0'286'16,"0"0"-264"-16,0 0-5 15,0 0 39-15,0 0-18 16,0 0-33-16,-72-6 4 16,50 26 3-16,3 3 2 15,0 3-5-15,2 5-1 16,7-2-4-16,2 1-2 15,8-4-1-15,0 2-1 0,1-9-6 16,18-4-1 0,3-1 7-16,6-4 0 0,6-3-20 15,-22-7-86-15,0 0-205 16</inkml:trace>
  <inkml:trace contextRef="#ctx0" brushRef="#br0" timeOffset="179535.271">16765 13112 201 0,'0'0'65'0,"0"0"-62"16,0 0-2-16,0 0 30 15,0 0-14-15,0 0-5 16,-42 25 22-16,22-13 5 0,-3 1 0 16,-2 4 11-16,-1 2-9 0,1 4-20 15,-3 3-3-15,0 2-6 16,-2 4-3-16,-1 4-7 16,-3 1 2-16,-5 5-1 15,-1 1-2-15,4 3 6 16,0 4-7-16,6 6 1 15,7 3-1-15,0 4 5 16,6 7 4-16,2 0-7 16,4 8 4-1,0 8-5 1,4 6 2-16,1 4-2 0,2-3-1 16,4-4-3-16,0-10-11 15,0-16-8-15,0-13 10 16,17-11 8-16,6-12 4 15,8-1 7-15,5-9 2 0,10-1-2 16,5 1-7 0,4-4-7-16,3 3-69 0,-44-16-118 15,-2 0-44-15</inkml:trace>
  <inkml:trace contextRef="#ctx0" brushRef="#br0" timeOffset="180372.694">18043 13875 238 0,'0'0'76'0,"0"0"-56"0,0 0 50 15,0 0 16-15,0 0-39 16,0 0-26-16,0 0 2 15,-4 6-4-15,4-6 2 16,0 0 6 0,0 3-8-16,6-3-19 0,11 4 5 0,4-1-4 15,7 4 3-15,2 0-4 16,1-4-7-16,3 0 5 16,5 0-5-16,-1-3-11 15,-5 4-27-15,-6-4-17 16,-8 0-46-16,-19 0-68 15,0 0-29-15</inkml:trace>
  <inkml:trace contextRef="#ctx0" brushRef="#br0" timeOffset="180644.553">18191 13755 141 0,'0'0'112'0,"0"0"-101"16,0 0 5-16,0 0 67 15,0 0 4-15,0 0-58 16,-47 170-7-16,40-126-19 15,2 4-3-15,4-2-24 16,1-33-93 0,0-3-72-16</inkml:trace>
  <inkml:trace contextRef="#ctx0" brushRef="#br0" timeOffset="181374.682">19265 13362 71 0,'0'0'156'0,"0"0"-138"16,0 0 44-16,0 0-15 16,0 0 23-16,0 0-14 15,-12 196-12-15,0-161-21 16,-1 2-11-16,3-8-7 15,1-5-4-15,2-8 4 16,1-10-5-16,3 0-14 16,1-6-10-16,2 0 24 15,-4 0 1-15,-1-11 13 0,-4-6-14 16,-4-4-17 0,-5 3 8-16,-3 1-4 0,-5 10-2 15,-1 1-4-15,1 6 4 16,4 0-2-16,1 3 8 15,3 14 5-15,2 8-7 16,4 2 5-16,3 3-1 31,5 0 5-31,4-7-12 0,0-3 14 16,1-8-4-16,14-1 4 0,7-7 3 0,5-2 13 16,8-2-3-16,3 0-13 15,-1-9-6-15,-3-5-36 16,-4-2-16-16,-25 6-79 15,-2 3-37-15</inkml:trace>
  <inkml:trace contextRef="#ctx0" brushRef="#br0" timeOffset="181714.932">19507 13485 316 0,'0'0'47'0,"0"0"-24"15,0 0-3-15,0 0-2 16,0 0-9-16,0 0 13 15,-86 39 20-15,64-5-20 16,4 1-7-16,5 6 2 16,3-2-12-16,9-3-5 15,1-6 0-15,0-7 0 16,3-6-32-16,17-4 32 16,5-6 0-16,6-1-41 15,-17-6-99-15,1 0-125 16</inkml:trace>
  <inkml:trace contextRef="#ctx0" brushRef="#br0" timeOffset="182216.37">19728 13571 53 0,'0'0'67'0,"0"0"37"16,0 0-7-16,0 0 9 15,0 0-34-15,0 0-9 16,8-8-12-16,-10 8-22 15,-1 0-15-15,2 0-4 16,-4 0-2-16,1-2-8 16,-3 2-1-16,-2 0-5 15,0 0 1-15,-4 0 1 16,0 0 4-16,0 7-1 16,2 2-3-16,-1 1 2 0,2 1-2 15,0 2 3-15,5-4 0 0,-2 4 0 16,1 1 1-16,2-2 0 15,1 2-7-15,3-1-9 16,0 0-2-16,0-3-15 16,0-3 29-16,2 0-2 15,6-1 6-15,5-2 1 16,6-4 8-16,0 0-9 16,4 0-12-16,-2 0-79 15,-16 0-65-15,0 0-155 16</inkml:trace>
  <inkml:trace contextRef="#ctx0" brushRef="#br0" timeOffset="182600.851">19866 13445 285 0,'0'0'39'15,"0"0"-38"-15,0 0 0 16,0 0 31-16,0 0 12 15,0 0-26-15,110 53 36 16,-98-20-7-16,-4 9-16 16,-8 9 5-16,0 1-13 15,-3 2-11-15,-23-5-9 16,-9-6-3-16,-10-7-20 16,-6-9 20-16,-5-1-43 15,33-26-101 1,2 0-166-1</inkml:trace>
  <inkml:trace contextRef="#ctx0" brushRef="#br0" timeOffset="183015.246">19245 13969 431 0,'0'0'101'0,"0"0"-57"16,0 0 8-16,0 0-19 15,0 0-24-15,0 0-9 16,-94 0 0-16,51-5-1 16,-3 5 1-16,3-4-2 15,3 1-2-15,4 3-15 0,12-3-7 16,8 2-34-1,10 1-27-15,6 0 3 0,0 0-37 16,0 0-78-16</inkml:trace>
  <inkml:trace contextRef="#ctx0" brushRef="#br0" timeOffset="183530.549">18996 14143 46 0,'0'0'50'16,"0"0"-25"-16,0 0 23 16,0 0-4-16,0 0-11 15,0 0 17-15,9 124-33 16,-9-104 19-16,0-5-25 15,-4-2 16-15,-1-7-5 16,0 0-22-16,1-3-7 16,1-2-3-16,2 2-6 0,-1-3 16 15,-1 0 9 1,-3 0 24-16,-4-10-12 16,-3-3-15-16,-3 2 21 0,-4-2-25 0,-4 3 2 15,-3 3-4-15,0 4 5 16,0 3 0-16,2 0-5 0,3 0 4 15,2 0 0-15,4 13-4 16,4 5 0-16,1 1 2 16,7 4-2-16,4-6-3 15,0-4 2-15,0-3-3 16,11-1 8-16,7-8 0 16,8-1 26-16,-1 0 3 15,9 0-26-15,-1 0 7 16,1-10-8-16,-3-4-6 15,-2 2-2-15,-4-1-36 16,-8 6-40-16,-17 3-65 16,0 4 3-16</inkml:trace>
  <inkml:trace contextRef="#ctx0" brushRef="#br0" timeOffset="183811.513">19249 14267 308 0,'0'0'37'0,"0"0"-36"15,0 0 47-15,0 0 8 16,0 0-18-16,0 0-17 15,0 0-6-15,-131 67-1 16,127-44-9-16,4-4-5 16,0-2 2-16,9 1-1 15,9-6 1-15,5 1-1 16,8-6-1-16,5 0-24 16,-21-7-107-16,1 0-49 0</inkml:trace>
  <inkml:trace contextRef="#ctx0" brushRef="#br0" timeOffset="184531.895">20209 13257 27 0,'0'0'34'0,"0"0"43"15,0 0-2-15,0 0-9 16,0 0-3-16,0 0 0 15,131 341-6-15,-122-266-14 16,-4 7-10-16,-1 2-12 16,-2-2 5-16,-2-2-7 15,0-1-7-15,-19-7-11 16,-11-6 25-16,-5-2-7 16,-7-5-8-16,-1-2-2 15,-5-2-3-15,0-3-2 16,-5-2 2-16,1 0-3 0,-2-8 0 15,1-1-1-15,-1-6-2 16,-2-8-9-16,-1-8-13 16,-2-5-11-16,-1-4-36 15,44-10-55-15,3 0-127 16</inkml:trace>
  <inkml:trace contextRef="#ctx0" brushRef="#br0" timeOffset="185048.519">19493 14218 46 0,'0'0'73'16,"0"0"18"-16,0 0-19 15,0 0 15-15,0 0-16 16,0 0-35-16,0 0-36 16,-64 287-15-16,37-261 8 15,0-9-56-15,16-17-75 16</inkml:trace>
  <inkml:trace contextRef="#ctx0" brushRef="#br0" timeOffset="185569.31">19206 14082 53 0,'0'0'28'15,"0"0"20"-15,0 0 12 16,0 0 8-16,0 0-9 15,0 0-17-15,-83 116 9 0,65-83 3 16,-5 1-33-16,3 3-7 16,7 5-4-16,8 0-7 15,5 5-3-15,0 5 0 16,21 4-34-16,19 4 25 16,-22-43-120-16,3-5-140 15</inkml:trace>
  <inkml:trace contextRef="#ctx0" brushRef="#br0" timeOffset="187562.885">9611 14935 394 0,'0'0'28'0,"0"0"-26"16,0 0 51-16,0 0 44 0,0 0-47 16,0 0-14-1,0 0 5-15,-57 6-5 0,52-6 0 16,2 0-12-16,-3 0-12 15,-7 0-10-15,-8 0-1 16,0 0-1-16,-7 0-3 16,3 0-16-16,-4 0-25 15,2 0-17-15,5 0-8 16,3 0-20-16,17 0-102 16,1 0-98-16</inkml:trace>
  <inkml:trace contextRef="#ctx0" brushRef="#br0" timeOffset="187829.027">9580 15057 183 0,'0'0'63'15,"0"0"7"-15,0 0 40 16,0 0-32-16,0 0-23 16,0 0-10-16,-104 6-16 15,72-6-17-15,0 0-1 16,9 0-2-16,3 0-9 16,12 0-3-16,8 0-63 0,0 0-196 15</inkml:trace>
  <inkml:trace contextRef="#ctx0" brushRef="#br0" timeOffset="189891.091">10552 14786 177 0,'0'0'92'0,"0"0"-61"15,0 0 20 1,0 0 7-16,0 0-26 16,0 0-11-16,0 0-4 15,-1-3-2-15,1 3 23 16,0 0 18-16,0 0-14 16,0 0-11-16,0 0-31 15,0 0-5-15,0 0-8 16,0 12 13-16,0 10 9 15,0 2-5-15,0 1-4 16,0 0 2-16,0-4-2 0,0 2 0 0,0-4-4 16,0-3-5-1,15-4 9-15,4-3-2 0,0-2 1 16,3-3-1-16,-1-4 0 16,4 0-1-16,-3 0 2 15,0-4-5-15,-5-9 5 16,-2-7 1-16,-4-4 4 15,-1 4-3-15,-4-3-1 16,-1 7-2-16,-4 3-5 16,-1 3-3-16,0 7-15 15,0 0 19-15,-1 3-5 16,-1 0-5-16,-1 0 4 0,0 9 10 16,0 11 2-1,-1 6 27-15,-2 7 8 0,0 1-7 16,3 2-11-16,-3 7 23 15,3-1-13-15,-7 6-1 16,4 1-18-16,-3-4-5 16,-3-4 0-16,-4-12-3 15,3-10-6-15,-1-15-14 16,-12-4 13-16,-5 0 7 16,-7-19-13-16,2-8-12 15,8-7-3-15,3 1-14 16,10 4-30-1,9 2-34-15,6 8 39 16,0 6 52-16,0 5-28 16,9 8-56-16,0 0-69 0</inkml:trace>
  <inkml:trace contextRef="#ctx0" brushRef="#br0" timeOffset="190275.558">10956 15018 272 0,'0'0'13'0,"0"0"-9"16,0 0 18-16,0 0 1 16,0 0 8-16,0 0 16 15,35 0 9-15,-22 0-14 0,5 3 0 16,1-3-16-16,6 3-13 15,0 0-11-15,1-3-2 16,0 1-8-16,-5 5-44 16,-18-6-26-16,1 0-125 15</inkml:trace>
  <inkml:trace contextRef="#ctx0" brushRef="#br0" timeOffset="191061.824">11424 14948 195 0,'0'0'126'0,"0"0"-82"0,0 0-27 16,0 0 4-1,0 0 50-15,0 0-15 0,7 96-14 16,-7-73-15-16,0 3-6 15,0-6-12-15,-1-3-4 16,-8-10 0-16,4-1-5 16,-2-6-19-16,7 0 19 15,0 0 14-15,-3-3 4 16,3-15-18-16,0-8-26 16,0-4-8-16,0-2-12 15,10-8-41-15,8 4 41 16,7 3-1-16,4 6 47 0,3 8 11 15,-4 3 10 1,-6 9 8-16,3 4-17 0,-11 3 2 16,2 3 2-16,-3 13 3 15,-5 5-2-15,-1 1-6 16,-4 0 7-16,-2 2 8 16,1 0-2-16,-2-7-10 15,0-2-6-15,0-8-4 16,0 0-4-16,0-7-1 15,0 0-2 1,0 0 3-16,0 0 7 16,1 0-1-16,4-7-6 15,9-10-12-15,-3 1 9 16,5-5-11-16,3 3 7 16,0 3 7-16,3 6 0 15,-5 3 3-15,3 6-3 16,-6 0 0-16,-2 0 0 15,4 15 0-15,3 6 3 16,-10 0 8-16,-1 2-4 0,-1-4-3 16,-6 1-3-16,-1 0-1 15,0-1-8-15,0-3-18 16,-1-14-77-16,-4-2-107 16</inkml:trace>
  <inkml:trace contextRef="#ctx0" brushRef="#br0" timeOffset="191469.725">11996 14918 236 0,'0'0'169'0,"0"0"-53"0,0 0-53 15,0 0-26-15,0 0-5 16,0 0-4-16,53-3-18 16,-45 3 4-16,4 0-10 15,2 0-1-15,-1 0-2 16,3 10-1-16,-1 10 0 31,-7 2 0-31,-1 2 0 16,-1 2 0-16,-6-2 2 0,0-2 0 15,0 1-2-15,-14-6 0 16,1-3-2-16,-7-4-22 16,5-3 18-16,1-4-49 15,-1-3-9-15,10 0-61 16,5 0-65-16</inkml:trace>
  <inkml:trace contextRef="#ctx0" brushRef="#br0" timeOffset="191766.085">12288 14945 330 0,'0'0'45'0,"0"0"-18"16,0 0-22-16,0 0 41 16,0 0-8-16,0 0-19 15,0 0-6-15,-84 16 7 16,71 5-1-16,2 1 4 16,5 1-5-16,5 0-8 15,1 0 5-15,0 0-15 16,0-3-5-16,1-6 1 15,13 0 3-15,2-1-7 16,6-7-37-16,-11-6-52 0,0 0-84 16</inkml:trace>
  <inkml:trace contextRef="#ctx0" brushRef="#br0" timeOffset="192064.001">12442 15047 138 0,'0'0'164'0,"0"0"-162"16,0 0-2-16,0 0 0 15,0 0 5-15,0 0 1 16,170 0-1-16,-126 0 0 16,-1 0 18-16,-5 0-15 15,-4 0-1-15,-7 0-7 16,-8 0-18-16,-19 0-90 16,0 0-120-16</inkml:trace>
  <inkml:trace contextRef="#ctx0" brushRef="#br0" timeOffset="192330.312">12653 14941 227 0,'0'0'63'15,"0"0"-48"-15,0 0 3 16,0 0 53-16,0 0 4 0,0 0-14 16,-52 106-35-1,37-80 4-15,5-1-23 16,0-3-2-16,1-2-5 0,6-1-1 16,0-6-36-16,3-12-74 15,0-1-100-15</inkml:trace>
  <inkml:trace contextRef="#ctx0" brushRef="#br0" timeOffset="192707.192">13173 14819 362 0,'0'0'58'0,"0"0"20"15,0 0-31-15,0 0-24 16,0 0-16-16,0 0 3 15,0 0 1-15,-100 33-1 16,76 4 8-16,-2 9-10 16,6 1-2-16,1-2-2 0,9 1-4 15,7-3 0 1,3-6-19-16,0-7 0 16,16-11 15-16,12-5 0 0,6-8-15 15,-21-6-70-15,0 0-107 16</inkml:trace>
  <inkml:trace contextRef="#ctx0" brushRef="#br0" timeOffset="193033.213">13445 14677 312 0,'0'0'44'16,"0"0"57"-16,0 0-27 15,0 0 0-15,0 0-31 16,0 0-13-16,65 354-12 15,-75-282-4-15,-25-2-13 16,-11-5-1-16,-14-11-24 16,-16-15-36-16,-14-9 47 15,53-30-96-15,-2-3-172 0</inkml:trace>
  <inkml:trace contextRef="#ctx0" brushRef="#br0" timeOffset="193999.922">11551 14608 126 0,'0'0'15'31,"0"0"28"-31,0 0 23 0,0 0 14 16,0 0-16-16,0 0-29 16,-118 122 1-16,104-79 17 15,-5 3-5-15,6 8-10 16,1 4-12-16,3 0-1 16,2 1-18-16,0 0-7 0,5 0-5 0,2-7-24 31,0-8-28-31,6-8-26 0,15-12 54 0,-8-24-44 31,6 0-69-31</inkml:trace>
  <inkml:trace contextRef="#ctx0" brushRef="#br0" timeOffset="194922.183">10339 14618 161 0,'0'0'111'0,"0"0"-14"16,0 0-15-16,0 0-13 0,0 0-25 15,0 0-13-15,0 0-24 0,-280 361-7 16,280-313-1-1,0 1 1-15,29-3 1 0,15 2 1 32,11-5-1-32,12 2-1 15,11-5-3-15,2-7-31 16,-51-27-77-16,-8-6-132 16</inkml:trace>
  <inkml:trace contextRef="#ctx0" brushRef="#br0" timeOffset="196171.846">13772 14669 104 0,'0'0'65'0,"0"0"-14"16,0 0 0-16,0 0 37 15,0 0-30-15,0 0-8 16,114 220 2-16,-109-168-2 16,-3-2-9-16,-2 6-4 15,0 0-26-15,-21 3 7 16,-6 1 1-16,-8-2-18 15,-6-1 8-15,-8-13-4 16,-7-4 0-16,-2-11-5 16,1-6-6-16,2-10-47 15,9-2-25-15,34-11-59 0,6 0-228 16</inkml:trace>
  <inkml:trace contextRef="#ctx0" brushRef="#br0" timeOffset="198758.603">14055 14922 245 0,'0'0'43'0,"0"0"1"16,0 0 81-16,0 0-23 0,0 0-59 15,0 0-6-15,0 0 2 16,9 9 7-16,-8-9-14 16,1 0-1-16,-2 0 4 15,0 0-14-15,0 0-14 0,0 0-1 16,0 0-5-16,0 0-1 15,0 1-3-15,0 2-2 16,0-3 3-16,0 2-2 16,1-2-3-16,6 11-3 15,8 2 9-15,-1 3 1 16,4 5 0-16,1-2-1 16,-4 1 0-16,1 0 0 15,0-7-7-15,-8 3-15 16,3-2-22-16,-3-3-20 15,2-2-27-15,-10-9-96 16,0 0-176-16</inkml:trace>
  <inkml:trace contextRef="#ctx0" brushRef="#br0" timeOffset="198969.468">14188 14905 334 0,'0'0'84'16,"0"0"-83"-16,0 0 84 15,0 0 0 1,0 0-26-16,0 0-4 16,-118 112-33-16,99-85-13 0,3-1-9 15,8 2-25 1,8-21-92-16,0-5-209 0</inkml:trace>
  <inkml:trace contextRef="#ctx0" brushRef="#br0" timeOffset="200047.463">14619 14753 372 0,'0'0'57'16,"0"0"-50"-16,0 0 86 31,0 0 6-31,0 0-30 0,0 0-23 16,0 7-17-16,0-4-8 15,0-3-15-15,0 6-6 16,-4 11 0-16,-1 4 6 15,-3 11 2-15,5 8-4 16,-3 3 4-16,0 2 0 16,1-1-8-16,5-7 0 15,-2-2-26-15,2-5-40 16,0-27-60-16,0-3-187 16</inkml:trace>
  <inkml:trace contextRef="#ctx0" brushRef="#br0" timeOffset="201469.349">15683 15226 372 0,'0'0'15'0,"0"0"-9"16,0 0 43-16,0 0 25 16,0 0-1-16,0 0-30 15,0 0 5-15,98 5-28 16,-42-3-1-16,12 3-12 0,3 2 1 16,3 3-4-16,6 1-4 15,2 2 0-15,7 0-2 16,2 0 6-16,4 0-9 15,7 3-1-15,7-3-18 16,4-2-9-16,9-2-1 16,1 1 3-16,1-3-7 15,3 0 4-15,-5 3 3 16,-7-3 17-16,-12 1-37 16,-10 1-20-16,-14 0 13 15,-12-8 12-15,-9 4 40 16,-9-5 6-16,-15 0 32 0,-11 0 59 15,-10 0-4-15,-9 0-17 16,-3 0-5-16,1 0-29 16,-2 0-17-16,0 0-10 15,0 0-3-15,0 0-4 16,0 0-2-16,1 0-1 16,-1 0-6-16,0 0-22 15,0 0-37-15,0 3-66 16,0-2 7-16,0 2-77 15</inkml:trace>
  <inkml:trace contextRef="#ctx0" brushRef="#br0" timeOffset="202156.947">18372 15231 279 0,'0'0'118'16,"0"0"-13"-16,0 0-18 0,0 0-22 15,0 0-21 1,0 0-12-16,-1 0-10 0,1 0-6 16,0 0-7-16,0 0-3 15,0 0-5-15,0 0-1 0,-3 0-7 32,-5 12-4-32,-3 6 11 15,-7 9 2-15,3 3 0 16,-8-1-1-16,-1 5 0 0,0-2-1 15,0-2-2-15,2-3-10 16,6-7-5-16,3-3-6 16,7-11-5-16,2 3-2 15,4-8 4-15,0-1-10 16,0 3-6-16,0-3 27 16,12 0 15-16,7 0 8 15,8 0-1-15,5 0-4 16,6 0 6-16,7 3-9 15,6-3 1-15,3 3-1 16,-2-3-14-16,-7 0-24 16,-14 0-33-16,-29 0-58 15,-2 0-65-15</inkml:trace>
  <inkml:trace contextRef="#ctx0" brushRef="#br0" timeOffset="202434.947">18442 15403 44 0,'0'0'318'15,"0"0"-286"-15,0 0-24 16,0 0 31-16,0 0 9 15,0 0-17-15,-77 70-7 16,61-44-16-16,-2 4-3 16,4 1-5-16,-1-1 0 0,6-1-15 15,2 0-55 1,7-25-82-16,0-4-48 0</inkml:trace>
  <inkml:trace contextRef="#ctx0" brushRef="#br0" timeOffset="203000.092">18417 14937 62 0,'0'0'57'0,"0"0"-6"0,0 0 12 31,0 0 11-31,0 0-18 0,0 0-2 0,-208 21 3 32,179 15-30-32,-2 7-5 0,5 6-10 0,2 8 9 31,1 2-2-31,10 1 5 0,4 5 1 15,9-4-17-15,0 1-1 16,3-3-4-16,14-2-3 16,6-8 0-16,5 1 1 0,2-11 1 15,3-9-2-15,0-10 3 16,2-11 3-16,-3-7 1 16,5-2 1-16,0 0 1 15,1-7-5-15,0-10-1 16,-1 0-3-16,0-5 0 15,2-1-12-15,-4-4 2 0,1-7 0 16,-5-3 8-16,-3-8 2 16,-5-11 3-16,-7-8 1 15,-3-4-2-15,-12-1 0 16,-1 3-2-16,0 10-7 16,-18 4-9-1,-8 8 0-15,-6 7 3 16,-4 4-18-16,-7 9 0 15,-4 5 3-15,-3 8-37 16,32 11-60-16,4 0-64 16</inkml:trace>
  <inkml:trace contextRef="#ctx0" brushRef="#br0" timeOffset="207124.919">14867 15645 165 0,'0'0'24'0,"0"0"-23"15,0 0 35-15,0 0 50 16,0 0-7-16,0 0-25 15,0 0-28-15,-61-4-12 16,53 0-7-16,-4 2 5 16,5 2 3-16,0-3-9 15,1 3-4-15,1-3-1 16,-5 2 0-16,-3 1 1 16,-3-3 1-16,-1 0 1 15,-7-1-3-15,-3 1 2 16,-3 0-3-16,-4-4 0 0,-4 1 0 0,-5 2-1 15,-7-5 2-15,-1 2-2 16,-12-3 1-16,-1 0 0 16,-3-2 0-16,-2 1 0 0,-6 1 0 15,-3 3-2-15,2 0 2 16,-5 2-3-16,0 0 0 16,-2 0-3-16,2-2-13 15,-2-3 3-15,2 0 16 16,1 0-1-16,0-3 1 15,-4 0 0-15,-6-3 1 16,4 1 1-16,0 6-2 16,4-4 0-16,-1 5 2 15,2 2-2-15,2 0-1 16,1 2 1-16,-3-5 0 16,3 5 0-16,3-3 1 15,6 1-1-15,-1 0 1 0,3-1-1 16,-1 4 0-1,-1-4-1-15,4 1 1 0,4 2-1 16,6 1 1-16,-1 0 0 16,3 0 0-16,-2 2 0 15,-5 1 2-15,-5-3-2 16,-3 3 6-16,-2 0-5 16,-3-2 2-16,1-1 1 15,2 2 10-15,9 1-5 16,4-4-2-16,7 4-3 15,5 0 5-15,0 0 0 16,-1 0-6-16,-2 0 5 0,2 0-8 16,-1 0 0-1,-1 0-1-15,1 0 1 0,-6 0 2 16,6 0-2-16,0 0 1 16,1 0 4-16,6 4-1 31,4-4 2-31,-1 4 4 15,-1-2 6-15,-2 1 1 16,-4-2-8-16,1 2 3 16,0-3-4-16,2 3 6 15,5-3 5-15,11 0 1 16,3 0 4-16,13 0 2 16,3 0-7-16,6 0-7 15,0 0-1-15,0 0-7 0,0 0-3 0,0 0-1 16,0 0-42-16,0 3-89 0,0-3-140 15</inkml:trace>
  <inkml:trace contextRef="#ctx0" brushRef="#br0" timeOffset="208746.719">15344 13319 265 0,'0'0'45'0,"0"0"27"16,0 0-47-16,0 0 1 16,0 0 6-16,0 0 1 15,0 0-16-15,-23-37-7 16,18 35 0-16,4 2 23 16,1 0 6-16,0 0-13 15,0 0-12-15,-2 0-14 16,-3-3-1-16,-5-1-1 15,-11 0 2-15,-10-2 0 16,-11-3-1-16,-6 2 1 16,-7-3 0-16,-8 0 0 15,-1 4 0-15,-13-1 1 16,-5 0 0-16,-1-2-1 0,-9 2-8 16,-4-3-8-16,-3 0-7 15,-8 1-7-15,-3-2 3 16,-10-1 6-16,-5-2 3 15,-5 1 17-15,-11-1 1 16,-2-2 0-16,-1 2 0 16,-6-1 0-16,5-2 1 15,-10-1-1-15,-3 1-27 16,3-1-6-16,1-2 3 16,10 3 5-16,14 7 20 15,8-3 5-15,1 3 3 16,3 4-3-16,-6-1 22 0,-5 1-7 31,-6 2-7-31,-9 0 6 16,11 1-9-16,3 1 1 15,14-1 0-15,9-2 9 16,8 3-13-16,7-1 9 16,5-2-7-16,9 3 5 15,6-2 1-15,6-3 8 0,3 5 6 0,4 2-8 16,4 0-3-16,6 0-11 15,9 0-1-15,11 0 0 16,11 0-1-16,8 0 1 16,7 0 2-16,3 0 35 15,0 0 6-15,0 0-3 0,0 0-10 16,0 0 9-16,0 0-15 16,0 0-16-16,0 0-9 15,0 0-20-15,0 0-29 16,0 0-38-16,0 0-27 15,0 0-125-15,0 2 85 16</inkml:trace>
  <inkml:trace contextRef="#ctx0" brushRef="#br0" timeOffset="-198762.36">511 15880 26 0,'12'3'58'0,"-6"0"-18"0,0 1-7 15,-1-1-1-15,1 0 0 16,0-3 16-16,-3 0-6 16,2 0 13-16,-5 3-10 15,3-3-11-15,-3 0-4 16,3 0-11-16,3 1-9 16,0 2-5-16,-3-1-2 15,-3-2 0-15,0 0 6 16,0 0 29-16,0 0 13 15,0 0 1-15,0 0-2 16,0 0-13-16,0 0-10 16,0 0-8-16,0 0-7 15,0 0-11-15,0 0-1 16,0 0-2-16,0 0-2 16,0 0 4-16,0 0 0 15,-3 0-9-15,0 0-4 16,-3 0 7-16,-5 4 0 15,-12 0 6-15,-9-4 6 16,0 5-6-16,-2-3 0 16,-2 0 0-16,4-2 0 15,-2 0 0-15,5 0 0 16,8 0 1-16,8 0-1 0,4 0 0 0,2 0-1 16,7 0-10-16,-2 4-10 15,2-1-15-15,0 1-8 16,0 1 13-16,0 0-2 15,0 0 17-15,0 2 0 16,0 0 6-16,0-1-2 16,-3 5 3-16,-3-2-17 15,0 0-4-15,-1 3 23 16,0-3 7-16,1 0 4 16,3 1-3-16,-2 0 0 15,2-2 0-15,0 1-1 0,0 0 0 16,-3-1 0-16,3 1 3 15,3-1 5-15,0 2-6 16,0 3 11-16,0 0 10 16,0-3-15-16,0 3-3 15,6 0-1-15,-3-2 0 16,0 0-4-16,0 3 0 16,-3-4-4-16,0 3 4 15,0-3-3-15,0 4 0 16,0-4 3-16,0 0 0 15,0-3-3-15,0-4 3 16,0 0 0 0,0-3 2-16,0 0 8 15,5 0 16-15,7 0-6 16,2 0-3-16,7 0-14 16,4 0-3-16,2 0 0 15,1 0-1-15,-4 0-10 0,-4 0-45 16,-3 2-16-16,-17 0-95 15,0-2-101-15</inkml:trace>
  <inkml:trace contextRef="#ctx0" brushRef="#br0" timeOffset="-198531.73">306 16186 70 0,'0'0'423'0,"0"0"-325"15,0 0-11-15,0 0 3 16,0 0-44-16,0 0-29 16,0 0-17-16,-21-19-5 15,-1 19-1-15,-14 0 6 16,2 0-1-16,-1 0-37 16,9 0-37-16,9 0-33 15,17 0-80-15,0 0-105 0</inkml:trace>
  <inkml:trace contextRef="#ctx0" brushRef="#br0" timeOffset="-197983.108">700 16130 307 0,'0'0'104'0,"0"0"-57"0,0 0-26 16,0 0-1-16,0 0-20 15,0 0-3-15,-62-3 2 16,40 20 1-16,2 1 1 16,2 3 1-16,3-2-2 15,10 0-1-15,5-4 0 16,0-2-5-16,5-6 3 16,13-3 3-16,4-1 12 15,7-3 9-15,1 0-6 16,-2-4 4-16,-4-12-9 15,-1 2 9-15,-6-2 2 0,-3 4-2 0,-8 1 13 16,-3 7 3-16,-3 1 0 16,0 3 7-16,0 0-34 15,0 0-8-15,0 3-27 16,0 20 13-16,0 11 14 16,0 9 14-16,0 9-6 15,0 5-3-15,0 2-1 16,0-4-4-16,3-7-7 0,6-12-56 15,0-13-29 1,-6-23-8-16,2 0-177 0</inkml:trace>
  <inkml:trace contextRef="#ctx0" brushRef="#br0" timeOffset="-197354.096">1000 15935 378 0,'0'0'42'0,"0"0"-33"16,0 0-9-16,0 0 42 0,0 0-10 15,0 0-16-15,135-56-15 16,-102 56-1-16,-4 0 23 15,-4 0 5-15,-7 2-22 16,-5 6-4-16,-6 2-2 16,-7-4-6-16,0 2-5 15,0 1-4-15,-14-2 9 16,0 2 6-16,-5-4 15 16,3 0-6-16,4 0-4 15,3 0 1-15,6-1-5 16,3 2-1-16,0-2-2 15,0 3 2-15,0 6 7 0,15 0 15 16,0 4-10 0,1-1-8-16,-1 4-1 0,-1-1-1 15,-2 2 0-15,-3-1-2 16,-4-4 0-16,-5 3-1 16,0-2 1-16,0-1-9 15,-14-1-11-15,-3-5 7 16,-4-2 13-16,2-4 5 15,-5-4-5-15,4 0-20 16,0 0-61-16,13 0-90 16,7-4-113-16</inkml:trace>
  <inkml:trace contextRef="#ctx0" brushRef="#br0" timeOffset="-196381.621">1511 15955 236 0,'0'0'307'0,"0"0"-264"0,0 0-13 16,0 0 2-16,0 0-32 16,0 0-14-16,4 28 14 15,1 1 0-15,1 10 28 16,3 0-17-16,-1 11-7 15,2 0 7-15,3 7-1 16,-1-2-7-16,-6-8-1 16,0-7-2-16,-3-18-2 15,-3-9-10-15,0-12-11 16,0-1-4 0,0 0 12-1,-6 0 15-15,0-1 13 0,-6-18-13 16,-7-2-8-16,-2-6-3 0,3 5-15 15,-1-1-21-15,-2 4 9 16,1-1-25-16,-1 3 26 16,5 0 4-16,7 4-18 15,2 3 36-15,4 5 15 16,3 3 26-16,0-4 17 16,6 2-4-16,7 2-39 15,3-5-6-15,8 7 5 16,4 0-2-16,10 0-4 15,-26 0-77-15,2 0-86 16</inkml:trace>
  <inkml:trace contextRef="#ctx0" brushRef="#br0" timeOffset="-195927.302">1882 16025 347 0,'0'0'56'0,"0"0"-55"16,0 0 25-16,0 0-20 16,0 0 35-16,0 0-15 15,0 0-6-15,-9 76 21 16,-2-56-23-16,-1-1-5 16,3-2-3-16,0-1-3 31,3 1-3-31,2-1-2 15,1-3-2-15,3-2-1 0,0-1-19 16,0-1 8-16,4-5-2 16,5 2 14-16,9-2 1 0,1-4 3 15,5 0-3-15,2 0-1 16,-2 0-43-16,4 0-26 16,-22-4-69-16,-3-2-136 15</inkml:trace>
  <inkml:trace contextRef="#ctx0" brushRef="#br0" timeOffset="-195700.567">1966 16199 170 0,'0'0'80'16,"0"0"-17"-16,0 0 26 0,0 0-46 15,0 0-4 1,0 0 23-16,-7 52-18 0,7-27-11 15,-3 1-9-15,0 4-8 16,0-3-7-16,-2-2-7 16,3 2-2-16,2-6-36 15,0-15-38-15,0-6-144 16</inkml:trace>
  <inkml:trace contextRef="#ctx0" brushRef="#br0" timeOffset="-193528.623">2645 15859 217 0,'0'0'15'0,"0"0"-6"16,0 0 26-16,0 0 11 16,0 0 30-16,0 0-26 15,0 0-18-15,0 94 0 16,0-85-1-16,0 4 0 15,0-3-13-15,-3 4-3 16,-2 2-6-16,-2 0-6 16,-2 0-3-16,4 1 0 15,-3 0-1-15,4-3 0 16,1-1-3-16,3 0-12 16,-3-4-29-16,1 1-15 0,2-10-86 15,0 0-75-15</inkml:trace>
  <inkml:trace contextRef="#ctx0" brushRef="#br0" timeOffset="-192607.246">2604 16061 139 0,'0'0'56'16,"0"0"-53"-16,0 0 6 15,0 0 30-15,0 0-18 16,0 0-8-16,0 0-7 0,215 29-3 0,-178-29-1 16,-3 0 12-16,-4 0 18 15,-7-2-21-15,-3-5-7 16,-9-6-4-16,-8 0 0 15,-3-1-26-15,0 0-35 16,0 2 4-16,-13-1 31 16,-6 3 23-16,1 3 3 15,2 5 3-15,1 2 16 16,3 0 37-16,-1 0-5 16,1 0-6-16,3 9-6 15,1 8-9-15,4 1-21 0,4 2 0 16,0 4 15-16,12-1-7 15,9-4-14-15,4-2 2 16,6-4-3-16,-1-3 13 16,2-3-9-16,0-5-2 15,-1 0 1-15,-4-2-4 16,-2 0 8-16,-4-2-9 16,-1-9-1-16,-3-10-11 15,4-6 5-15,-4-5-11 16,-3-10-10-16,1-4-24 15,-1-4 28-15,-2-3-16 16,0 10 11-16,-2 6 5 0,-3 10 24 16,-1 12 8-16,-4 5 24 15,1 6-3-15,-3 4 15 16,0 0-26-16,0 0-18 16,0 7-7-16,0 9 7 15,0 10 39-15,-5 8-6 16,-5 2 5-16,1 10-3 31,-1 4-4-31,7 0-6 16,0-5-9-16,3-4-4 15,0-9 1-15,3-6-13 16,13-7-3-16,8-7 2 0,5-6 0 0,5-6 0 16,5 0-2-16,1-20-6 0,-3-10-9 15,-2-12 10 1,0-12-12-16,-9-5-10 0,-1 0 14 15,-9 6-5-15,-6 17 21 16,-7 14 8-16,-3 10 27 16,0 9 16-16,0 3-10 15,0 0-41-15,-3 24-14 16,-5 13 14-16,0 11 20 16,-2 11 4-16,5-2-8 15,2-5-10-15,3-2-6 16,0-10-22-16,0-6 3 15,15-6-14-15,-9-28-50 16,2 0-119-16</inkml:trace>
  <inkml:trace contextRef="#ctx0" brushRef="#br0" timeOffset="-191912.931">4079 16094 427 0,'0'0'100'16,"0"0"-84"-16,0 0 14 0,0 0-30 15,0 0 1-15,0 0-1 16,-7 53 1-16,4-29 1 15,0-1-1-15,3-1 5 0,0-2-6 16,0-5-3-16,6-3 0 16,15-6 6-1,5-2-3-15,1-4 1 0,7 0 3 16,-6-10-2-16,0-10 6 16,0-7-8-16,-3-5 0 0,-1 1-3 15,-5 1 5-15,-3 1-2 16,-5 6 0-16,-5 3 2 15,2 7 0-15,-5 6-2 16,0 3 0-16,-3 3 0 16,3 1-2-16,-3 0-9 15,3 0-13-15,3 0-14 16,0 0 35-16,3 5 2 16,-2 1 2-16,-1 1-1 15,-3-3 3-15,4 3 1 16,-5 2 0-16,-2 0 8 0,6 3 15 15,-6 1-15-15,0 0 4 16,0 3-5-16,0 1 3 16,0 0 4-16,0 3-6 15,0-2-8-15,-3-1-4 16,-6-3-4-16,-3-4-30 16,2-1-22-16,0-2-21 15,5-7-46-15,2 0-74 16</inkml:trace>
  <inkml:trace contextRef="#ctx0" brushRef="#br0" timeOffset="-189659.298">5198 15691 233 0,'0'0'157'15,"0"0"-86"-15,0 0 11 16,0 0-26-16,0 0-34 16,0 0-14-16,0 0-4 15,-6 0-4-15,6 6-5 0,0 3 5 16,0 9 10-1,0 6 7-15,0 3 4 0,0 5-7 16,0 11 3-16,0 3-7 16,0 6-1-16,0 5 3 15,-4-7-8-15,-1-4-3 16,2-9-1 0,-3-11-1-16,0-9-4 0,3-8-7 0,3-7-7 15,0-2 9-15,0 0 10 16,0 0 11-16,0-12 0 15,12-11-11-15,3-7-7 16,1 4-6 0,5-2-5-16,5 0 6 15,-2 5 1-15,1-2 5 0,-1 7 0 16,1 7-6-16,-4 2 6 16,-2 8-4-16,-3-2 4 15,-4 3-3-15,1 0 6 16,-4 7-1-16,-3 10-1 15,-4-1 3-15,2 4 2 16,-4 0 0-16,0 6 1 16,0-6 6-16,0 2-4 15,-4-2 0-15,2-3-3 0,2-4 0 16,0-5-6 0,0-2-4-16,0-2-5 0,0-3 3 15,2-1 10-15,11 0 1 16,3 0 0-16,-1-10 0 15,0-5-3-15,2 2-11 16,-2-3 3-16,-3-1 10 16,4 0 2-16,-7 4 1 15,0 3 10-15,-6 4 42 16,-3 5-7-16,2 1-13 16,-2 0-18-16,0 0-15 15,1 1-14-15,-1 15 8 16,2 7 6-16,-1-2 0 15,4 4 1-15,-5-4 1 16,3-2-2-16,3-2-6 0,2-8-6 16,7 1 4-16,2-5-1 15,4-5-3-15,-6 0-5 16,1 0 9 0,-4-15 4-16,-3-5-7 15,-6-5 8-15,-3 2-2 16,0-4 1-16,0 4 8 15,-9 1 4-15,-3 3-2 16,-2 3-5-16,-4 7-1 16,0 2-1-16,-4 4-4 0,1 3 1 15,2 0 0 1,7 0-1-16,3 0-16 16,6 3-34-16,3 4-14 0,0-2-32 0,0-1 34 15,18-1 37-15,5-3 30 16,3 0 18-16,6 0 3 15,2 0 12-15,-2 0-28 16,0 0 1-16,-1 0 0 16,-5 0-2-16,-5 0 10 15,-12-3 0-15,-4 3 3 16,1 0-10-16,-3 0-4 0,-1 10-3 16,2 7 6-16,-4 2 12 15,0 5 7-15,0 2 7 16,0 0-10-16,0-2-18 15,0-2-1-15,3-5-3 16,5-4 0-16,0-3 5 16,5-6 0-16,3 0-1 15,0-4 5-15,1 0 0 16,0-8 1-16,-2-10-4 16,-2-2-1-16,-4-1-4 15,1 3 1-15,-8 7-1 16,1 0 4-16,0 9 33 0,-3 2-12 15,3 0-3-15,-3 0-23 16,3 0-9-16,-3 0-9 16,3 15 13-16,5 4 2 15,-2 3 3-15,5-5-2 16,5-2-7 0,0-5 5-16,2 1 1 0,2-9 2 15,3 2 1-15,-3-4 0 16,-2 0 1-16,-4-2 0 0,1-13 5 15,-7-5 2-15,1 1-1 16,-6-7-2-16,0 2 11 16,-3-2-7-16,0-1-9 15,0 8-6-15,-3 5-23 16,-3 8-7-16,0 6-32 31,6 0-136-31,0 0-42 16</inkml:trace>
  <inkml:trace contextRef="#ctx0" brushRef="#br0" timeOffset="-187558.343">7019 16177 17 0,'0'0'36'0,"0"0"24"16,0 0 6-16,0 0-22 15,0 0 10-15,0 0-7 16,0 0-17-16,17-104 15 15,-26 97 10-15,1 2-22 0,-1 2-19 16,-2 3-4-16,5 0-3 16,-6 0-6-16,3 0 4 31,-5 0 6-31,5 0 4 16,-2 10-6-16,-1 3 3 15,-2 1-5-15,5 4 2 16,3 7-3-16,4-2-2 0,2 2-2 15,0-2 17 1,2-3-9-16,13-2-8 0,5-2 0 16,4-6-1-16,7-3 6 15,2-4-2-15,8-3 3 16,6 0-6-16,-7-3-2 16,1-8 3-16,-6-5-3 15,-9-1-2-15,-4 0-1 16,-10-3-1-16,-6 1-1 15,-3 0-11-15,-3 2-11 16,0 7 1-16,0-1 16 16,0 3-8-16,-3 6 12 15,0 0-12-15,3 2-24 16,0 0-8-16,0 0-22 0,0 0-12 16,0 0 30-16,0 0 35 15,0 0 19-15,9-3 19 16,0-2 2-16,0 3-9 0,7-1 37 15,-1-1-9-15,3 0-12 16,-4 2-2-16,4 2 0 0,-5 0 6 16,3 0 1-16,-5 0-22 15,-4 0-3-15,3 0-3 16,-4 6 1-16,-3 3-1 16,0 6 11-16,0 1 4 15,-3 1 7-15,0 3-6 16,0 6-10-16,0-4 2 15,0 2-4-15,0-1-6 16,0-3-2-16,0-1-1 16,0-2-13-16,0-4-32 15,5-7-48-15,-2-6-38 16,4 0-162-16</inkml:trace>
  <inkml:trace contextRef="#ctx0" brushRef="#br0" timeOffset="-186928.189">7001 16154 209 0,'0'0'98'0,"0"0"-17"16,0 0 12-16,0 0-32 15,0 0-14-15,0 0-8 31,0 0-11-31,0-3-7 0,0 3-14 16,-2 0-7-16,-13 0 1 16,-3 0 10-16,-2 0-8 15,3 3-3-15,3 4-6 16,2 2-61-16,12-8-79 0,0-1-223 16</inkml:trace>
  <inkml:trace contextRef="#ctx0" brushRef="#br0" timeOffset="-185788.498">7550 16121 63 0,'0'0'40'0,"0"0"13"16,0 0 23-16,0 0-35 16,0 0-41-16,0 0 1 15,0 0-2-15,0 2 2 16,0-2 3-16,0 0 14 15,0 0-14-15,0 0-4 16,0 2-3-16,0-2-7 16,0 2-13-16,0 1 1 15,0-3 20-15,0 0 2 16,0 0 15-16,0 0 31 16,0 0 37-16,0 0 12 0,0 0-23 15,0 0-26-15,0 0-25 16,0 0-11-16,3 0-10 15,0 0-1-15,0 0-6 16,-3 0 3-16,0 0 2 31,0 0 2-31,0 0-1 16,0 0 2-16,0 4-2 0,0 2 2 16,0 5 2-16,0 0 0 0,0 4 3 15,0 0-4-15,-3 2-2 16,0-5 2-16,-2 3-2 15,2 0 1-15,-3 0-1 16,-2-1 2-16,5-1-2 16,1-1-2-16,1-5 0 15,1 3-1-15,0-6-10 16,0-1-25-16,0 0-32 16,0-3-29-16,0 0-104 15</inkml:trace>
  <inkml:trace contextRef="#ctx0" brushRef="#br0" timeOffset="-185169.458">7600 16144 103 0,'0'0'58'0,"0"0"-13"0,0 0 29 15,0 0 8-15,0 0-29 16,0 0-29-16,0 3 18 16,0-3 0-16,0 0 5 15,0 0-15-15,0 0-9 16,0 0-4-16,0 0 8 31,0 0-7-31,3 0-1 0,2 0-8 16,1 0-11-16,5 0-2 0,1-6 1 0,0 5-3 15,3-1 3-15,1 2-2 16,5 0-2-16,2 0 0 16,5 0-10-16,2 0-5 15,2 0 4-15,-8 0-5 16,-3 0-10-16,-5 0-41 16,-16 0-57-16,0 0-77 15</inkml:trace>
  <inkml:trace contextRef="#ctx0" brushRef="#br0" timeOffset="-184668.785">7875 16206 373 0,'0'0'53'0,"0"0"-21"0,0 0 27 16,0 0-40 0,0 0-11-16,0 0-2 0,-109-4 1 31,91 8-5-31,2 9-2 15,5 2 0-15,5 2-1 0,3 1-2 0,3 1-31 16,0-2 3-16,18-3-5 16,3-4 36-16,7-4-1 15,7-6 0-15,2 0-6 16,-4 0 7-16,0-13 4 16,-4-4 0-16,-8-5-3 15,-4-1 8 1,-5 2-1-1,-7-2 6-15,-5 1-14 0,0 1-8 0,0 8-4 16,-8 0 8-16,-4 6-1 0,-4 5-9 16,4 2-21-16,-1 0-4 15,0 0-27-15,7 0 9 16,2 0 7-16,4 2-21 16,0 5-21-16</inkml:trace>
  <inkml:trace contextRef="#ctx0" brushRef="#br0" timeOffset="-184606.263">7875 16206 24 0</inkml:trace>
  <inkml:trace contextRef="#ctx0" brushRef="#br0" timeOffset="-184357.368">7875 16206 24 0,'83'-55'67'0,"-83"55"17"0,0 0-6 0,0 0 3 0,0 0-14 16,0 0-23-16,119 0-26 15,-105 0-11-15,-2 6-2 16,2 4-4-16,-5 0-1 16,0 3 11-16,-4 3 4 0,-1 1 2 15,1 3 0-15,-4 3-3 16,4-3-10-16,-5-1-1 15,0-5 1-15,0-1-4 16,0-7-5-16,0-3-6 16,0-3 11-16,0 0 2 15,0 0 35-15,0-2 22 16,5-15-17-16,6-3-34 16,8-6 0-16,7-1-5 15,8 4-3-15,0-1 0 16,5 8-4-16,0 7-5 31,3 2-57-31,-29 7-71 0,-1 0-130 16</inkml:trace>
  <inkml:trace contextRef="#ctx0" brushRef="#br0" timeOffset="-182732.44">8934 16190 222 0,'0'0'28'0,"0"0"4"16,0 0 55-16,0 0-32 16,0 0-16-16,0 0-3 15,0 0 15-15,-3-19-9 16,3 18-5-16,0-2-5 16,-1 3-3-16,1-3-13 15,0 3-15-15,0 0-1 16,-6 0-3-16,-6 0-8 15,-5 0-5-15,-1 0 4 16,1 6 4-16,-2 1 3 16,10 6 5-16,-7-4-3 0,4 3-1 15,4 0 3-15,5 1-2 16,3 0-3-16,0 1 0 16,8 3 2-16,13-2 8 31,0-2-4-31,10-3 5 15,1-3-1-15,1-3-4 0,2-1-1 0,-1-3-59 16,-26 0-98-16,-1 0-233 16</inkml:trace>
  <inkml:trace contextRef="#ctx0" brushRef="#br0" timeOffset="-182294.511">9180 16055 189 0,'0'0'25'16,"0"0"28"-16,0 0 22 16,0 0 21-16,0 0-24 15,0 0-36-15,0 0-22 16,14 242 3-16,-14-213-10 15,0-8-5-15,0-9-2 16,-1-6 0-16,1-5-4 0,0-1-19 16,0 0 23-1,0-12 9-15,3-7-5 0,10-11-4 16,8 4-1-16,-2 0-1 16,6 7 2-16,-7 4-5 15,4 9 5-15,-1 4 1 16,-2 2 7-16,-1 2-7 15,-5 14 1-15,0 4 1 16,-8 4 10-16,-5 0-2 16,0 1 1-16,0-2-7 15,0-3-5-15,0-4-5 16,0-2-36-16,0-14-54 0,0 0-142 16</inkml:trace>
  <inkml:trace contextRef="#ctx0" brushRef="#br0" timeOffset="-180608.723">9667 16269 366 0,'0'0'76'15,"0"0"-53"-15,0 0 35 16,0 0-29-16,0 0-9 15,0 0-14 1,-74-39 4-16,58 43-2 0,-2 9-6 16,3 0 0-1,1 7 0-15,9 2-2 0,2 1-3 16,3-3-1-16,0-6-5 16,3-4 7-1,9-4 2-15,5-6 3 0,6 0 11 16,1 0 4-16,4-13 5 15,-5-4-4-15,-3-3-4 16,3-6-4-16,-5 3-7 0,-5 0-2 16,-1 4-2-16,-5 6 0 15,-4 5 0-15,-1 4-1 16,1 4 0-16,-3 0-15 16,3 0-15-1,0 17 5-15,3 6 26 0,1 1 0 16,-1 0 0-16,1 1 1 15,-2-6-1-15,1-1 1 0,1-8-1 16,-1-4-3 0,5-6 0-16,6 0 3 0,-2 0 4 15,7-10 2 1,-1-8-2-16,2-7 0 0,-3 0-4 16,3-2-5-16,-2 4-15 15,-2 2 8-15,-6 8 10 16,-5 6 1-1,-2 7-1-15,1 0-1 0,-1 0-9 0,4 10 6 16,-5 13 6-16,2 1 5 16,-4 1 0-1,-1 2 0-15,2-3-2 16,-1-4-1-16,-1-4-2 0,2-7 0 16,3-2 0-16,0-4-3 15,1-3 3-15,1 0 0 16,4 0 6-16,2-15-5 15,2-5-1-15,1-3-8 16,-3-1-19-16,-1 2-3 0,0 2 18 16,1 3 12-16,0 3 1 15,-4 4 11-15,4 4 7 16,-7 4 4-16,-5 0-5 16,1 2-18-16,2 0-6 15,3 10 2-15,1 8 3 16,-2 5 1-16,-1 2 0 15,-3 2 0-15,2 0 1 16,1-1 1-16,5-7-2 16,-4-2 0-16,4-4-2 15,0-6 2-15,1-3 3 16,6-4-2-16,6 0 3 0,-1-10-1 16,4-11 4-16,-3-2-4 15,-1-6-3-15,-5-1-1 16,2 3-9-16,-7 1-16 15,1 6 18-15,-11 7 0 16,-1 6-20-16,-3 4-21 16,0 3 4-16,-3 0-109 15,-12 4 45-15,4 15 109 16,-4 1 3-16,2-1 7 16,3 5 13-16,1-1 25 15,4 4 16-15,2-3 12 16,0 5 9-1,3-3-13-15,0 3-27 16,0 1-34-16,0 0 4 0,0-1-2 0,6 2 2 16,-4-1 0-16,1-1-6 15,-3-3-4-15,0-6-4 16,0-9 1 0,-3-5-2-16,-5-6-3 15,-6 0 3-15,0 0 9 0,-2-7 0 16,-7-13-9-16,6-3-9 15,-2-4-4-15,7 0-23 16,12 2 0-16,0 3 4 16,0 1 16-16,11 1-6 0,15 0 19 15,5 4 3-15,2 2-14 16,6 6-5-16,0 4-25 16,4-3-15-16,1 1-18 15,-1-1-23-15,-3-6 63 16,-5-1 36-16,-11-3-1 15,1-6-2-15,-8-1 2 16,-2-1-10-16,-4-2-10 16,-11 5-7-16,0 5-26 15,0 4 55-15,-8 9 0 16,-10 1 2-16,5 3 20 16,0 0 35-16,-3 0-4 0,3 11-15 15,5 8-8-15,-1 1 22 16,6 6-21-16,3 1 37 15,0 3-16-15,0-5-21 16,0 0-21-16,12-10-9 16,0-4 0-16,0-4 9 15,1-7 9-15,0 0 23 16,1 0-3-16,8-11-25 16,-6-5-5-16,5-4-3 15,-1-1-6-15,0-4-1 16,0 4-1-1,1 1 2-15,-2 7-8 16,-4 3 5-16,4 1 0 0,-7 9 0 0,3 0-3 16,1 0-1-16,-3 7 6 15,1 8-1-15,3 3 2 16,-9 3 0-16,-2 1 2 16,-5-2-1-16,-1-1-1 31,0 1 1-31,0-7 1 15,-3-1-2-15,-6-3-38 0,-8-4-44 0,12-5-2 16,1 0-132-16</inkml:trace>
  <inkml:trace contextRef="#ctx0" brushRef="#br0" timeOffset="-180074.711">11653 16293 154 0,'0'0'52'16,"0"0"-11"-16,0 0 5 16,0 0-2-16,0 0 12 15,0 0 2-15,0 0 0 31,176-264-17-31,-156 214-18 16,-5 0-21-16,-7 4-2 0,-4 17-13 0,-4 15 7 0,0 7-8 16,0 7 6-1,0 0-50-15,-9 7 1 0,-3 19 57 16,-4 8 31-16,2 14-1 16,0 9 11-16,1 4 2 15,-1 7-7-15,4 0-11 16,2 6 6-16,1-5-13 31,7-6-16-31,0-6-1 16,0-15-1-16,0-9 0 15,0-19-28-15,0-7-9 0,0-7-30 16,0 0-32-16,0-17-175 16</inkml:trace>
  <inkml:trace contextRef="#ctx0" brushRef="#br0" timeOffset="-179902.877">11928 16269 217 0,'0'0'15'0,"0"0"-1"16,0 0 11-16,0 0-11 15,0 0-14-15,0 0-7 16,-216-20-57-16,216 20-110 15</inkml:trace>
  <inkml:trace contextRef="#ctx0" brushRef="#br0" timeOffset="-179248.75">11956 16223 259 0,'0'0'14'15,"0"0"58"-15,0 0 10 16,0 0-33-16,0 0-24 0,0 0-11 0,-52 118-14 16,52-100-1-16,3-6 1 15,10-2 0-15,7-7 3 16,0-3-1-16,2 0 4 16,-3-5 2-16,-5-15 7 0,-1-4 13 15,-1-6-14-15,-6 1-5 16,0-4-6-16,-6 6-3 15,0 1 0-15,0 8 0 16,-12 6 0-16,0 3 3 31,-4 5-3-31,3 1-1 16,-4 3-1-16,-1 0-1 16,10 0-5-16,0 3-18 15,5 7-14-15,3-3-11 0,0 1-23 16,0 0 10-16,11-4 64 0,5-2 7 15,0 2 36 1,-1-4 3-16,-3 0 0 0,1 0 14 16,-1 0-13-1,-5 0-11-15,3 0-2 0,-3 0-6 16,1 0-28-16,0 0-1 16,-2 0-4-16,4 12 5 15,1 5 4-15,0 3-3 16,-6 1 1-16,3 5-3 15,-3-4 2-15,-2-3-2 16,2-1 1-16,0-9-11 16,-3-6-2-16,-1-1 1 15,-1-2 7-15,6 0 5 16,0-3 15-16,9-15-5 16,7-5-7-16,0-4 1 0,9 2-4 15,-4-2-1 1,2 7-12-16,1 6-12 15,-3 9-19-15,-19 5-97 16,1 0-189-16</inkml:trace>
  <inkml:trace contextRef="#ctx0" brushRef="#br0" timeOffset="-178810.335">12977 16259 305 0,'0'0'109'16,"0"0"-48"-16,0 0-25 15,0 0 11-15,0 0-47 16,0 0-8-16,-48-8 5 15,26 26 3-15,0 1 0 16,4 5 4-16,-2-1-3 0,6-2 4 16,8 2-2-16,3-8-3 15,3-5-5-15,0-6-6 16,3-1 11-16,9-3 8 16,10 0 6-16,3-9 4 15,2-9-3-15,3-4 1 16,-5-2-3-16,0 4-7 15,-8 4 5-15,-7 7-5 0,-2 2 0 0,-6 7-6 16,2 0-1-16,-4 0-14 16,6 16-16-16,0 7 7 15,3 1-54-15,-3-11-43 16,1-6-99-16</inkml:trace>
  <inkml:trace contextRef="#ctx0" brushRef="#br0" timeOffset="-178383.656">13318 16339 329 0,'0'0'56'16,"0"0"-16"-16,0 0 44 16,0 0-32-16,0 0-9 15,0 0-21-15,180-188-17 16,-163 162-2-16,-3-1 15 15,-7 4-14-15,-4 2-4 16,-3 8-4-16,0 3-45 16,0 6 41-16,-4 4 2 15,-6 0 3-15,0 0 0 0,-2 4-4 16,0 9 5 0,0 7 2-16,-2 4 2 0,6 6 0 15,2-1-1-15,3 4 7 16,3-4 1-16,0 1-8 15,1 1 1-15,10-3 3 16,6-1-2-16,-9-5-3 16,-2-7 3-16,-3-6 1 15,-2-1-2-15,-1-6-2 0,0-2-4 16,0 0-31-16,0 0-37 16,-10 0 72-16,-1 0 1 15,0-2-1-15,5-6-37 16,4 2-22-16,2 3-58 15,0 0-135-15</inkml:trace>
  <inkml:trace contextRef="#ctx0" brushRef="#br0" timeOffset="-177787.724">13645 16249 198 0,'0'0'156'0,"0"0"-97"15,0 0-21 1,0 0-20-16,0 0-12 16,0 0-6-16,22 41 17 0,-22-16-8 0,0-2 0 15,0-2 1-15,0-4-1 16,-3-4-7-16,1-8-2 16,2-1-4-16,0-4 4 15,0 0 0-15,0-3 21 0,8-11-10 16,10-8-7-16,6-5-3 15,4-7-1-15,-1 5-3 16,1-1-33-16,-5 7 13 16,-4 8 19-16,-9 8 4 15,-3 5 9-15,-4 2 13 16,1 0-22-16,-2 21 0 16,-2 9 22-16,0 3-1 15,0-3-1-15,0-1-13 31,0-5-4-31,0-4-2 0,0-8-1 16,0-1 0-16,0-8-1 16,9 0 0-16,6-3 1 15,3 0 5-15,5-13-5 0,8-11 0 16,-2-6-3-16,3-5 1 16,-1 2-3-16,-7 7 5 15,-1 5 1-15,-11 11 26 16,-5 3 15-16,-2 4-9 15,-5 3-11-15,1 0-22 16,-1 3-14-16,0 14 12 16,0 10 2-16,0-1 2 15,0 0-2-15,0 1-2 16,2-5-31-16,8-1-9 16,11-2-32-16,-9-18-92 15,2-1-224-15</inkml:trace>
  <inkml:trace contextRef="#ctx0" brushRef="#br0" timeOffset="-176962.136">14437 16269 87 0,'0'0'365'16,"0"0"-315"-16,0 0-41 16,0 0 35-16,0 0 1 15,0 0-27-15,-102-29-11 16,81 52-4-16,1 0-2 15,3 9 1-15,6-3 4 16,0-1-6-16,6-1-20 16,5-10 20-16,0-5-2 0,0-2-1 15,0-10-3-15,8 0 6 16,11 0 10-16,5-20 2 16,2-7-5-16,-1-2-4 15,-2-4-3-15,-3 3-3 16,-3 8-3-16,-9 8 6 15,-2 8 1-15,-3 5 2 32,-3 1 5-32,2 0-8 0,-2 7-18 15,0 15 13-15,3 6 5 16,-2 1 2-16,9-3-1 0,-7-3-1 16,3-6-2-16,-1-4 1 15,5-6 1-15,2-3 0 16,7-4 1-16,1 0 1 15,3-10 0-15,1-11 1 16,2-12-2-16,0-3 6 16,-3-4-6-16,-1-6-1 15,-5-4-11-15,-4 4-10 16,-6 4 15-16,0 6 6 16,-4 9 1-16,-3 6 12 15,0 10 7-15,0 7-5 16,0 4 16-16,0 0-21 0,0 0-10 15,0 10-19 1,-6 12 16 0,-5 11 3-16,-3 8 4 0,1 5-1 0,0 3 1 15,4 4-4-15,6-7 0 0,3-9 0 16,0-5 0-16,0-15-1 16,1-7-1-16,7-7 2 15,8-3 5-15,2 0 10 16,8-3-4-16,-1-19-1 15,2-7-4-15,0-6 7 16,-1-4-12-16,2-1-1 16,-8 6-12-16,-2 11-6 15,-10 14 18-15,-5 3 2 16,-3 6-1-16,0 0-1 16,0 15-16-16,-6 15 16 15,-10 10 15-15,4 3 0 0,3 3-5 16,3-7-7-1,6-2-3-15,0-7 0 0,9-4-1 16,20-3-4-16,9-3-54 16,-17-20-82-16</inkml:trace>
  <inkml:trace contextRef="#ctx0" brushRef="#br0" timeOffset="-175873.196">15573 16147 148 0,'0'0'60'16,"0"0"-59"-16,0 0 24 15,0 0 20-15,0 0-15 16,0 0 49-16,0 0-22 15,-90 23 9-15,83-16-13 16,0 2-18-16,-3 4-13 16,7 4-16-16,1 3-6 15,2 3 0-15,0 4-2 16,0-1-10-16,0 3 6 16,12-4 6-16,5-2-2 0,6-7-6 15,2 0-13-15,2-9 7 31,2-3-18-31,-6-4-5 16,-15 0-81-16,-3 0-65 0</inkml:trace>
  <inkml:trace contextRef="#ctx0" brushRef="#br0" timeOffset="-175446.355">15856 15948 349 0,'0'0'141'0,"0"0"-141"0,0 0 0 15,0 0 75-15,0 0-6 0,0 0-31 0,-29 177-4 16,17-122 7-16,3 1-7 16,2 1-16-16,4-5-10 15,3-3-3-15,0-11-5 16,0-9-3-16,0-13-24 15,0-6-27-15,0-10-13 16,0 0 1-16,6-4 39 16,11-18 18-16,4-11-47 15,3-4 44-15,1 3 10 16,3 4 2-16,0 9 3 16,-1 8 20-16,-1 3-14 15,-5 7 2-15,-1 3 14 16,-2 0-14-1,-3 19-6-15,-8 7 10 16,-3 3-3-16,-4-2 0 16,0 3-11-16,0-7 8 15,-1-4-9-15,-3-2-25 0,1-7-36 16,3-10-20-16,0 0-155 16</inkml:trace>
  <inkml:trace contextRef="#ctx0" brushRef="#br0" timeOffset="-173935.961">16454 16305 507 0,'0'0'52'0,"0"0"-26"15,0 0 29-15,0 0-23 16,0 0-21-16,0 0-11 15,0 0 1-15,-113-32-1 16,84 54 0-16,9 8-1 16,-2 1 0-16,10-1-1 15,8-5-7-15,4-8-30 0,0-7 27 0,0-7 1 16,7-3 11-16,11 0 6 16,8 0 8-16,4-10-5 0,4-13 0 15,-1-4-3 1,-3-2-5-16,-1-7-1 0,-1 6-9 15,-2 7-12-15,-6 9 13 16,-7 5 8-16,-3 8-2 16,-7 1 2-16,0 0-7 15,0 17 4-15,-2 10 3 16,-1 5 5-16,0 0-1 16,0 2-3-16,0-7-1 15,-3-4 0-15,3-6-4 16,0-4-4-16,0-9-1 15,2-2 5-15,9-2 4 16,6 0 7-16,5-16-1 16,3-7-1-16,-1-3-5 15,8-1-8-15,-10-1-4 0,2 6-2 16,-4 5 12-16,-4 8 0 16,-6 7 2-16,-1 2 7 15,0 0-7-15,2 12 0 16,-6 14 0-16,1 1 7 15,-5 2 7-15,2 1-10 16,0 0-2-16,-1-10 4 16,-1-4-6-16,1-3-2 15,2-6 2 1,2-7-4 0,3 0 3-16,5 0 1 0,2-5 4 15,5-14 5-15,0-3-5 16,0-7-4-16,-5 1-3 15,1 3 1-15,2 2 2 16,-3 6 2-16,-4 7 1 16,-3 3 1-16,-1 4 10 15,-3 2-7-15,2 1-7 0,-2 0-6 0,4 8 5 16,1 13 1-16,-3 3 0 16,-2 7 1-16,-4-5-1 15,1 4 0-15,-1-5 0 16,2-1-4-16,0-1 2 15,3-6 1-15,0-5 0 16,3-5-2-16,-3-3-1 16,5-4 4-16,2 0 3 0,4 0 1 15,1-19 5 1,4-5-2-16,0-6-2 0,4-6 0 16,-2-1-5-16,-3-1 1 15,-3 8-1-15,-10 9 3 16,-4 5 0-16,-4 12-3 15,0 1-2-15,0 3-5 16,-9 0-38-16,-2 0-10 16,-2 13 55-16,-8 7 0 15,3 0 0-15,-2 6 1 16,2 2-4-16,5 1 6 16,1 3-2-16,6 0 24 0,6 0-8 15,0 0-2 1,0-2-9-16,0-6 8 0,0-2-4 15,0-2 4-15,0-3-5 16,0-4 1-16,0-3-6 16,0-3 2-16,0-4-4 15,0 1-2-15,0-1-13 16,-8-3-24-16,-5 0 2 31,-4 0 35-31,0 0 7 16,-2-5-2-16,2-7 0 0,5 2-2 15,6-3 0-15,4 3 2 16,2 1 4 0,0-3 8-16,0 3-7 0,6 3-9 15,8 0-1-15,5 2-6 0,3 1 0 0,10 0 4 16,4 2-4-16,5-3-21 16,5-2-9-16,0-3 3 15,1-5 29-15,-3-3 4 16,-2-2 4-16,-9-7 0 15,-4-1 4-15,-4 0 0 16,-12 1-4-16,-8 3-4 16,-5 6 0-16,0 4-3 15,0 6-1-15,-13 5 3 16,2 2-8-16,-8 0 4 16,2 2-1-16,-1 18 6 15,1 7 0-15,4 2 4 0,4 4 15 16,5-6 2-16,4-3-2 15,0-5-6-15,0-9-12 16,6-1 1-16,16-5 1 16,7-1 11-16,11-3-14 15,10 0-15-15,-32 0-89 16,4-6-174-16</inkml:trace>
  <inkml:trace contextRef="#ctx0" brushRef="#br0" timeOffset="-173349.532">18019 16391 366 0,'0'0'26'0,"0"0"-26"16,0 0 0-1,0 0 6-15,0 0 1 16,0 0 2-16,0 70-1 16,0-57 2-16,0 0-1 0,0-3-4 15,0-7-3-15,0-1-1 0,0-2-1 16,0 0 0-16,0 0 1 16,11 0 41-16,9-15-25 0,3-5-3 15,3-6 14-15,0 0-5 16,-3 2-16-1,-4 2-7-15,-3 9 0 0,-11 6 1 16,-1 5 1-16,0 2-2 16,-1 5-19-1,0 14 6-15,1 12 13 16,-4-2 3-16,0 2-3 16,0-3 0-16,0-3 1 0,3-6-1 15,0-9-1-15,0-5 0 31,0-3-2-31,1-2 3 16,7 0 8-16,5-4 21 0,8-16-20 16,2-5-2-16,1-3-1 15,-1 2-2-15,0-1-2 16,-4 8-2-16,-11 8 2 16,-2 9 4-16,-6 2-5 15,0 0-1-15,3 0-18 0,0 15 14 16,2 9 4-1,-3 2 3-15,-2 0 0 16,0-2-3-16,-3-1-10 0,0-9-48 16,0-11-57-16,0-3-124 15</inkml:trace>
  <inkml:trace contextRef="#ctx0" brushRef="#br0" timeOffset="-173187.344">18059 16209 616 0,'0'0'5'15,"0"0"-5"-15,0 0-19 0,0 0-42 0,0 0-22 16,0 0-110-16,22-10 49 16</inkml:trace>
  <inkml:trace contextRef="#ctx0" brushRef="#br0" timeOffset="-172435.47">19039 16352 214 0,'0'0'114'15,"0"0"-104"-15,0 0 18 16,0 0 22-16,0 0-47 0,0 0 21 15,5 59 12 1,-10-36-7-16,-4 1 1 0,0-1-24 16,-1 0-5-16,3-6 2 15,3-4 3-15,1-7-5 16,0-2-1-16,2-4 1 16,1 0 8-16,0 0 11 15,0-10 30-15,0-15-38 16,0-4-11-16,12-3-2 15,5-1-1-15,3 2-9 16,5 4-9-16,-3 8 7 16,1 6-2-1,0 10 4-15,-4 3 4 16,2 0-6-16,-5 3 2 0,-3 11 5 0,-4 6 5 16,-3 2 1-16,-4 5 0 15,-2-3 1-15,0 2 3 16,-2-4 2-16,-5-5 3 15,1-3-7-15,2-5 2 16,3-8-4-16,1-1 3 16,0 0 13-16,0 0 15 15,4-14-13-15,12-6-18 16,9-4-3-16,2-1-8 0,2-2-9 16,0 0-3-1,-3 8 20-15,-8 6 3 0,-6 8 7 16,-5 5 25-16,-2 0-32 15,0 9 3-15,2 14-3 16,-4 2 3-16,1 2 4 16,-1 3-5-16,-1-4 0 15,1-4-2-15,3 3-37 16,-3-22-42-16,3-3-114 16</inkml:trace>
  <inkml:trace contextRef="#ctx0" brushRef="#br0" timeOffset="-171969.518">19979 16209 222 0,'0'0'62'0,"0"0"27"15,0 0-9-15,0 0-4 32,0 0-43-32,0 0-20 0,0 0-3 15,-47 387-8 1,38-350-1-16,4-15-1 0,-1-7-5 0,-2-13-13 16,2-2-5-1,-2 0 23-15,-1-20 27 16,0-5-27-16,-4-9-18 0,0 2 13 15,-1 1 4-15,1 3 0 16,2 9 1-16,2 3 1 0,2 3-1 16,3 4-1-16,-2 2-2 15,0 1-31-15,3 5-17 16,3 1 5-16,0-3 45 16,0 3-2-16,16-3-3 15,6 2-13-15,7 1 5 16,9 0 14-16,5 0 2 15,9 0-2-15,-2 0-1 16,1 8 0-16,-37-6-48 16,-4 2-167-16</inkml:trace>
  <inkml:trace contextRef="#ctx0" brushRef="#br0" timeOffset="-171590.456">20627 16405 89 0,'0'0'406'15,"0"0"-385"-15,0 0-21 16,0 0 0 0,0 0 2-16,0 0-2 15,-102 10 0-15,76 7 2 16,0 2 9 0,3 1 4-16,6 2 14 0,5-4-6 15,6-2-15-15,6-6-5 16,0-3-3-16,0-2-5 15,14 0 5-15,13-2 10 16,7-1-10-16,7-2-52 0,-22 0-58 0,0 0-176 16</inkml:trace>
  <inkml:trace contextRef="#ctx0" brushRef="#br0" timeOffset="-168441.567">1642 16689 197 0,'0'0'80'16,"0"0"-75"-16,0 0 48 15,0 0 16 1,0 0-57-16,0 0-10 16,0 0 11-16,5 0 52 0,-5 0 26 15,0 0-16-15,0 0-3 16,0 0-15-16,0 0-18 16,0 0-33-16,-7 0-4 15,-12 0-4-15,-12 0-3 16,-16 6 5-16,-11-2-1 0,-3 2 1 15,-5-5 0-15,3-1-2 16,2 0 4-16,15 0-1 16,9 0 0-16,13-1-1 15,10-5 0-15,5 2-9 16,6 1-1-16,3 3 3 16,0 0-18-1,0 0-14-15,0 0-6 0,0 0-1 0,0 0 13 16,0 0 29-16,0 0 4 15,0 0 23-15,3 0-1 16,0 0-12-16,6 0-10 16,-1 0-14-16,7 0 13 0,-3 0-4 15,1 0 4-15,-4 3-5 16,3 7 6-16,0 4-1 16,-1 1 1-16,-6 5 5 15,1 3 16-15,-3 1-8 16,0 0-2-16,-3-2-5 15,0-2-4-15,0-1-2 16,0-2 0-16,0 1-15 31,0-5-27-31,-3 0-25 16,0-12-128-16,0-1-137 0</inkml:trace>
  <inkml:trace contextRef="#ctx0" brushRef="#br0" timeOffset="-167967.108">1344 16825 451 0,'0'0'16'0,"0"0"-13"16,0 0 66-16,0 0-11 0,0 0-13 15,0 0-21-15,0 0-7 16,9 105-10-16,-9-84 2 16,2-5-7-16,-2 0-2 15,0-4 2 1,0-5-2-16,3-3-6 16,-3-4-22-16,6 0 3 15,4 0 21-15,3 0 4 0,8-16 0 0,1-1 0 16,-1-5 0-16,2 5-1 15,0-1 0-15,-5 5 1 16,-1 7-1-16,-6-1-1 16,-4 7 1-16,-1 0-7 15,-2 0 0-15,-1 7 8 16,0 4 5-16,0 7 2 16,0 1 1-16,-3 2-6 15,3-1 3-15,0 0-3 0,3-1 0 16,0-5 0-16,3-4-2 15,2-3-8-15,0-5 0 16,8-2-15-16,-11 0-85 16,0-2-135-16</inkml:trace>
  <inkml:trace contextRef="#ctx0" brushRef="#br0" timeOffset="-167328.89">1922 16889 377 0,'0'0'40'0,"0"0"7"15,0 0 3-15,0 0-23 16,0 0-19-16,0 0-7 16,-90-29 0-16,74 40-1 15,6 6 1-15,5 3 1 0,5 2-2 16,0 1 0-1,0-3-2-15,5-3-4 0,12-5 5 16,-2-8 1-16,11-1 0 16,0-3 9-16,0-3 2 15,3-10-1-15,-3-12-7 16,-2 2 1-16,-5 1 2 16,-1-2-6-1,-1 2 0-15,-5-1-3 0,-1 7-9 16,-4 3-5-16,-2 9 11 0,-2 1 3 15,-3 3-2-15,0 0-28 16,2 12 6-16,1 9 27 16,3 1 6-16,-4 2 4 15,6-3-2-15,0-3-5 16,4-1 0-16,2-7-1 16,0-7-2-16,6-3 3 15,1 0-2-15,-1-10-1 16,0-10-1-16,-6-3 0 15,-2-2-3-15,-4-3-21 32,-2-2 7-32,-3-8 6 0,-3 4-9 15,0 5-15-15,0 5 8 16,0 11 3-16,0 6 25 16,0 7 30-16,2 0-30 15,3 7 0-15,-2 16 4 16,-1 7 21-16,4 6 7 0,-1 1 0 0,1-4-9 15,0 0-13-15,3-6-8 16,-1-2-2-16,8-5-2 16,0-6-20-16,-10-14-43 15,3 0-107-15</inkml:trace>
  <inkml:trace contextRef="#ctx0" brushRef="#br0" timeOffset="-167153.868">2495 16894 468 0,'0'0'78'16,"0"0"-35"-16,0 0 19 15,0 0-57-15,0 0-5 0,0 0-3 16,0 0-11-16,-142-23-16 0,113 23 5 16,8 0-43-1,21 0-72 1,0 0-128-16</inkml:trace>
  <inkml:trace contextRef="#ctx0" brushRef="#br0" timeOffset="-166700.669">2985 16871 498 0,'0'0'59'0,"0"0"-57"15,0 0 23-15,0 0-25 16,0 0 19-16,0 0-6 16,10 72-11-16,-10-52 5 0,13-6-7 15,3-1-4-15,1-4 2 16,6-6 2-16,0-3 6 31,0 0-1-31,-3-9 0 16,3-8 2-16,-2-6-5 0,2 0 0 0,-6 1 0 15,3 0-2-15,-5 6 0 16,-3 6 0-16,-6 4 3 16,1 6 20-16,3 0-23 15,1 0-4-15,4 7 3 16,2 9 1-16,-6 4 0 15,-1-1 0-15,-5 1 0 16,1 0 1-16,-6-3-1 0,0-7-18 16,0-3-37-16,-6-7-44 15,-2 0-78-15,-5 0-56 16</inkml:trace>
  <inkml:trace contextRef="#ctx0" brushRef="#br0" timeOffset="-166544.214">3076 16733 361 0,'0'0'3'16,"0"0"-3"-16,0 0-5 0,0 0-11 16,0 0-58-16,0 0-104 15</inkml:trace>
  <inkml:trace contextRef="#ctx0" brushRef="#br0" timeOffset="-166183.485">3726 16647 259 0,'0'0'20'16,"0"0"-19"-16,0 0 57 16,0 0 20-16,0 0-14 15,0 0-15-15,55 87 1 16,-46-56-17-16,1 5 11 15,6 1-26-15,1 2-11 16,6 0-4-16,1-2-2 16,-2-4 0-16,-2-4-1 0,-5-10-16 15,-10-10-24 1,1-8-19-16,-3-1-29 0,-3 0 30 16,0-10-145-16</inkml:trace>
  <inkml:trace contextRef="#ctx0" brushRef="#br0" timeOffset="-165981.683">4134 16909 442 0,'0'0'68'0,"0"0"-47"16,0 0-8-16,0 0 6 16,0 0 4-16,0 0-14 15,-173-15-6-15,143 7-1 16,10-1 3-16,5-1-5 15,4-6-21-15,6-1-46 16,5 8-70-16,0 2-165 0</inkml:trace>
  <inkml:trace contextRef="#ctx0" brushRef="#br0" timeOffset="-165356.849">4053 16685 445 0,'0'0'16'0,"0"0"-14"16,0 0 71-16,0 0-9 16,0 0-18-16,0 0-18 15,43 179-15 1,-35-149-11-16,4-1 1 16,-1-7 1-16,2-4-4 15,0-5 0-15,-3-9 0 16,-2-4 0-16,4 0 3 15,2 0-3-15,6-17-7 16,-1-3-8-16,6-2 4 16,-8 2-8-16,3 5 4 15,-8 2 9-15,-3 7 4 16,-1 6 2-16,-8 0 2 16,2 0-2-16,1 0-6 0,4 17 6 15,-1 2 11-15,2 4-4 16,1 4 6-1,2-4-10-15,1-2 0 0,3-2 0 0,-2-3 0 0,3-5 1 16,1-5 0 0,0-6 2-16,3 0 0 0,0 0 1 15,-5-10-2-15,2-10-2 16,-5 0 1-16,-4 4-4 16,-3-1-3-16,-1 4 2 15,-4 3 1-15,0 1 0 16,0 2-1-16,0 3-1 15,0-1 2-15,-9 3 0 16,1 2-5-16,-4 0-3 16,7 0 3-16,-1 0 5 15,3 14 0-15,0 4 27 0,3 7-1 16,0-3-8 0,0 2-14-16,0-4 0 0,12-1 0 15,11-6 1-15,6-3 3 16,5-2-4-16,13-8-4 15,5 0-74-15,-32 0-42 16,-2-5-210-16</inkml:trace>
  <inkml:trace contextRef="#ctx0" brushRef="#br0" timeOffset="-147351.681">5490 16683 14 0,'0'-4'279'0,"0"0"-226"15,0 1 19-15,0 1 17 16,0-2-18-16,0 3-17 16,0-2-12-16,0 3-9 15,0-4 4-15,2 1-5 16,1 0-9-16,-3-1-1 16,3 4-12-16,-3-1 5 15,0 1-5-15,0 0-6 16,0 0-4-16,3 0-3 15,-3 0-5-15,0 0-1 16,0 0-3-16,0 8 10 16,0 9 2-16,0 6 1 15,0 4-1-15,0 9 0 16,0 4 2-16,-6 0-2 0,1-1 0 16,-5 2 0-16,1-1 2 15,2 1-2-15,-6-8-2 16,8-3-11-16,-4-13-7 15,6-5 6-15,0-8-8 16,3-4 2-16,0 0 20 16,0 0 7-16,0-14 6 15,0-5-12-15,0-9-1 16,6 3-1-16,12-1-1 16,-2 0-1-16,5 5-3 15,-2 1 6-15,2 7-1 16,0 4-11-16,2 3 7 15,-5 4 2-15,7 2-1 0,-4 0-2 16,-5 2 4-16,2 13 1 16,-5 3-1-16,0 1 2 15,-7 4 0-15,-6 0 2 16,0-3-2-16,-3-1 6 16,-23-1 6-16,-6-3 3 15,-11-4-3-15,-8-7 1 16,1 2-9-16,4-4-4 0,8 0-4 15,9-2-13 1,15 0-13-16,6 0-14 0,8 0-4 16,0 0 2-16,3-10-157 15</inkml:trace>
  <inkml:trace contextRef="#ctx0" brushRef="#br0" timeOffset="-146976.395">5821 16685 521 0,'0'0'50'16,"0"0"-50"-16,0 0 13 15,0 0-13-15,0 0 40 16,0 0-3-16,3 126-12 16,-3-83-13-16,-10 0 12 15,0-4-17-15,-1 1-2 16,-1-4-2-16,5-4-3 15,3-7-1-15,4-8-16 0,0-5-20 16,0-7-26-16,0-5-78 16,3 0-165-16</inkml:trace>
  <inkml:trace contextRef="#ctx0" brushRef="#br0" timeOffset="-146630.28">5978 16934 470 0,'0'0'53'16,"0"0"-52"-16,0 0 0 16,0 0 28-16,0 0-9 15,0 0-17-15,-43 115-3 0,40-85 4 16,3-3-4-16,0-5-2 15,6-5-2-15,16-8 3 16,2-3 1 0,5-6-4-16,2 0 4 0,-1-2 4 15,-2-18 4-15,-4-7 14 0,-2-5-8 16,-7-8 2 0,-4 3-4-16,-5 5-5 0,-6 5-6 15,0 7-1-15,0 5-20 16,0 10-27-16,-10 5-37 15,6 0-97-15,1 0-85 16</inkml:trace>
  <inkml:trace contextRef="#ctx0" brushRef="#br0" timeOffset="-146127.899">6467 16986 264 0,'0'0'23'0,"0"0"13"0,0 0 47 15,0 0-30-15,0 0-23 16,0 0-20-16,-3 55 2 16,19-55 16-16,2 0 3 15,3 0 4-15,5 0-11 16,-6-12-6-16,0-5-8 16,-9 0 22-16,-1-2-16 15,-7-1-6-15,-3 0-8 16,0 2-2-16,-13 6-14 15,-7 7-5-15,-5 5 6 0,-3 0 13 16,0 2 0-16,0 18 9 16,-2 8-2-16,1 11 10 15,8 3-12 1,11 5-5-16,10-5-2 16,0-9 2-16,10-6-1 0,20-9-1 15,10-6 0-15,4-6-4 0,3-6 5 16,-4 0-47-16,3-13-17 15,-31-2-143-15</inkml:trace>
  <inkml:trace contextRef="#ctx0" brushRef="#br0" timeOffset="-145628">7192 16785 480 0,'0'0'23'0,"0"0"4"15,0 0-8-15,0 0 58 16,0 0-41-16,0 0-3 0,-3 277-11 16,0-217-12-1,3-5-8-15,0-11 3 0,0-16-5 16,0-11 3-16,0-13-3 16,0-4-3-16,-7 0-16 15,0-7 16-15,-7-22 3 16,-5-8-35-16,2-12 16 15,0-1 8-15,4 4 1 16,3 3 8-16,-1 14 2 16,1 6 6-16,8 9 13 15,-1 7 3-15,3 5-6 16,0 2 1-16,0 0-17 16,0 0-20-16,5 6 0 15,16 7 20-15,8 1-3 0,5-1 3 16,0-3-14-16,3-3-23 15,0-2-36-15,-28-5-138 0</inkml:trace>
  <inkml:trace contextRef="#ctx0" brushRef="#br0" timeOffset="-145094.733">7828 16934 202 0,'0'0'227'0,"0"0"-115"0,0 0-40 31,0 0-18-31,0 0-29 0,0 0-2 16,-80-37-12-16,44 37-4 15,-5 0 10-15,7 6-1 16,0 14-11-16,6 5-4 16,9 7-1-16,11-6-2 15,5 0-1-15,3-6-2 16,3-1-5-16,18-9 8 0,10-5 2 16,6-5 6-16,0 0 0 15,7-5 4-15,-4-14-4 16,-4-9-2-16,-2 0-4 15,-6 5 0-15,-12 0-2 16,-5 11-3-16,-6 7 5 16,-5 2 1-16,0 3-1 15,0 0-8-15,0 16-16 16,0 18 17-16,-7 17 7 16,-2 6 4-16,0 10 1 15,2-1-1-15,7-1 1 16,0 2-4-16,0-6 1 15,0-8-2-15,0-15-12 0,0-19-37 16,0-9-10-16,0-10-52 0,0-6-69 16</inkml:trace>
  <inkml:trace contextRef="#ctx0" brushRef="#br0" timeOffset="-143923.975">8094 16977 318 0,'0'0'41'0,"0"0"-32"16,0 0 19-16,0 0 35 0,0 0-12 31,0 0-24-31,0 0-1 16,26 177-20-16,-26-161-3 0,0-5 1 15,0-3-3-15,0-6 1 16,0-2 1-16,0 0 3 16,2 0 7-16,11-17-5 15,1-9-8-15,8-9-2 16,5 3 0-16,-4 3 0 16,3 0 2-16,-3 8 2 15,-6 5 3-15,-5 7 15 16,-3 2 15-16,-6 4-13 15,1 3-8-15,-1 0-14 0,2 3-21 16,9 17 13-16,0 2 7 16,5 0 2-16,6 0 0 15,1 1 1-15,-1-8 0 16,1-1-1-16,1-7 6 16,-4-3-4-16,-2-4 0 15,2 0 3-15,-8-11 0 16,4-8-2-16,-8-1 0 15,-2-6-3-15,-9 5 1 16,0-2 2-16,0 7-4 16,-3 3 2-16,-11 6-1 0,-8 1-1 0,-3 6 1 15,-4 0-1-15,-4 9-2 16,5 15 1-16,3 5-2 16,10 8-2-16,6 0-2 15,9 1 6-15,0-9-7 16,24 1 8-16,10-5-2 15,10-9 4-15,8 0-2 16,5-9 4-16,5-4 4 16,-1-3-8-16,-2 0 0 15,-3-9-6-15,-8-13 1 0,-4-2-14 16,-12-4 16-16,-11-5-14 31,-13 7-5-31,-8 2 22 16,0 2 0-16,-8 7-1 0,-13 4-7 15,-8 7 8 1,-2 4 1-16,1 0 1 0,4 13-2 16,4 14-1-16,7 5-1 15,6 8 1-15,6-4 0 16,3 1 0-16,3-3 1 16,21-5 2-16,7-10-2 15,7-5 0-15,2-9 8 16,0-4 14-16,-4-1-4 15,-3 0-10-15,0-17 0 16,-4-9-8-16,-5-6-1 16,0-2-16-16,-5-2-8 15,-5 6 16-15,-3 7 9 16,-8 6 3-16,3 8 14 16,-3 5 14-16,-3 4-3 0,1 0-28 15,1 8-15-15,1 14-5 16,0 8 20-16,1 3 4 15,3 2-4-15,-2 2 1 16,1 0-1-16,1-7 2 16,0-8-1-16,-2-4 1 15,0-12-2 1,0 1 1-16,1-7-1 0,3 0 8 16,3-13 13-16,10-15-16 15,5-7-2-15,2-3 1 16,-5 3-4-16,1 0-2 15,-7 13 2-15,1 10 1 16,-6 5-1-16,3 7 13 16,-2 0-13-16,2 11-8 15,4 14 7-15,-3 7 1 16,6 3 0-16,0 0-15 16,-16-22-69-16,5-7-151 15</inkml:trace>
  <inkml:trace contextRef="#ctx0" brushRef="#br0" timeOffset="-142149.119">10481 17197 283 0,'0'0'65'15,"0"0"-13"-15,0 0 41 16,0 0-12-16,0 0-41 15,0 0-22-15,0 0 7 16,15-56-1-16,-15 50 2 16,0 2 3-16,0 1-7 15,0-2-14-15,-12 5-8 16,-10 0 0-16,-9 0 0 16,1 0 0-16,-5 12 0 15,4 1 0-15,4 1 0 0,1 1 0 16,11 2 0-1,3-2-4-15,6 0-2 16,6-2-3-16,0-3 3 0,1-3 1 16,20-3 2-16,0-4 3 15,9 0 13-15,2 0-8 16,-3 0 5-16,4-9-6 16,-12-3-2-16,4-6-2 15,-9 6-8-15,-1-4-1 16,-3 6 8-16,-5 3-4 15,-1 3 5-15,-4 3 0 0,-2 1-6 16,3 0-6-16,-2 5-10 16,2 12 18-16,0 7 4 15,1-2 0-15,-1-1-3 16,3 0-7-16,-1-4-10 16,2-7 6-16,3-1 3 15,2-7 10-15,6-2-1 16,-1 0-3-16,3 0 0 15,2-14-6-15,2-9 5 16,-6-3-17-16,5-4-19 16,-11 0-10-16,5 3 26 15,-9 1 20-15,1 6 6 16,-2 7 9-16,1 3 30 16,-1 5-6-16,6 3-27 0,-4 2-6 15,3 0-4-15,7 4 2 16,-1 9 2-16,0-2 0 15,1 1 0-15,-6-2 0 16,-1-3 0-16,-2-1-1 16,-8 2 1-16,4-1 6 15,-3-2 2-15,1 1 3 16,-4 3 7-16,0-1 8 16,0 4-5-16,0 3-3 15,0-2-3-15,0 1-8 16,0-2-2-16,0 1-2 15,0-6-2-15,0 0-1 0,0-1 0 16,0-2 2 0,0 0-2-16,7-4 3 15,3 0 3-15,4 0 1 0,1-1 5 16,1-15-9-16,-1-4 3 16,0 0-1-16,-3-6-5 15,-2 2-9-15,0-3-2 16,-7 2 3-16,-3 3-4 15,2 5-3-15,1 2 11 16,0 5-2-16,0 0-4 16,9 5 4-16,-1 2-6 15,5 2 11-15,5 1-3 16,1 0 2-16,0 0 2 16,-1 0-1-16,-7 7 1 15,0 0-1-15,-5 6 1 0,-6 0-4 16,0-2 4-16,-3 7 10 15,0-4 7-15,0 1 3 16,0 4 2-16,0-1-11 16,0 2 0-16,0 0-8 15,0-3-2-15,0-4 0 16,0 0-2-16,0-3-1 16,4-4-28-16,13-2-6 15,2-1-20-15,-12-3-79 16,1 0-176-16</inkml:trace>
  <inkml:trace contextRef="#ctx0" brushRef="#br0" timeOffset="-141321.149">11459 17111 388 0,'0'0'128'0,"0"0"-32"15,0 0-45-15,0 0-27 16,0 0-24-16,0 0-16 15,0 0 16-15,11 63 6 16,-17-30-5-16,1 1 2 16,5-2-3-16,0-2 0 15,0-9 0-15,8-6-1 16,7-5-6-16,8-5 7 0,0-5-1 16,6 0 1-16,-7 0-1 15,0-17 1 1,-10-5 0-16,-3-10-4 15,-6-3-7-15,1-4-6 0,-4 0-3 16,0 4 7-16,-6 2-22 16,-7 12 19-16,4 6 4 15,3 7 12-15,3 6 1 16,3 2-1-16,0 0-2 16,0 0-21-16,14 6 14 15,12 5 9-15,4 2 1 16,1 3 2-16,1-7-3 15,2 1-2-15,-4 1 2 16,1-2 10-16,-2 1 10 16,-8-3 0-16,1 0 5 0,-10-1-10 15,-6 2-11-15,-3 0-3 16,-3 2-1-16,0 1 5 16,0 5 10-16,0-2-3 15,-3 2-4-15,-6-3-3 16,3-1-5-16,6-4-1 15,0 1 1-15,0-2-2 16,0-3 2-16,9-2 4 16,3-2 0-16,1 0 9 15,6 0 6-15,-4-6 1 16,7-10-12-16,-4-5-3 16,1 3 2-16,-4 4-2 15,-6 1-4-15,-3 9 6 0,-4 2-1 16,-1 2-6-16,1 0-12 15,2 9-8-15,-1 16 17 16,-2 3 3-16,3 4 1 16,-1-2 1-16,5-4-2 15,3-2 0-15,3-7 2 16,4-4-1-16,4-6 0 16,6-4 7-16,0-3-2 15,-1-5 1-15,4-16 11 16,-6-10 15-16,-2-7 11 15,-9 0-10-15,-3-1-10 16,-8 6-18-16,-3 7-4 0,0 9-2 16,0 5-12-16,-18 5-44 15,-2 7-64-15,11 0-44 16,-1 0-190-16</inkml:trace>
  <inkml:trace contextRef="#ctx0" brushRef="#br0" timeOffset="-140311.188">13138 17036 339 0,'0'0'88'16,"0"0"-61"-16,0 0-25 15,0 0 5-15,0 0 61 16,0 0-25-16,0 0-18 15,6 99-3-15,-6-74-8 16,5-1-2-16,2-1-6 0,4-4-1 16,1-6-3-16,5-1 1 15,6-5 4-15,4-4 10 16,2-3 2 0,2 0-7-16,1-3-4 15,0-11-1-15,0-6-2 16,2-6-1-16,-8 2-1 15,0-2-3-15,-11 3 1 0,-5 6 0 16,-4 7-1 0,-6 7 8-16,0 3-8 0,0 0-12 15,0 7-19-15,-9 13 22 16,-6 9 7-16,5 0-1 16,-1 10 3-16,-3 3 8 15,6 1 10-15,1 5-7 16,-2-1 0-16,-1-4 7 15,1 0-11-15,-4-11 5 16,-1-8 5-16,-3-6-6 0,2-6-1 0,0-6-10 16,-1-6 0-1,1 0-30-15,3-10-48 0,8-3-78 16</inkml:trace>
  <inkml:trace contextRef="#ctx0" brushRef="#br0" timeOffset="-139528.109">13886 17170 482 0,'0'0'0'16,"0"0"7"-16,0 0-7 0,0 0 8 16,0 0 2-16,0 0-6 15,-27 78-4-15,27-60 1 16,0-7-1-16,0-1-1 16,19-10-15-16,0 0 16 15,9 0 0-15,-1 0 17 16,1-17 2-16,-2-2-12 15,-8-6 18-15,-3 3-23 16,-3-5 6-16,-5-2 0 16,-4-4-8-16,-3 7-4 15,0 0-4-15,-3 12 0 16,-16 6-5-16,-2 6-17 16,-3 2 30-16,4 0 0 0,-2 0 2 31,8 0-1-31,3 5-2 15,6 3 1-15,5-6-4 16,0 2-4-16,0-4-3 0,8 4-10 16,16-4 21-1,8 0 11-15,3 0 3 16,5 0-9-16,-6 2-4 16,0 5 4-16,-6-2 0 15,-3 0-3-15,-8 0 0 16,-1 0-2-16,-3 6-3 0,-1-2 1 0,-3 2 2 15,-5 2 0-15,-3 0 0 0,-1-1 1 32,0 7 3-32,0 0 0 0,0 2-1 0,0 4-3 15,0-3 3-15,0-1-3 32,0-5 0-32,7-4-3 15,6-3 3-15,2-7-9 16,8-2 9-16,0 0 6 15,6-1 23-15,-1-11 17 0,-3-5-7 0,3-6-18 16,-8-1 8-16,0-1-5 16,-5-5-7-16,-5 3 1 15,-5 1-9-15,-5 10-7 16,0 6-2-16,0 7-37 0,0 3-44 16,-6 0-9-16,3 9-47 15,3 1-164-15</inkml:trace>
  <inkml:trace contextRef="#ctx0" brushRef="#br0" timeOffset="-139011.234">15345 17111 172 0,'0'0'0'15,"0"0"-21"-15,0 0-3 16,0 0 14-16,0 0 9 15,0 0-83-15,66-42 52 16,-83 42 32-16,-1 0 40 16,-2 2 19-16,3 6 8 0,2 4 9 15,-4-1-11-15,5 8-23 16,3-5-5-16,1 2 19 16,7-2-19-16,3-2-21 15,0 1 3-15,0-1 10 16,4 1 14-16,8-2 9 15,0 0-5-15,-3-7-23 16,-2 2-13-16,-5-2-6 16,0 2-5-16,-2-2 1 15,0 1-1-15,0 2 3 16,-5 0-2-16,-9 0-1 16,1-1 7-16,0-3-7 0,2 1-2 15,6-4-35-15,5 0-16 16,0 0 1-16,0 0 13 15,0 0-69-15,11-4-284 16</inkml:trace>
  <inkml:trace contextRef="#ctx0" brushRef="#br0" timeOffset="-138131.614">15720 17138 393 0,'0'0'57'0,"0"0"-17"16,0 0 30-16,0 0-33 16,0 0-8-16,0 0-16 0,-167 22-9 0,151 2-4 15,7-1-3-15,8-1 3 16,1-3-1-16,0-4-5 16,1-9 3-16,14-2-2 15,6-4 5 1,5 0 0-16,1 0 20 15,1-16-9-15,1-4-7 16,-8-6 6-16,1 2-6 16,-6-1-4-16,-6 8-5 0,-4 7-5 15,-3 6 10-15,-3 4-1 16,0 0-1-16,0 0-7 16,0 10-12-16,0 11 20 15,0 6 1-15,0-1 2 16,0-3 1-16,0-3-2 15,0-5 0-15,0-1-1 16,7-5 0-16,7-5-7 16,6-4 7-16,6 0-1 15,-1 0 1-15,9-17-7 16,-3-3 0-16,0-6-11 16,-6 4 0-16,-5-4 9 15,-6 8 7-15,-7 12 2 0,-6-1 3 16,-1 7 20-16,0 0-23 15,0 2-3-15,0 15-11 16,0 4 14-16,0 5 0 16,0-3 2-16,0-4-2 15,0 2 0-15,0-8 1 16,19 2-1-16,1-6-7 16,9 0-33-16,-2-9-13 15,2 0 9-15,-1 0 44 16,-3-11 0-16,0-5 8 15,-10-3 33-15,0-5-16 16,-3 5 14-16,-5 1-10 16,-3 7 3-16,-2 0 0 0,-1 6-7 15,-1 5 3-15,2 0-28 16,1 5-27-16,0 17 5 16,6 6 22-16,4-2 4 15,2 1-3-15,4-1 0 16,3-7-1-16,2-1-1 15,3-9 0-15,3-1 2 16,-1-6 2-16,0-2 6 16,-2-5-2-16,-5-14 30 15,0-9-1-15,-7-6 6 0,-5-3-3 16,-5-3-29-16,-1 5-10 16,-4 11-6-16,0 8-13 15,0 6-30-15,-1 10-18 16,-5 0-14-16,1 4-47 15,2 5-60-15</inkml:trace>
  <inkml:trace contextRef="#ctx0" brushRef="#br0" timeOffset="-137647.035">17208 17324 26 0,'0'0'70'15,"0"0"-21"-15,0 0-10 16,0 0 21-16,0 0-16 16,0 0 35-16,207 15 10 15,-179-30-1-15,-3 0-16 16,-4-4-30-16,-5 2-5 16,-6 1-21-16,-1 3 1 15,-9 0 7-15,0 6-13 0,0 0-11 16,-14 1-3-16,-5 4-5 15,-5 2 5-15,-5 0 0 16,-2 17 0-16,1 8 0 16,3 3-3-1,6 2 2-15,8 0 1 0,7 1 2 16,6-9-6-16,0-5 5 16,16-2-4-16,14-4 4 0,8-4-1 15,9-1-33-15,5-6-41 16,-32 0-66-16,1-3-126 15</inkml:trace>
  <inkml:trace contextRef="#ctx0" brushRef="#br0" timeOffset="-136852.265">17863 17290 111 0,'0'0'340'0,"0"0"-266"16,0 0-7-16,0 0 6 15,0 0-39-15,0 0-26 16,-14-10-6-16,-9 13-1 0,-1 10 1 16,-4 4 2-1,1 0-4-15,1 0 2 0,8-2 0 16,4-3-2-16,5-2 0 16,7-1-7-16,2 0 0 15,0-5-4-15,15-1 0 16,10-3 11-16,10 0 7 15,3 0-2 1,4-7-2-16,-1-12-3 16,-3 1 0-16,-9 2 0 0,-7 1 0 15,-10 3 1-15,-8 5 6 16,-1 5 8-16,-3-2 14 16,0 4-20-16,0 0-9 15,0 0-19-15,0 6 0 16,0 9 15-16,0 2 2 15,0-1 2-15,0 4 0 16,11-9 0-16,5 4-3 16,2-5 1-16,5-7 2 0,3-1 8 15,1-2-3-15,-1 0 0 16,2-11-2 0,-5-3 5-16,-11-6-3 0,-2 0-5 15,-7 0 0-15,-3 1-3 16,0-1 3-16,0 7 0 15,-1-1 4-15,-5 2-3 0,1 2-1 16,4 6 2-16,1 1-1 16,0-2-1-16,0 3-1 15,0 2-24-15,15 0 17 16,7 0-2-16,6 0 0 16,3 0 5-16,1 0 4 15,4 4-1-15,-5 3 2 16,-1-1 0-16,-6-2 0 15,-6 1 5-15,-9-2 6 16,-5-3-4-16,-4 1-7 16,0 2 0-16,0 3-2 15,0 1 2-15,0 3 6 0,-10 0 10 16,-3 7-1-16,-4-3-2 16,-1 6-9-16,4 0-1 15,1-1-1-15,3 0-2 16,5-9-8-1,2 1-26-15,3-3-19 16,0-4-19-16,2-4-84 16,10 0-228-16</inkml:trace>
  <inkml:trace contextRef="#ctx0" brushRef="#br0" timeOffset="-136436.984">18786 17103 0 0,'0'0'369'16,"0"0"-312"-16,0 0-19 0,0 0 8 15,0 0-45 1,0 0 5-16,12 32 19 15,-12-7 23-15,-9 2-3 0,-7 3-2 0,-4 1-12 16,-6-2-4-16,1-2-12 16,3-1-9-16,0-2-4 15,8-4-1-15,4-2 1 16,5-4-2-16,5-4-1 16,0-4-3-16,9 1 4 15,11-7 1-15,6 0 8 16,3 0-1-16,-1-7-5 15,-2-6-3-15,-2-2 0 0,-3 0-8 16,-5 6-18-16,-2-2 4 16,-2 4 10-16,-4 0-9 15,0 4-19-15,-2 3-25 16,-6 0-73-16,0 0-179 16</inkml:trace>
  <inkml:trace contextRef="#ctx0" brushRef="#br0" timeOffset="-136139.525">19042 17300 210 0,'0'0'189'0,"0"0"-174"16,0 0 29-16,0 0 46 15,0 0-28-15,0 0-26 16,-20 99-24-16,9-86-11 16,7-3 3-16,-1-3-1 15,0-5-3-15,4 0-40 16,1-2-68-16,0 0-87 15</inkml:trace>
  <inkml:trace contextRef="#ctx0" brushRef="#br0" timeOffset="-135968.888">19132 17081 607 0,'0'0'65'16,"0"0"-45"-16,0 0-20 15,0 0-2-15,0 0-6 16,0 0-20-16,4 21-48 16,-4-15-102-16,2 5-120 15</inkml:trace>
  <inkml:trace contextRef="#ctx0" brushRef="#br0" timeOffset="-135382.958">19209 17263 233 0,'0'0'0'15,"0"0"0"-15,0 0 0 0,0 0 4 16,0 0 22-16,0 0 0 16,44 84 64-16,-26-79-31 15,2 0-5-15,-3-5-12 16,2 0-8-16,-1 0-6 15,-3-5-12-15,-3-10-4 0,-1-2-5 16,-7 0 1-16,-4-3-2 16,0 7-6-16,0 1-11 15,-16 5 4-15,-3 3 0 16,0 1 7-16,-2 3 3 16,2 0-1-16,-3 3-2 15,4 13-1-15,4 8-5 16,2 2 4-16,4-2 1 15,8 1-2-15,0-4 2 16,0-2 0-16,15-5-5 16,8-1 6-16,5-7 8 15,1-3-7-15,4-3 14 0,1 0-4 0,3-7-1 16,3-11 12-16,-4-6 3 16,1-3-15-16,0-2-9 15,-3-1-1-15,2 3 0 16,-7 5 3-16,-12 9-3 15,-7 9 0-15,-9 4 0 16,-1 0 0-16,0 7-21 16,0 16 13-16,0 10 8 15,-5 0 4-15,-1 4-1 16,0-4-1-16,6-1 3 0,0-2-2 31,0-7-2-31,15-2-1 16,10-3-34-16,-9-18-59 0,2 0-304 15</inkml:trace>
  <inkml:trace contextRef="#ctx0" brushRef="#br0" timeOffset="-112437.304">6322 1940 189 0,'-3'3'111'16,"3"-3"-104"-16,0 0 26 15,0 0-10-15,0 0-15 16,0 0 47-16,-3 0-4 16,3 0-5-16,0 0-11 15,0 0-14-15,0 0-17 31,0 0-2-31,0 0 0 0,0 1-2 0,-3 3-4 0,0 3 4 16,0 2 0-16,-2 2 0 16,-1 2 0-16,0 2 1 31,1 7-1-31,-1 2 0 16,3 9 0-16,-1 4 5 15,1 4 1-15,0 1-2 16,1-1-2-16,-1-4-1 15,3-4 0-15,-5-8-1 16,3-7 0-16,1-8 0 16,-2-6 0-16,3-4 1 15,0 0 6-15,-3 0 2 16,-3-22 0-16,-3-10-9 0,-2-10-6 16,-1-4 4-16,7-4-2 15,-4 1 2-15,9 1 2 16,0 4-8-16,0 4 4 15,0 0 0-15,11 3-9 16,12 4-2-16,1 3 1 16,5 3 14-16,-1 6 7 15,3 4 8-15,-1 6-2 16,-1 4-4-16,-2 5-9 16,-2 2-1-16,-4 0 1 0,4 16-4 0,-10 5 3 15,2 1-1-15,-12 2 2 16,-2 0 2-16,-3-1-2 15,-6-4 2-15,-19 0 2 16,-10-6 6-16,-7-5-3 16,-2-2-5-16,-2-6-2 15,4 0-22-15,10 0-47 16,27-6-95-16,5-2-103 16</inkml:trace>
  <inkml:trace contextRef="#ctx0" brushRef="#br0" timeOffset="-110360.46">6767 2091 419 0,'0'0'31'0,"0"0"12"16,0 0-11-16,0 0-27 16,0 0 23-16,0 0 2 0,0 0-5 15,9-29-8-15,-9 29 2 16,0 0-3-16,0-2-3 15,0 1 6-15,0-2-17 16,-6-1-2-16,-11 1-4 16,-6 0 1-16,-1 3 0 15,-2 0 2-15,3 0 0 16,3 0 0 0,-2 0 1-16,7 7-3 0,-3 4 2 0,2 2-3 15,3 1 3-15,5 1-1 16,1 2-1-16,7-5 3 15,0 1-5-15,0-2-4 16,4-3 2-16,7 0 7 16,9-3 0-16,3-5 1 15,3 0 1-15,1 0 1 16,-2-2-3-16,-4-7-13 0,-2-4 9 16,0-1-3-1,-5-1 6-15,-6-2 1 0,-2 4 0 16,-6 3 0-1,0 4 0-15,0 2 16 0,0 4-2 16,0 0-2-16,0 0-12 16,0 0-9-16,0 0-3 15,0 4 4-15,0 10 5 16,0 2 3-16,0-2 0 16,0-3-2-16,3-1 1 15,6-1-3-15,4-2 4 16,6-3-1-16,-5-3 1 15,6-1-6-15,-3 0-6 16,-1 0 10-16,0-5 1 16,-1-6-3-16,-3-2 2 0,-1-2 1 31,-5-3-13-31,-3 1 9 16,-3 3-13-16,0 0 14 0,0 1 4 15,0 3 1-15,0 2-1 16,0 2 0-16,0 0-4 15,-3 2 2-15,-3 1-15 0,3 0-19 16,3 2-12-16,0 1-10 16,0 0 17-16,0 0 8 15,0 0 33-15,3 0 11 16,14-1-4 0,6-1 3-16,4 1-4 0,0 1-4 0,6-1-1 15,-4 1 8 1,-3 0 6-16,-4 0-7 0,-4 0 14 15,-5 0 10 1,-11 0-1-16,1 0-20 0,-3 0-10 16,0 9-1-16,0 4 14 15,0-1 28-15,0 5-13 16,-5 1-9-16,-8 1-1 16,0 3-6-16,3-3 3 15,5-3-13-15,-1-2-1 16,6-3-2-16,0-1 0 15,0-2-12-15,0 1-34 16,3-6-43-16,2-3-87 16</inkml:trace>
  <inkml:trace contextRef="#ctx0" brushRef="#br0" timeOffset="-109594.787">7498 1738 165 0,'0'0'124'0,"0"0"-103"0,0 0 44 15,0 0-1-15,0 0-31 32,0 0 26-32,0 0-22 0,-31 272 6 15,22-230-14-15,-1-5-20 0,-3-3-7 16,5-6 0-16,-2-8-1 15,4-6-1-15,1-5-1 0,0-5-9 16,-1-4-19 0,-3 0-17-16,0-3-17 15,-5-14-100-15,0 1 23 0,5-4 41 16,3 7 99-16,2 0 47 16,4 3-21-16,0 1 33 15,0-1 49-15,0 1-32 16,0 4-17-16,0 1-15 15,0 1 0-15,0 3-24 16,0 0-17-16,0 0-3 16,0 0-6-16,4 0 1 15,5 0 4-15,2 0 1 16,3 0 6-16,4 0-5 16,2 0-1-16,3 3 0 15,0-2 2-15,3-1 0 0,0 1-2 16,-1-1 1-16,2 0 0 15,-1 0-1-15,-2 0 5 16,-5 0-3-16,-7 0 3 16,-6 0 14-16,-3 0 9 15,-3 0-20-15,0 3-8 16,3 7-2-16,-3 3 2 16,0 2 3-16,0 1 1 15,0-1-1-15,0-1-1 16,0-2-2-1,0-3 2-15,-3 0-2 16,3-2-2-16,0 0-28 0,0 0-38 16,0-7-63-16,0 0-126 15</inkml:trace>
  <inkml:trace contextRef="#ctx0" brushRef="#br0" timeOffset="-109293.168">7637 1894 212 0,'0'0'199'0,"0"0"-199"0,0 0-7 31,0 0 3-16,0 0 4-15,0 0 58 0,0-5-20 16,0 5-20 0,0 0-5-16,0 0 9 0,0 0-20 0,0 0 2 0,0 0-4 15,0 0-38-15,0 0-91 16,3 0 13-16,0 0-57 31</inkml:trace>
  <inkml:trace contextRef="#ctx0" brushRef="#br0" timeOffset="-108250.136">8071 2136 14 0,'0'0'218'0,"0"0"-178"16,0 0 21-16,0 0-10 15,0 0 1-15,0 0 54 0,0 0-37 32,8-9-14-32,-8 5-16 15,-2 2-14-15,-4-2-25 0,-6-1-5 16,1 1 5-16,-7 1 0 16,-4 1-5-16,-2 2 0 15,-4 0 4-15,0 0-4 16,6 11 3-16,-3 2-3 0,10 2-7 15,3 2 10-15,3-1-1 16,4 1-6-16,5-4 0 16,0-1-5-16,0-6-7 15,11-4 14-15,4 0 6 16,7-2 1-16,5 0 8 16,-2 0-3-16,0-12 6 15,0-2-10-15,-6 0 2 16,-1 0-3-16,-3 3-3 15,-6 5 3-15,-8 5 4 16,-1 1 4-16,0 0-1 16,0 0-7-16,0 0-20 0,0 7-8 31,3 11 19-31,6 3 9 0,4 1-12 0,1-2-14 16,-1-4-16-1,5-6 17-15,-1-6 25 16,4-4 6-16,3 0 15 0,-2-2 15 0,0-17 6 15,6-10-40-15,-7-12-2 16,1-6-3-16,-1-7-12 16,2-7 10-16,-2 0-23 15,0 0 8-15,-5 9 11 16,-4 11 6-16,-1 8 3 16,-6 9 4-16,-2 7 5 15,0 7 9-15,-3 8 3 16,0 0-1-16,0 2-20 15,0 0 0-15,0 12-14 16,-11 14 14-16,-9 15 17 16,-4 10 3-16,1 8-8 15,0 3-2-15,3-1-6 16,5-6-2-16,9-9 0 16,0-7-1-16,6-10-2 15,0-10 2-15,3-6-2 0,21-4-2 16,2-9-34-16,-9 0-96 15,0-2-162-15</inkml:trace>
  <inkml:trace contextRef="#ctx0" brushRef="#br0" timeOffset="-106286.581">8970 1785 506 0,'0'0'52'16,"0"0"-33"-16,0 0-5 0,0 0-13 16,0 0 16-16,0 0 6 15,3-2-23-15,-3 7-8 16,0 14 0-16,-3 11 8 16,-3 7 7-16,-3 0 2 15,-3 3-1-15,2-4-4 16,-2-4-2-16,0-5-1 15,-1-9 0-15,3-5 0 16,4-5 2-16,3-5-4 0,0-3 1 16,1 0 0-16,-1 0 9 15,-6-6 3-15,-2-7-12 16,-1-4-7-16,0 1 7 16,-3 3-2-16,1 2-3 0,0 4 3 15,-6 3-6-15,3 2-1 16,-4 2 3-16,1 0 4 15,3 0-8-15,-3 13 2 16,4 4 8-16,5 0 0 16,0-1-2-16,5 0 1 15,3 0 0-15,3-2-2 16,0-1 3-16,0-2 0 16,0-2-2-16,3-2 2 15,7-2 0-15,3-1 0 16,-4-1 0-16,6-1 0 15,2-2 1-15,0 0 9 0,6 0 4 16,1 0 3-16,1 0 2 16,-4-7-15-16,4-3 1 15,-7-2 1-15,-2-2-5 16,0 1-1-16,-8-1-4 16,-1 3-2-16,-3 4 3 15,-4 3 2-15,0 4 2 16,0 0 5-1,0 0 2-15,0 0-8 0,0 0-4 0,0 0-1 32,0 0-3-32,0 0-4 15,0 4 6-15,0 9 4 0,0-1 0 16,4 4 2-16,1-1-1 16,-2 1 1-16,3 0 0 15,-3-3 0-15,6 1 0 16,1-2 0-16,2-3-2 15,6-5 1-15,-2-3 1 16,8-1 1-16,-2 0 5 16,6 0 4-16,-3-8-1 15,2-8-8 1,-1-5-1-16,-2-1-3 0,1-3-8 0,-7 3-13 0,-5 0 5 16,-1 3 3-16,-9 3-14 15,0 5 9-15,-3 3-15 16,0 2 32-16,0 3-5 15,0 2 1-15,-11 1-5 16,-4 0 11-16,1 0 2 16,-1 4 4-16,-1 7 5 15,0 3 2-15,2 4-9 0,0-2 4 16,6 3-3-16,4-2 0 16,4-2-2-16,0-1 2 15,0 0 2-15,3-1 5 16,13-3-2-16,5-3 13 15,5-5-2-15,4 0 3 16,4-2-7-16,0 0-10 16,4 0-2-16,-5-11 7 15,-1-4-8-15,2-7-2 16,0 0-3-16,-5-4-3 16,3 2-2-16,-3 2-7 15,-8 3 5-15,-1 5 10 0,-6 5 1 31,-7 3 4-31,1 3-1 16,-4 0 0-16,-4 2-3 0,2 1-1 16,-2 0 0-16,0 0-3 15,5 0-2 1,0 0-1-16,-2 1 5 16,7 6 1-16,-4 1 3 0,2-2 1 15,-2 3 11-15,-2 2-12 16,-4 2 0-16,0 0 8 15,0 2 4-15,0 2-5 16,0-1-5-16,0-3 1 16,0 2-3-16,0-4-2 15,-4-3 0-15,4 2-1 16,0-3-1-16,0-1-7 0,0 2-23 16,0-4-13-16,14 1-35 15,-11-5-90-15,5 0-107 16</inkml:trace>
  <inkml:trace contextRef="#ctx0" brushRef="#br0" timeOffset="-105949.948">9859 2049 122 0,'0'0'55'0,"0"0"-24"16,0 0 49-16,0 0 17 15,0 0-50-15,0 0 17 16,0 0-28-16,2 61 6 16,-2-43-10-16,-2 3-15 15,-5 0 0-15,1-3-1 16,0-2-7-16,0-1-6 15,1-5-1 1,1-1-1-16,0-5-1 0,4-4-12 0,-1 0-32 16,1 0-7-16,0 0-18 15,0-10-202-15</inkml:trace>
  <inkml:trace contextRef="#ctx0" brushRef="#br0" timeOffset="-105785.842">9837 1862 579 0,'0'0'36'0,"0"0"-13"15,0 0-23-15,0 0-13 16,0 0-11-16,0 0-6 16,-3-24-26-16,6 32-66 15,3-3 40-15,0 4-92 16</inkml:trace>
  <inkml:trace contextRef="#ctx0" brushRef="#br0" timeOffset="-105484.076">9951 2029 139 0,'0'0'85'16,"0"0"-31"-16,0 0-39 15,0 0-1-15,0 0 0 16,0 0 11-16,16 142 16 15,-7-125 0-15,-2-3-30 16,6-2-4-16,2-5 18 16,0-1 21-16,4-6-13 0,-5 0-9 15,0 0 13-15,-4 0 1 16,4-10-25 0,-2-8 0-16,-4-3-4 0,3-1-6 15,-2-4-3-15,-3 6-4 16,4 1-11-16,-6 2 8 15,3 7-28 1,-1 3-33-16,-5 7-22 0,3 0-126 0</inkml:trace>
  <inkml:trace contextRef="#ctx0" brushRef="#br0" timeOffset="-104404.927">10527 2077 435 0,'0'0'26'16,"0"0"-26"-16,0 0-3 15,0 0 3-15,0 0 4 16,0 0 43-16,0 0 12 16,-93-30-52-16,71 47-7 15,1 4 0-15,2 2 1 16,5 1 1-16,0-3 1 15,8-3-1-15,1-4 0 0,5-4-2 16,0-4-7-16,0-3 4 16,0-3 1-16,6 0 2 15,9 0 45-15,3 0-6 16,0-12-22-16,1 0-15 16,0-3-2-16,0-2 0 15,-7 2 0-15,-4 5 0 16,0 3 0-16,-6 6 5 15,-2 1-5-15,0 0 0 16,0 0-7-16,0 0-20 16,0 14-1-16,0 3 25 15,4 3 2-15,2-2-19 0,3-4-19 16,3-2-2-16,3-7 24 16,7-5 17-16,0 0 11 15,6 0 9-15,3-8-13 16,0-12 2-16,3-7-2 15,3-5-5 1,0-9 0-16,-2-9-2 0,-5-8-6 0,1-7-2 16,-2-3-20-1,-11 3 26-15,-2 10 4 0,-8 10 6 16,-2 16 18-16,-3 11 4 16,1 10-11-16,-1 3 0 15,-3 5-10-15,0 0-9 16,0 7-21-16,0 24 9 31,-3 17 12-31,-12 14 8 16,-3 9 3-16,1 5-4 0,2-1-2 0,-1-4-2 15,7-8 1-15,0-10-1 16,3-14-3-16,-2-11 0 16,6-14 1-16,-1-7-1 15,3-7-4-15,-3 0-15 0,-3 0-17 16,-1-14-11-1,-4-3-87-15,0-3 89 0,5 4 32 16,1 1 13-16,-1-2 0 16,3 5 6-16,-4-2 18 15,1 1-22-15,3 1 3 16,-2 2 8-16,0 3-10 16,3 2-3-16,-1 0-17 15,3 4 17-15,0 0 1 16,0 1 10-16,0-2-11 15,0 1 10-15,0-1-1 16,10-1-8-16,7 2 5 0,7-2-5 16,2 2 0-1,5-2 0-15,-4 3-1 16,2 0 2-16,-1 0 0 0,1 0 7 16,0 0 2-16,-1 0 4 15,-4 6 21-15,-5-1 4 16,-4 1 11-16,-8 1-27 31,3 1-12-31,-5 4-12 16,2 2 0-16,-4 3 1 0,-3 3 1 0,0 1 1 15,0-1 1-15,0-3-1 16,0 0-3-16,0-3-3 16,0-3-15-16,-3-1-32 0,3-6-48 15,-3-4-75 1</inkml:trace>
  <inkml:trace contextRef="#ctx0" brushRef="#br0" timeOffset="-103405.733">11201 1917 0 0,'0'0'24'16,"0"0"36"-16,0 0-38 0,0 0-3 16,0 0-2-1,0 0-15-15,24 13-1 0,-24-5 2 16,0 1 8-16,0-3 43 16,0 1-12-16,0-1 26 15,0-1-16-15,0 6-10 16,0 4 9-16,-2 3-21 15,-4 4-8-15,3 3-11 16,-3 2-1-16,-1 1 12 16,2 0-3-16,2-7-9 15,0-3 3-15,3-5 1 16,0-5-4-16,0-1-4 16,0-4 1-16,0-1 7 15,14-2 4-15,-1 0-1 16,6 0-15-16,0 0 1 0,3-7-3 31,-1-9 0-31,-6-5-16 16,4-3 5-16,-7 2 10 0,-3 1-6 0,1 6 7 15,-10 6 29-15,3 5-1 16,-3 3-2-16,0 1-6 16,0 0-20-16,0 0-1 15,0 0-11-15,0 0-7 16,0 8-3-16,3 10 17 15,0 2 5-15,2-1-9 16,6-1-2-16,1-3 11 16,4-1 0-16,4-4 1 15,3-2 0 1,-4-5 5-16,5-3-2 16,-3 0-1-16,1 0 8 15,-1-5-10-15,-2-9 7 16,0-6-8-16,-4-3-4 15,-2-2-1-15,-1-4-39 16,-10 5 44-16,-2 6-12 0,0 6-13 16,0 7 24-1,0 5-29-15,-11 0 24 0,-8 0 6 16,1 5 13 0,-5 11-8-16,-1 5-3 0,1 1 0 15,6 4 4-15,2 0-6 16,7-3 0-16,6-2-5 15,2-2 4-15,0-4-1 16,16-5 2-16,7-3 6 16,6-4 9-16,9-3 7 15,-1 0-5-15,-3 0-3 16,0-10-6-16,-1-5 4 16,-1-4-10-16,-6-1-2 15,-3 4 0-15,-1 0 1 16,-4 4 7-16,-1 1-8 0,-4 4 9 15,-5 5 7-15,-2 2-4 16,-3 0-10-16,3 0-2 16,0 11-24-16,4 10 19 0,0 6 4 0,-2 1 0 15,-6 1 1-15,-2-3-1 16,0-2-9-16,-11-4-9 16,-11-7-15-16,7-13-29 15,-1 0-105-15</inkml:trace>
  <inkml:trace contextRef="#ctx0" brushRef="#br0" timeOffset="-102663.927">13065 1526 347 0,'0'0'37'0,"0"0"1"16,0 0-16-16,0 0-7 16,0 0 35-16,0 0 12 15,0 0-24-15,-97-53-14 16,79 53-8-16,-4 12-16 16,-7 14-6-16,-1 9 6 15,-6 12 11-15,-1 8 2 16,6 8-2-16,9 5-3 15,-1 1-2 1,8 0-5 0,6-1 3-16,-3-4-4 0,-4-5 3 15,1-7-3-15,-4-7 0 16,-2-8-8-16,3-9-6 16,1-10-18-16,8-10-15 0,1-8-13 15,8 0-70-15,0-11-104 16</inkml:trace>
  <inkml:trace contextRef="#ctx0" brushRef="#br0" timeOffset="-102420.505">12888 1921 384 0,'0'0'1'16,"0"0"8"-1,0 0 7-15,0 0-13 0,0 0 8 0,0 0-2 16,-247-7-9-16,209 0-5 16,33 3-80-16,5 2-92 15</inkml:trace>
  <inkml:trace contextRef="#ctx0" brushRef="#br0" timeOffset="-101732.8">12883 1959 140 0,'0'0'127'15,"0"0"-124"-15,0 0 28 16,0 0-11-16,0 0-5 15,0 0 24-15,-22 116-10 16,11-92-19-16,10 0-1 16,1-1-4-1,0-7-5-15,5-4-2 16,16-5 2-16,1-4 23 16,7-3 2-16,1 0-8 15,-6 0-5-15,2-13-1 0,-9-7 18 16,-3-3 4-1,-8-4-16-15,-6-3-17 0,0 2-33 16,-3 0 28-16,-19 2-42 16,4 5-8-16,-7 6-25 15,0 5-1-15,4 5 42 16,2 5 39-16,-3 0 0 16,9 0 0-16,5 4 4 15,-1 7 0-15,9 3 4 16,0 0-3-16,0 0-2 15,0-4 8-15,6-3 13 16,6-4 12-16,3-3 41 16,7 0-12-16,-2 0-24 15,6 0-30-15,-2-10-8 0,2 0 6 0,-1 2-5 16,-7 2-2-16,3 6-2 16,2 0-4-16,-5 0-2 15,3 8 6-15,-10 5-5 16,-3 0 5-16,-2 1-3 15,-4 1 0-15,-2 3 2 16,0 1 1-16,0-3-1 16,-6-3 1-16,-4-6-4 15,-1 1-1-15,3-5 4 16,0-2-4-16,8-1 5 16,0 0 27-16,0-2 20 15,13-15-5-15,12-4-7 0,9 2-23 16,3-2 6-16,7 5-14 15,-1 3-4-15,6 5-47 16,-30 6-81-16,2 2-362 16</inkml:trace>
  <inkml:trace contextRef="#ctx0" brushRef="#br0" timeOffset="-100872.715">14046 1823 71 0,'0'0'6'0,"0"0"46"0,0 0 3 0,0 0-10 16,0 0-5-16,0 0-8 0,-204 108 8 16,181-79-15-16,8-4-11 15,9-4-1-15,3-4-8 32,3-4-3-32,0-5 17 15,18-3 66-15,10-2-24 16,0-3-8-16,3 0-8 15,3-9-27-15,3-11 12 0,1-4-12 0,-9-1-15 16,-2-2-1-16,-10 7-2 16,-4 2-8-16,-7 7 8 15,-6 7 0-15,0 4-11 16,0 0 10-16,0 0-8 16,0 16-31-16,-3 16 21 15,-10 13 19-15,-2 8 1 16,6 5 0-16,-11 4 0 15,3 2-1-15,-1-1 4 16,-2 1 3-16,-1-5 0 16,-1-10-6-16,6-17-1 15,-3-17 0 1,2-15-3-16,1-4 3 0,0-23-5 0,1-9 2 16,6-1-19-16,6 1 22 15,3 3-2-15,0 3-6 16,9 5-30-16,3 0-31 0,-4 20-44 15,0 0-141 1</inkml:trace>
  <inkml:trace contextRef="#ctx0" brushRef="#br0" timeOffset="-100484.718">14254 1999 171 0,'0'0'213'16,"0"0"-204"-16,0 0 14 0,0 0 5 15,0 0-8-15,0 0 13 16,0 0-18-16,4 144 17 31,-4-128-17-31,-1-4-11 16,1-3-3-16,0-5 4 0,0-3-4 0,0-1 8 15,0 0 14-15,0 0 47 16,15-7-1-16,0-9-46 16,10-5-20-16,-1-4-2 15,4 3-1-15,-4 1-1 16,-1 4-1-16,-3 4-44 15,6 6-18-15,-6 7-5 16,-16 0-149-16</inkml:trace>
  <inkml:trace contextRef="#ctx0" brushRef="#br0" timeOffset="-100061.664">14631 2103 430 0,'0'0'90'0,"0"0"-42"16,0 0 25-16,0 0-65 0,0 0 21 15,0 0-8-15,-12-11-15 16,-11 11-6-16,-3 0-7 16,-1 2-3-16,0 14 6 15,5 2 2-15,3 5 0 16,1-3 2-16,6 0-2 15,4-4 2-15,3-6-3 16,5-4-7-16,0-5-1 16,0-1 3-16,10 0 8 15,8 0 46-15,10-7-17 16,0-11-16-16,3-3 1 16,0-6-14-16,-4 1-12 15,-1 3 4-15,-5 8-3 16,-9 6 1-16,-2 6 6 15,-10 3 0-15,1 0-17 0,4 16-46 32,0 9 22-32,4 5 39 15,2 2 5-15,1-5-51 0,3-3-51 16,-8-19-59-16,1-4-19 0</inkml:trace>
  <inkml:trace contextRef="#ctx0" brushRef="#br0" timeOffset="-99240.201">15370 1762 62 0,'0'0'123'16,"0"0"-95"-16,0 0 41 16,0 0-24-16,0 0-12 15,0 0 4-15,-62 176-2 16,55-161-6-16,2-6-19 16,2-4 2-16,2-4-2 15,-1-1-2-15,-2 0 18 16,-11 0 3-16,-4 0-8 0,-10 0-12 15,-7 0-6-15,-4 0-2 16,-6 3 0-16,-6 14 1 16,4 2 2-16,1 6-2 15,8 0-2-15,11-1-1 16,9-2 0-16,10-4-1 16,3-4-2-16,6-3 1 15,0-1 3-15,0-4 0 16,15-1 9-16,7-5 14 15,-3 0 19-15,9 0-13 16,-1-11-14-16,10-9-15 16,0-1-10-16,0 1-25 15,-3 2 4-15,-4 3 17 16,-6 5 10-16,-4 1 3 16,-7 3 1-16,-3 2 13 0,-6 4 17 0,-4 0 3 0,0 0-33 15,0 0-2-15,0 3-32 16,0 14 12-16,0 5 22 15,0 2 3-15,0 0-3 16,0-8 0-16,5-4 0 16,3-6-2-16,3-1 2 31,1-2 2-31,4-3 17 16,5 0-3-16,3 0-14 0,2-3-2 0,-3-6-8 15,1-2 0-15,-4-1 7 16,-1 1 1-16,-3 2 2 0,-4 1 2 15,-3 3 1 1,1 2 14 0,-9 1 5-16,-1 2-2 15,0 0-22-15,0 0 0 0,0 0-21 16,0 7 4 0,0 9 4-16,0 4 13 0,0 1-1 15,0-2 0-15,0-3 0 16,0-3-6-16,-1-6-20 15,1-3-18-15,0-2-47 16,0-2-83-16,0 0-86 16</inkml:trace>
  <inkml:trace contextRef="#ctx0" brushRef="#br0" timeOffset="-98956.502">15531 1917 456 0,'0'0'67'0,"0"0"-67"0,0 0-12 15,0 0-113-15,0 0 5 16,0 0 69-16,-4-15-33 16</inkml:trace>
  <inkml:trace contextRef="#ctx0" brushRef="#br0" timeOffset="-98294.921">15579 2143 42 0,'0'0'93'0,"0"0"-50"0,0 0-6 15,0 0-1-15,0 0 64 16,0 0 44-16,51 31-65 0,-23-31-69 15,5-4-1 1,-2-7-5-16,0-5 3 16,-3 0 2-1,0-5-9-15,-6 2-6 0,-9 1-28 0,-4 5 7 16,-9 4-45-16,0 5 62 16,-9 4 10-16,-8 0-12 15,-8 0 9-15,1 14-1 0,-4 4 8 16,7 4-5-16,-1-2 1 15,9 2 0-15,4-2-3 16,7-5 6-16,2-2-3 16,0-3 9-16,15-2 30 15,7-3 10-15,2-4-4 16,4-1-24-16,-1 0 7 16,2-3-20-16,5-11 6 15,0-6 0-15,1-2 9 16,1-5-15-16,-4 3-8 15,-5 2 1-15,-9 7-1 0,-8 7 0 16,-7 5 2-16,-3 3 3 16,0 0-5-16,0 0-15 15,0 2 3-15,0 12-2 16,0 4 14-16,0 5 1 16,0-3 1-16,0-1-1 15,0-3-1-15,0-6 0 16,2-3 0-16,1-2 0 15,4-5 0 1,-1 0 1-16,5 0 6 0,8 0 12 16,6-7-2-16,7-11-12 15,-2 1 4-15,1-5-9 16,-3 4 2-16,-7 4 2 16,-3 4-1-16,-11 7 5 0,-5 3-7 0,-2 0-1 15,0 0-6-15,0 0-6 16,6 16-5-16,2 2 15 15,2 5 1-15,-1-1-3 16,-6-5-5-16,3-4-11 16,-1-3 14-16,1-6 6 15,-1 0-1-15,3-2-5 16,2-2-15-16,3 0-30 16,-9 0-53-16,3 0-103 15</inkml:trace>
  <inkml:trace contextRef="#ctx0" brushRef="#br0" timeOffset="-98013.801">16637 1720 496 0,'0'0'0'0,"0"0"-5"16,0 0 4-16,0 0 2 16,0 0 4-16,0 0 19 15,0 0 21-15,-104 293-4 16,80-246-19-16,-2-4-18 0,12-5-3 16,-1-10-1-1,11-9-1-15,4-9-32 0,0-6-29 16,3-4-21-16,10 0-49 15</inkml:trace>
  <inkml:trace contextRef="#ctx0" brushRef="#br0" timeOffset="-97857.683">16634 2111 271 0,'0'0'166'16,"0"0"-71"-16,0 0-22 0,0 0-73 0,0 0-2 15,0 0 2-15,0 0 9 16,-86-41-9-16,42 33-3 15,-7-2-88-15,30 4-25 16,1 2-116-16</inkml:trace>
  <inkml:trace contextRef="#ctx0" brushRef="#br0" timeOffset="-88999.772">16669 2509 182 0,'4'1'133'0,"-4"-1"-128"16,0 0-5-16,0 0 1 16,0 0 10-16,0 1 50 15,0-1-2-15,0 0-20 16,0 0-28-16,0 0-11 16,0 0 9-16,0 0 19 15,0 0 1-15,0 0-29 16,0 0-4-16,-4 0-5 15,-6 0 9-15,0 0 0 16,-2 0 4-16,0 0-3 0,1 0-1 16,-5 0 1-16,0 0 0 15,-4 0-1-15,-1-2-1 16,-2-4 1-16,1 1 3 31,0 0-3-31,-6 1 0 0,0 0-3 16,-1 0 1-16,-4 2 3 0,0-2-1 0,0 0 2 15,-6-1-2-15,3 0 0 16,-2-1-6-16,2 2 6 16,-3-4-9-16,6 3-2 15,-1 0 5-15,1 1-3 16,1 1 9-16,2 0 0 16,-5 0-2-16,0 2 1 15,1-1-1-15,4-1 0 16,-4 2 2-16,1-3-4 15,0-1 1-15,-3 1-6 16,2-2 1-16,-4 1 1 16,2 1-9-16,1 2 16 0,-2-1 8 15,3 3-7 1,1 0 1-16,4 0 1 0,-2 0-3 16,1 0 0-16,2 0-2 31,0-1 4-31,-2-2 0 15,0-3-1-15,3 2 2 0,0 0 2 16,3-1 12-16,1 1-7 16,1 2 2-16,-2 0-7 0,3-1-2 15,-1 0 5-15,2 1-3 16,-1-1 0-16,1 2 2 16,0-1-6-16,1 1 6 15,-2 0-7-15,2-2 13 16,-5 3-5-16,2-3 1 15,-9 2-7-15,3-2 1 16,-3-3 1-16,0 5-2 16,0-2-2-16,3-2 1 15,1 1-1-15,0-2 3 16,7 2 5-16,-3 1-3 16,2 0 4-16,-4 2-5 15,5-1-3 1,-15 1 0-16,7 0-1 0,1 1 0 0,-6-2 0 15,7 2 0-15,-2 0 0 16,3 0 1-16,3-1-1 16,1-1 1-16,2 2-1 15,-3 0 0-15,2 0 0 16,-6 0 1-16,1-2 2 16,-6 2-3-16,6-2 0 15,1 2 0-15,-2 0 0 0,5 0 0 31,-2 0 0-31,3 0 0 16,-3 0-3-16,2 0 3 0,-3 0 3 16,3 0-2-1,-7 0-1-15,0 0 3 0,0 0-3 16,-3 0 2-16,4 0-2 16,-2 0 3-16,6 0-3 15,2 0-1-15,4 0 0 16,-6 0 1-16,2 0-1 15,-2 0 3-15,3 0-1 16,-3 0-1-16,-1 0 2 16,-1 0 1-16,3 0-3 0,-2 0 0 15,1 0 3-15,3 0-3 16,1 2-1-16,1 0 1 16,2 0-1-16,0-2 1 0,0 1 1 15,5-1 0-15,-5 0 0 16,1 0-1-16,-1 0 0 15,-5 0 1 1,2 0-1-16,-4 0-2 0,3 0 2 16,-4 0 0-16,-1 3 0 15,-1-2-1-15,-2 1 0 16,4 2 1-16,-4-4-1 16,0 2 2-16,1-2-1 15,1 0 2 1,-1 0-2-16,-3 0 1 15,1 0 0-15,2 0-2 0,-4 0 3 0,2 0-3 16,-1 0 2-16,-2 1-2 16,-2 2 1-16,4-2-1 31,-5 1 1-31,4 1 0 0,-1-3 1 16,0 3 1-16,1-3 0 15,-3 0-1-15,2 0-1 16,5 0 1-16,-2 1-2 15,6-1 1-15,-3 0 0 16,1 0 1-16,4 0-1 16,3 0 0-16,-5 0 1 0,2 1-1 15,-4 1 1 1,-2 1 1-16,1-3-2 0,-1 0 0 16,5 1 0-16,0-1 2 15,4 0-2-15,-2 0 0 16,2 0 0-16,1 0 0 15,-5 2-2-15,0-1 2 16,-3-1 0-16,-9 0 0 16,7 3 0-16,-5-3 0 15,-1 1 0-15,1-1-3 16,5 2 4-16,-4 1-2 0,5-3 2 0,-1 2-2 16,-1 0 1-16,4 3 0 15,-4-2-1-15,2-2 1 16,-1 2 1-16,-1-3-1 15,-3 1 0-15,3-1 1 16,-2 0-1-16,2 0 2 16,3 0-2-16,-3 0 1 15,3 0 0-15,-1 0-2 16,3 0 0-16,-1 2-1 16,2-1 2-16,-4 1 0 15,5-2 0 1,-1 0 2-16,-3 0-2 15,3 0 0-15,0 0 4 16,2 1-4-16,-3-1-1 16,2 2 0-16,3-1 0 15,-3 0 0-15,4 1 1 16,-3-1 0-16,0 2 0 16,-2-3 2-16,-2 1-2 15,-4-1 1-15,3 0 0 16,-3 0-1-16,1 0 0 15,5 0 0-15,-1 0 0 16,-1 0 0-16,5 0 0 0,4 0 0 16,-7 0 0-16,7 0-1 15,-6 3 0-15,-2-1 1 16,-1-1 1-16,2-1-1 16,-2 1-1-16,2-1 1 15,1 0 0-15,-1 0 0 16,4 0 0-16,-2 0 1 15,8 0-1-15,-3 0 1 0,-3 0-1 16,4 0 0-16,-4 0 0 16,-1 0 0-16,1 2-3 15,-7-1 3-15,0 1 0 16,1-1 1-16,-2 0-1 16,2-1 0-16,-3 0 0 15,6 0 2 1,-6 0-3-16,4 0 1 0,-3 0 0 15,-1 0 1-15,2 0-1 16,-4 0 0-16,3 0 0 16,-3 0 0-16,-2 0 0 15,4 0 0-15,-2 0 0 16,1 0-1-16,2 0-1 16,0 0 4-16,-2 0-2 15,3 0 0-15,0 0 1 16,4 0-1-16,-5 0 0 15,3-1-1-15,-2 0 1 0,1-1 2 0,-2 2-2 16,0 0 0-16,3-1-2 16,-1-1 2-16,2 2 0 15,-3-1 0-15,6 0 0 16,-6-1 1-16,4 1-2 16,-1 1 1-16,3 0 0 0,0-2 0 15,1 2 1-15,-3-1-1 16,-1-1 0-16,-4 2 0 15,3-1 0-15,-5 0 0 16,3-1 0-16,-3 2 0 16,4-1 0-16,-5-2 1 15,7 2 1-15,1-1-2 16,-1 1-1-16,4 1 1 16,3-2 5-16,-4 1-5 15,4 0 1-15,-4 1-1 16,3-2 0-16,-2 2-1 15,-2-1 3-15,3 0-2 0,-3-1 0 16,3 2 0 0,-1-1 2-16,-2 0 0 0,0 1 3 15,-3 0-4-15,2-3 0 16,-1 3-2-16,4 0 2 16,-4 0-2-16,3-2 1 31,-2 2 0-31,2-1 0 15,4 0 1-15,-5 1-1 0,2 0 0 16,-1 0 0-16,1 0 0 16,-1 0 0-16,1 0-1 15,0 0 1-15,-1 0 1 16,4-2-1-16,-5 2 2 16,0 0-2-16,-2-3 1 15,3 3-1-15,-2 0-1 16,-1 0 1-16,4 0 0 15,-2 0-1-15,-1 0 1 0,0 0 0 0,2 0-1 16,-2 0 1-16,1 0 2 16,0 0-2-16,3 0 0 15,-4 0 1-15,1 0-1 16,-3 0 5-16,1 0-5 16,1 0 0-16,-2 0 0 15,3 0 0-15,0 0-2 16,-1 0 2-16,-5 0 0 0,2 0 1 15,-4 0 0-15,0 0-1 16,1 0 0-16,-1 0-1 16,-4 0 0-16,3 2 2 15,0-1 0-15,-2 2 0 16,4-3-2-16,-2 3 0 16,-1-3 1-16,5 0 1 15,-4 4-1-15,2-3-1 16,2 3 0-16,-4-2 2 15,3 0-1-15,-6 1 1 16,1-1-1-16,-3-1 0 16,4 1 0-16,1-2 1 15,2 0-1-15,8 0 1 0,-5 0 1 16,8 0-1-16,-3 0 2 16,2 0 5-16,3 0 1 15,0 0-2-15,-3 0-6 16,2 0 0-16,-3 0-1 31,-2 0-1-31,-3 0 1 16,0 0 1-16,-4 0-1 15,5 0 0-15,-4 0-2 0,2 0 4 16,2 0-2-16,1 0 2 16,-2 0-2-16,0 0 0 15,1 0 2-15,-5 0-2 16,-2 0-2-16,-1 0 2 15,2 0 1-15,-6 0-1 0,2 1 0 16,2-1 0-16,2 1 0 16,0-1 0-16,-2 2 3 0,2-2-3 15,-1 0 1-15,-1 0 1 16,-1 0-1-16,2 0-1 16,-6 0 0-16,6 0 2 15,-3 0-2-15,1 0 0 16,1 0 1-16,-1 0 0 15,2 0-2-15,-1 0-1 16,8 1 2-16,-1-1 1 16,0 1 0-16,5-1 1 15,-3 0 4-15,2 0-6 16,-4 0 6-16,5 0 1 16,-1 0-6-16,1 0 6 15,0 0-2-15,-2 0-5 0,-1 0 5 16,2 0-2-16,1 0 2 15,1 0-3-15,3 0-1 16,-1 0 2 0,1 0-3-16,-4 0 3 0,1 0 1 15,0 0-3-15,2 0 1 16,3 0-2-16,2 0-3 16,4 0 1-16,-1 0-5 15,4 0-8-15,0 5-30 16,1-2-36-16,2-3-64 15,0 0-248-15</inkml:trace>
  <inkml:trace contextRef="#ctx0" brushRef="#br0" timeOffset="-82877.085">16976 2055 275 0,'0'0'63'0,"0"0"-21"15,0 0 8 1,0 0-15-16,0 0 19 0,0 0 11 0,8 0-24 16,-8 0-23-16,2 0-7 15,-2 0-9-15,0 0 0 16,0 0 5-16,0 0 1 15,0 0 0-15,0 0-1 16,0 0 4-16,0 0-10 0,0 0 4 16,0 0-5-16,0-2 5 15,0 1-5-15,0-2-7 16,-2 0-3-16,-6 0-1 31,-4 0-11-31,-4 0 15 16,-3 3 7-16,1 0 0 0,-5 0-4 15,2 0 1-15,2 10-6 16,2 7-2-16,5 3 8 16,0 4 3-16,5 0 0 0,6 0-3 15,1-2-1-15,0-5-5 16,0-2-5-16,11-2 8 16,6-7 0-16,2-1 4 15,2-5 2-15,0 0 5 16,-1 0 4-16,-2-4 0 15,-1-9-9-15,0-6-1 16,-5-4-9-16,-3-1-7 16,-4 0-14-16,-2 2-10 15,-1 5 41-15,-2 7 1 16,0 5-1-16,0 3 7 16,0 2 8-16,0-1-15 15,0 1-4-15,0 0-20 0,0 0 6 16,0 9 18-1,0 4 1-15,0 5-1 0,0-3 2 16,0-1-2-16,0 0 3 16,0-5-3-16,0 0 3 15,4 0-3 1,5-4 0-16,6-1-1 16,-1-2-2-16,4-2 3 0,-2 0 6 15,2 0 6-15,0 0-2 16,0-6 0-16,2-5 1 15,-3-3 0-15,0-4-6 16,-3-1 3-16,-1 2-7 16,-1 2 9-16,-5 5 14 15,-1 4-10-15,-4 2-1 16,-2 4-6-16,0 0 1 16,0 0-8-16,0 0-2 15,0 3-11-15,0 10 1 0,0 3 12 16,0 4 0-16,0-1 2 15,0-2-2 1,0-3 3-16,0-5-3 0,0-3 0 16,0 0-3-16,0-5 3 15,0-1-5-15,7 0 5 0,7 0 7 16,5-4 24 0,6-12-28-16,3-2 6 0,0-6 5 15,2 1-4-15,-4 2-8 16,-8 9 3-16,-5 5-5 15,-9 7 6-15,-2 0-6 16,-1 0-3-16,2 15-30 16,2 10 33-16,1 4 2 15,0 2 4-15,-3-3-4 16,0-1-1-16,-1-6-1 16,3-4 0-16,-2-4 0 0,0-4-3 15,7 2-21 1,1-4-39-16,-4-7-42 15,3 0-118-15</inkml:trace>
  <inkml:trace contextRef="#ctx0" brushRef="#br0" timeOffset="-81779.128">17900 2141 314 0,'0'0'28'15,"0"0"-2"-15,0 0 13 16,0 0 5-16,0 0 19 16,0 0 10-16,-139-11-73 15,121 29 1-15,2 1-1 0,2 1 0 16,4-3-1-1,4-2-1-15,6-2 2 0,0-3-2 32,0-3-12-32,0-4 2 15,9-3 11-15,10 0 1 0,6 0 27 0,3-9 3 16,4-5-27-16,1-7-3 16,-2-2-6-16,-1 0-1 15,-11 7-12-15,-6 8 18 16,-8 3-10-16,-5 5 4 15,0 0 7-15,0 3-24 16,0 13 16-16,0 3 8 16,0-1-2-16,0 0 2 15,0-6 0-15,0-3 0 16,5-3-6-16,4-3-8 16,5-1 0-16,4-2 14 15,8 0 25-15,5 0-25 0,-1-10 12 16,0-7-10-16,3-8 3 15,-10-5 1 1,0-4-6-16,-4-8-1 0,-3 0 1 16,-5 0 6-16,-4 4-6 31,-5 6 0-31,-2 6-4 16,0 9 3-16,0 7 1 0,0 7 9 0,0 3-4 15,-6 0-5-15,-5 8-22 0,-1 19 22 16,-1 9 7-16,0 4-2 15,-1 5 10-15,3-2-6 16,4-3 0-16,1-5-6 16,5-9 0-16,1-5-3 15,0-3 2-15,0-11-2 16,0 1 5-16,13-4 4 16,5-4 4-16,8 0 3 15,0 0-9-15,3-1 4 16,3-15-5-16,-4-5-6 15,-4-1-1-15,-1 1 1 16,-9 2-4-16,-5 9 6 16,-5 3-2-16,-2 6 15 15,0 1-9 1,-2 0-6 0,0 0-18-16,0 6 3 0,0 13 15 0,0 1-1 15,0-1 1-15,0-2 2 0,0-4-2 16,6-1-1-16,6-4 1 15,6-3 0-15,4 2 0 16,8-5 2-16,3-2 1 16,0 0-3-16,1 0 0 15,-3-4-1-15,-1-8-12 16,-4-3 12-16,-6 1 0 16,-7 1-1-16,-6 6-3 15,-4 3 5-15,-3 3 29 0,0 1-26 16,0 0-3-1,0 4-17-15,-3 18 17 0,-11 8 1 16,-3 10 9 0,-1 2 10-16,4 4-16 0,-4 1 1 31,0-5-2-31,1-5-3 16,0-9 1-16,1-8-2 0,5-5-23 0,3-10-46 15,2-5-59-15,6 0-116 16</inkml:trace>
  <inkml:trace contextRef="#ctx0" brushRef="#br0" timeOffset="-81355.376">18683 2311 469 0,'0'0'64'15,"0"0"-61"-15,0 0-3 0,0 0-27 16,0 0 13-16,0 0 14 15,0 0 36-15,235-116-36 16,-201 101-7-16,1 0-9 16,-1-1-15-16,-6 2 7 15,-9 0 13-15,-6 4 5 16,-11 4-57-16,-2 2 55 31,0 4 4-31,-3 0-43 16,-15 0 35-16,-4 0 12 0,3 0 5 15,-1 10 18-15,0 2 5 16,6 1 17-16,2 2-31 16,3-1 2-16,3-1-9 15,5 3-3-15,1 2 7 16,0 0 11-16,0 1-7 16,7 2 5-16,0-3-7 15,0-2-9-15,-6-3 1 16,-1-3-4-16,0-2-1 15,0-4-2-15,-2-2 1 0,-14-2-17 16,2 0-42 0,3-2-68-16,3-7-96 15</inkml:trace>
  <inkml:trace contextRef="#ctx0" brushRef="#br0" timeOffset="-81122.643">19139 2195 94 0,'0'0'101'15,"0"0"-25"-15,0 0-32 16,0 0-9-16,0 0 7 16,0 0-23-16,5 113-1 15,-11-104-16-15,0-3-2 0,3-3-4 16,0-3-68-16,2 0-38 15,1 0 52-15,-2-3-43 16</inkml:trace>
  <inkml:trace contextRef="#ctx0" brushRef="#br0" timeOffset="-80993.69">19139 2195 51 0,'-4'24'141'0,"4"-24"-42"16,0 0 15-16,0 0-13 16,0 0-6-16,0 0-47 15,70-157-19-15,-69 152-22 31,2 5-7-31,0 0-43 16,6 2-74-16,3 14-53 16,-9-4 23-16</inkml:trace>
  <inkml:trace contextRef="#ctx0" brushRef="#br0" timeOffset="-80654.776">19358 2221 274 0,'0'0'178'15,"0"0"-169"-15,0 0-13 16,0 0 5-16,0 0-1 0,0 0 14 16,107-33-10-16,-107 26 3 15,0 4-7-15,0-1-48 16,0 4-15 0,-15 0 62-16,1 0-3 0,-2 0 4 0,1 0-9 15,-1 8 3-15,2 4 6 16,2-1 2-16,1 1 0 15,6 1 14-15,-1 2 9 0,1-3 22 16,3 0-13 0,1-1 9-16,1 2-12 0,0-2-15 15,0 1 1-15,0-1-11 16,0-1-4-16,-2-1-2 16,-11 1-18-16,-9-3-78 15,8-7-60-15,-5 0-114 16</inkml:trace>
  <inkml:trace contextRef="#ctx0" brushRef="#br0" timeOffset="-79928.523">19057 2537 113 0,'0'0'35'16,"0"0"-10"-16,0 0 26 16,0 0-1-16,0 0 21 15,0 0 0-15,5 5-26 16,-5-5-25-16,0 0-8 16,0 0 0-16,0 0 11 0,-11 0 14 0,-4 0-12 15,-2 0-4-15,-9 0 2 16,-3 0-11-16,-5 0-3 15,-7 0-8-15,-3-3-1 16,-5-1 2-16,-8-1 3 16,2 1-3-16,-3 1-1 15,-2 0 1-15,-2 3-2 16,-1 0 4-16,-3-1-3 0,-3 1-1 16,1-2 0-16,-3 2 0 15,3-1 0-15,0-1 0 16,0 1 0-16,-3-5-2 15,2 1 2-15,5-1 0 16,2-2 0-16,0-1-1 16,0-1 0-16,-1 2-3 15,3 0 1-15,3 3 2 16,0-1 0-16,6-2 0 16,1 0 1-16,1-1 0 15,3 1-1-15,2-1 1 16,2 1 0-16,3-3 0 15,3 3-11-15,5 1 2 0,1 0 2 16,9 1 0 0,6 4 4-16,4-3 3 0,4 2-1 31,0 1-16-31,7 0-78 16,0 0-162-16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2/4/2019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2</a:t>
            </a:fld>
            <a:endParaRPr lang="en-US" dirty="0"/>
          </a:p>
        </p:txBody>
      </p:sp>
    </p:spTree>
    <p:extLst>
      <p:ext uri="{BB962C8B-B14F-4D97-AF65-F5344CB8AC3E}">
        <p14:creationId xmlns:p14="http://schemas.microsoft.com/office/powerpoint/2010/main" val="4275000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15</a:t>
            </a:fld>
            <a:endParaRPr lang="en-US" dirty="0"/>
          </a:p>
        </p:txBody>
      </p:sp>
    </p:spTree>
    <p:extLst>
      <p:ext uri="{BB962C8B-B14F-4D97-AF65-F5344CB8AC3E}">
        <p14:creationId xmlns:p14="http://schemas.microsoft.com/office/powerpoint/2010/main" val="2313397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16</a:t>
            </a:fld>
            <a:endParaRPr lang="en-US" dirty="0"/>
          </a:p>
        </p:txBody>
      </p:sp>
    </p:spTree>
    <p:extLst>
      <p:ext uri="{BB962C8B-B14F-4D97-AF65-F5344CB8AC3E}">
        <p14:creationId xmlns:p14="http://schemas.microsoft.com/office/powerpoint/2010/main" val="2763010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17</a:t>
            </a:fld>
            <a:endParaRPr lang="en-US" dirty="0"/>
          </a:p>
        </p:txBody>
      </p:sp>
    </p:spTree>
    <p:extLst>
      <p:ext uri="{BB962C8B-B14F-4D97-AF65-F5344CB8AC3E}">
        <p14:creationId xmlns:p14="http://schemas.microsoft.com/office/powerpoint/2010/main" val="118478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19</a:t>
            </a:fld>
            <a:endParaRPr lang="en-US" dirty="0"/>
          </a:p>
        </p:txBody>
      </p:sp>
    </p:spTree>
    <p:extLst>
      <p:ext uri="{BB962C8B-B14F-4D97-AF65-F5344CB8AC3E}">
        <p14:creationId xmlns:p14="http://schemas.microsoft.com/office/powerpoint/2010/main" val="228514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23</a:t>
            </a:fld>
            <a:endParaRPr lang="en-US" dirty="0"/>
          </a:p>
        </p:txBody>
      </p:sp>
    </p:spTree>
    <p:extLst>
      <p:ext uri="{BB962C8B-B14F-4D97-AF65-F5344CB8AC3E}">
        <p14:creationId xmlns:p14="http://schemas.microsoft.com/office/powerpoint/2010/main" val="172902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24</a:t>
            </a:fld>
            <a:endParaRPr lang="en-US" dirty="0"/>
          </a:p>
        </p:txBody>
      </p:sp>
    </p:spTree>
    <p:extLst>
      <p:ext uri="{BB962C8B-B14F-4D97-AF65-F5344CB8AC3E}">
        <p14:creationId xmlns:p14="http://schemas.microsoft.com/office/powerpoint/2010/main" val="344761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27</a:t>
            </a:fld>
            <a:endParaRPr lang="en-US" dirty="0"/>
          </a:p>
        </p:txBody>
      </p:sp>
    </p:spTree>
    <p:extLst>
      <p:ext uri="{BB962C8B-B14F-4D97-AF65-F5344CB8AC3E}">
        <p14:creationId xmlns:p14="http://schemas.microsoft.com/office/powerpoint/2010/main" val="4161493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28</a:t>
            </a:fld>
            <a:endParaRPr lang="en-US" dirty="0"/>
          </a:p>
        </p:txBody>
      </p:sp>
    </p:spTree>
    <p:extLst>
      <p:ext uri="{BB962C8B-B14F-4D97-AF65-F5344CB8AC3E}">
        <p14:creationId xmlns:p14="http://schemas.microsoft.com/office/powerpoint/2010/main" val="111058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5</a:t>
            </a:fld>
            <a:endParaRPr lang="en-US" dirty="0"/>
          </a:p>
        </p:txBody>
      </p:sp>
    </p:spTree>
    <p:extLst>
      <p:ext uri="{BB962C8B-B14F-4D97-AF65-F5344CB8AC3E}">
        <p14:creationId xmlns:p14="http://schemas.microsoft.com/office/powerpoint/2010/main" val="379081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6</a:t>
            </a:fld>
            <a:endParaRPr lang="en-US" dirty="0"/>
          </a:p>
        </p:txBody>
      </p:sp>
    </p:spTree>
    <p:extLst>
      <p:ext uri="{BB962C8B-B14F-4D97-AF65-F5344CB8AC3E}">
        <p14:creationId xmlns:p14="http://schemas.microsoft.com/office/powerpoint/2010/main" val="3866544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7</a:t>
            </a:fld>
            <a:endParaRPr lang="en-US" dirty="0"/>
          </a:p>
        </p:txBody>
      </p:sp>
    </p:spTree>
    <p:extLst>
      <p:ext uri="{BB962C8B-B14F-4D97-AF65-F5344CB8AC3E}">
        <p14:creationId xmlns:p14="http://schemas.microsoft.com/office/powerpoint/2010/main" val="626630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8</a:t>
            </a:fld>
            <a:endParaRPr lang="en-US" dirty="0"/>
          </a:p>
        </p:txBody>
      </p:sp>
    </p:spTree>
    <p:extLst>
      <p:ext uri="{BB962C8B-B14F-4D97-AF65-F5344CB8AC3E}">
        <p14:creationId xmlns:p14="http://schemas.microsoft.com/office/powerpoint/2010/main" val="204650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9</a:t>
            </a:fld>
            <a:endParaRPr lang="en-US" dirty="0"/>
          </a:p>
        </p:txBody>
      </p:sp>
    </p:spTree>
    <p:extLst>
      <p:ext uri="{BB962C8B-B14F-4D97-AF65-F5344CB8AC3E}">
        <p14:creationId xmlns:p14="http://schemas.microsoft.com/office/powerpoint/2010/main" val="2161473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10</a:t>
            </a:fld>
            <a:endParaRPr lang="en-US" dirty="0"/>
          </a:p>
        </p:txBody>
      </p:sp>
    </p:spTree>
    <p:extLst>
      <p:ext uri="{BB962C8B-B14F-4D97-AF65-F5344CB8AC3E}">
        <p14:creationId xmlns:p14="http://schemas.microsoft.com/office/powerpoint/2010/main" val="2194155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11</a:t>
            </a:fld>
            <a:endParaRPr lang="en-US" dirty="0"/>
          </a:p>
        </p:txBody>
      </p:sp>
    </p:spTree>
    <p:extLst>
      <p:ext uri="{BB962C8B-B14F-4D97-AF65-F5344CB8AC3E}">
        <p14:creationId xmlns:p14="http://schemas.microsoft.com/office/powerpoint/2010/main" val="1870737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14</a:t>
            </a:fld>
            <a:endParaRPr lang="en-US" dirty="0"/>
          </a:p>
        </p:txBody>
      </p:sp>
    </p:spTree>
    <p:extLst>
      <p:ext uri="{BB962C8B-B14F-4D97-AF65-F5344CB8AC3E}">
        <p14:creationId xmlns:p14="http://schemas.microsoft.com/office/powerpoint/2010/main" val="65000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
        <p:nvSpPr>
          <p:cNvPr id="5"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4554604" y="3124200"/>
            <a:ext cx="4513196"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5925312"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5626100" y="2862263"/>
            <a:ext cx="623888"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endParaRPr lang="en-US" dirty="0"/>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r>
              <a:rPr lang="en-US" dirty="0"/>
              <a:t>Shapes: Introductory basics you can't live without</a:t>
            </a:r>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84DACE6F-F406-4ED2-AB86-D251132232B1}" type="slidenum">
              <a:rPr lang="en-US" smtClean="0"/>
              <a:pPr/>
              <a:t>‹#›</a:t>
            </a:fld>
            <a:endParaRPr lang="en-US" dirty="0"/>
          </a:p>
        </p:txBody>
      </p:sp>
    </p:spTree>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a:t>Mukesh Rao</a:t>
            </a:r>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dirty="0"/>
          </a:p>
        </p:txBody>
      </p:sp>
    </p:spTree>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3541" y="301152"/>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
        <p:nvSpPr>
          <p:cNvPr id="3" name="Text Placeholder 2"/>
          <p:cNvSpPr>
            <a:spLocks noGrp="1"/>
          </p:cNvSpPr>
          <p:nvPr>
            <p:ph type="body" idx="1"/>
          </p:nvPr>
        </p:nvSpPr>
        <p:spPr>
          <a:xfrm>
            <a:off x="457200" y="1362456"/>
            <a:ext cx="82296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pic>
        <p:nvPicPr>
          <p:cNvPr id="61" name="Picture 19" descr="1"/>
          <p:cNvPicPr>
            <a:picLocks noChangeAspect="1" noChangeArrowheads="1"/>
          </p:cNvPicPr>
          <p:nvPr userDrawn="1"/>
        </p:nvPicPr>
        <p:blipFill>
          <a:blip r:embed="rId27" cstate="print"/>
          <a:srcRect b="38461"/>
          <a:stretch>
            <a:fillRect/>
          </a:stretch>
        </p:blipFill>
        <p:spPr bwMode="auto">
          <a:xfrm>
            <a:off x="0" y="6324600"/>
            <a:ext cx="9144000" cy="542925"/>
          </a:xfrm>
          <a:prstGeom prst="rect">
            <a:avLst/>
          </a:prstGeom>
          <a:noFill/>
          <a:ln w="9525">
            <a:noFill/>
            <a:miter lim="800000"/>
            <a:headEnd/>
            <a:tailEnd/>
          </a:ln>
        </p:spPr>
      </p:pic>
      <p:sp>
        <p:nvSpPr>
          <p:cNvPr id="7" name="TextBox 6"/>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Introduction to machine learning</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customXml" Target="../ink/ink1.xml"/><Relationship Id="rId1" Type="http://schemas.openxmlformats.org/officeDocument/2006/relationships/slideLayout" Target="../slideLayouts/slideLayout20.xml"/><Relationship Id="rId5" Type="http://schemas.openxmlformats.org/officeDocument/2006/relationships/image" Target="../media/image49.emf"/><Relationship Id="rId4" Type="http://schemas.openxmlformats.org/officeDocument/2006/relationships/customXml" Target="../ink/ink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02E86E9-DB69-43B1-9216-AE91FA89ECCE}"/>
              </a:ext>
            </a:extLst>
          </p:cNvPr>
          <p:cNvSpPr txBox="1">
            <a:spLocks noChangeArrowheads="1"/>
          </p:cNvSpPr>
          <p:nvPr/>
        </p:nvSpPr>
        <p:spPr>
          <a:xfrm>
            <a:off x="3276600" y="2895600"/>
            <a:ext cx="2819400" cy="646331"/>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auto">
              <a:spcAft>
                <a:spcPts val="0"/>
              </a:spcAft>
              <a:buFont typeface="Arial"/>
              <a:buNone/>
            </a:pPr>
            <a:r>
              <a:rPr lang="en-IN" sz="1800" b="1" u="sng" dirty="0"/>
              <a:t>Notes in Linear Algebra and Neural Networks</a:t>
            </a:r>
          </a:p>
        </p:txBody>
      </p:sp>
    </p:spTree>
    <p:extLst>
      <p:ext uri="{BB962C8B-B14F-4D97-AF65-F5344CB8AC3E}">
        <p14:creationId xmlns:p14="http://schemas.microsoft.com/office/powerpoint/2010/main" val="1159270936"/>
      </p:ext>
    </p:extLst>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533400" y="1066800"/>
            <a:ext cx="8305800" cy="5546198"/>
          </a:xfrm>
          <a:prstGeom prst="rect">
            <a:avLst/>
          </a:prstGeom>
          <a:noFill/>
        </p:spPr>
        <p:txBody>
          <a:bodyPr wrap="square" rtlCol="0">
            <a:spAutoFit/>
          </a:bodyPr>
          <a:lstStyle/>
          <a:p>
            <a:pPr marL="342900" lvl="0" indent="-342900">
              <a:lnSpc>
                <a:spcPct val="150000"/>
              </a:lnSpc>
              <a:buFont typeface="+mj-lt"/>
              <a:buAutoNum type="arabicPeriod"/>
            </a:pPr>
            <a:r>
              <a:rPr lang="en-US" sz="1400" dirty="0"/>
              <a:t>Imagine we collected accuracy scores of multiple algorithm based models on a test data and the information is as follows</a:t>
            </a: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r>
              <a:rPr lang="en-US" sz="1400" dirty="0">
                <a:solidFill>
                  <a:srgbClr val="000000"/>
                </a:solidFill>
              </a:rPr>
              <a:t>The same can be represented in a matrix form as shown below as matrix M</a:t>
            </a: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r>
              <a:rPr lang="en-US" sz="1400" dirty="0">
                <a:solidFill>
                  <a:srgbClr val="000000"/>
                </a:solidFill>
              </a:rPr>
              <a:t>Representing data in matrix form helps operated on all the data together in one shot. For e.g. to find the correlation between the various algorithms, are their performance correlated? </a:t>
            </a:r>
          </a:p>
          <a:p>
            <a:pPr marL="342900" lvl="0" indent="-342900">
              <a:lnSpc>
                <a:spcPct val="150000"/>
              </a:lnSpc>
              <a:buFont typeface="+mj-lt"/>
              <a:buAutoNum type="arabicPeriod"/>
            </a:pPr>
            <a:endParaRPr lang="en-US" sz="1400" dirty="0">
              <a:solidFill>
                <a:srgbClr val="000000"/>
              </a:solidFill>
            </a:endParaRPr>
          </a:p>
        </p:txBody>
      </p:sp>
      <p:sp>
        <p:nvSpPr>
          <p:cNvPr id="17" name="TextBox 16">
            <a:extLst>
              <a:ext uri="{FF2B5EF4-FFF2-40B4-BE49-F238E27FC236}">
                <a16:creationId xmlns:a16="http://schemas.microsoft.com/office/drawing/2014/main" id="{62389304-70E5-4749-9EC3-AC06914AF070}"/>
              </a:ext>
            </a:extLst>
          </p:cNvPr>
          <p:cNvSpPr txBox="1"/>
          <p:nvPr/>
        </p:nvSpPr>
        <p:spPr>
          <a:xfrm>
            <a:off x="304800" y="685800"/>
            <a:ext cx="3352800" cy="381000"/>
          </a:xfrm>
          <a:prstGeom prst="rect">
            <a:avLst/>
          </a:prstGeom>
          <a:noFill/>
        </p:spPr>
        <p:txBody>
          <a:bodyPr wrap="square" rtlCol="0">
            <a:spAutoFit/>
          </a:bodyPr>
          <a:lstStyle/>
          <a:p>
            <a:r>
              <a:rPr lang="en-US" dirty="0"/>
              <a:t>Matrix Algebra</a:t>
            </a:r>
          </a:p>
        </p:txBody>
      </p:sp>
      <p:graphicFrame>
        <p:nvGraphicFramePr>
          <p:cNvPr id="3" name="Table 2">
            <a:extLst>
              <a:ext uri="{FF2B5EF4-FFF2-40B4-BE49-F238E27FC236}">
                <a16:creationId xmlns:a16="http://schemas.microsoft.com/office/drawing/2014/main" id="{9FE7E776-17B6-4CAD-AD79-2A3A8C4D7E98}"/>
              </a:ext>
            </a:extLst>
          </p:cNvPr>
          <p:cNvGraphicFramePr>
            <a:graphicFrameLocks noGrp="1"/>
          </p:cNvGraphicFramePr>
          <p:nvPr>
            <p:extLst>
              <p:ext uri="{D42A27DB-BD31-4B8C-83A1-F6EECF244321}">
                <p14:modId xmlns:p14="http://schemas.microsoft.com/office/powerpoint/2010/main" val="3819226515"/>
              </p:ext>
            </p:extLst>
          </p:nvPr>
        </p:nvGraphicFramePr>
        <p:xfrm>
          <a:off x="1987550" y="1998726"/>
          <a:ext cx="3340100" cy="1271016"/>
        </p:xfrm>
        <a:graphic>
          <a:graphicData uri="http://schemas.openxmlformats.org/drawingml/2006/table">
            <a:tbl>
              <a:tblPr firstRow="1" firstCol="1" bandRow="1">
                <a:tableStyleId>{5C22544A-7EE6-4342-B048-85BDC9FD1C3A}</a:tableStyleId>
              </a:tblPr>
              <a:tblGrid>
                <a:gridCol w="901700">
                  <a:extLst>
                    <a:ext uri="{9D8B030D-6E8A-4147-A177-3AD203B41FA5}">
                      <a16:colId xmlns:a16="http://schemas.microsoft.com/office/drawing/2014/main" val="4273454347"/>
                    </a:ext>
                  </a:extLst>
                </a:gridCol>
                <a:gridCol w="609600">
                  <a:extLst>
                    <a:ext uri="{9D8B030D-6E8A-4147-A177-3AD203B41FA5}">
                      <a16:colId xmlns:a16="http://schemas.microsoft.com/office/drawing/2014/main" val="3133932892"/>
                    </a:ext>
                  </a:extLst>
                </a:gridCol>
                <a:gridCol w="609600">
                  <a:extLst>
                    <a:ext uri="{9D8B030D-6E8A-4147-A177-3AD203B41FA5}">
                      <a16:colId xmlns:a16="http://schemas.microsoft.com/office/drawing/2014/main" val="3846901274"/>
                    </a:ext>
                  </a:extLst>
                </a:gridCol>
                <a:gridCol w="609600">
                  <a:extLst>
                    <a:ext uri="{9D8B030D-6E8A-4147-A177-3AD203B41FA5}">
                      <a16:colId xmlns:a16="http://schemas.microsoft.com/office/drawing/2014/main" val="948630530"/>
                    </a:ext>
                  </a:extLst>
                </a:gridCol>
                <a:gridCol w="609600">
                  <a:extLst>
                    <a:ext uri="{9D8B030D-6E8A-4147-A177-3AD203B41FA5}">
                      <a16:colId xmlns:a16="http://schemas.microsoft.com/office/drawing/2014/main" val="773222465"/>
                    </a:ext>
                  </a:extLst>
                </a:gridCol>
              </a:tblGrid>
              <a:tr h="190500">
                <a:tc>
                  <a:txBody>
                    <a:bodyPr/>
                    <a:lstStyle/>
                    <a:p>
                      <a:pPr marL="0" marR="0">
                        <a:lnSpc>
                          <a:spcPct val="107000"/>
                        </a:lnSpc>
                        <a:spcBef>
                          <a:spcPts val="0"/>
                        </a:spcBef>
                        <a:spcAft>
                          <a:spcPts val="0"/>
                        </a:spcAft>
                      </a:pPr>
                      <a:r>
                        <a:rPr lang="en-US" sz="1100" dirty="0">
                          <a:effectLst/>
                        </a:rPr>
                        <a:t>ML/Run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Run1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Run2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Run3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Run4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3740970"/>
                  </a:ext>
                </a:extLst>
              </a:tr>
              <a:tr h="190500">
                <a:tc>
                  <a:txBody>
                    <a:bodyPr/>
                    <a:lstStyle/>
                    <a:p>
                      <a:pPr marL="0" marR="0">
                        <a:lnSpc>
                          <a:spcPct val="107000"/>
                        </a:lnSpc>
                        <a:spcBef>
                          <a:spcPts val="0"/>
                        </a:spcBef>
                        <a:spcAft>
                          <a:spcPts val="0"/>
                        </a:spcAft>
                      </a:pPr>
                      <a:r>
                        <a:rPr lang="en-US" sz="1100">
                          <a:effectLst/>
                        </a:rPr>
                        <a:t>Dtree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0729646"/>
                  </a:ext>
                </a:extLst>
              </a:tr>
              <a:tr h="190500">
                <a:tc>
                  <a:txBody>
                    <a:bodyPr/>
                    <a:lstStyle/>
                    <a:p>
                      <a:pPr marL="0" marR="0">
                        <a:lnSpc>
                          <a:spcPct val="107000"/>
                        </a:lnSpc>
                        <a:spcBef>
                          <a:spcPts val="0"/>
                        </a:spcBef>
                        <a:spcAft>
                          <a:spcPts val="0"/>
                        </a:spcAft>
                      </a:pPr>
                      <a:r>
                        <a:rPr lang="en-US" sz="1100">
                          <a:effectLst/>
                        </a:rPr>
                        <a:t>NaiveBayes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9139607"/>
                  </a:ext>
                </a:extLst>
              </a:tr>
              <a:tr h="190500">
                <a:tc>
                  <a:txBody>
                    <a:bodyPr/>
                    <a:lstStyle/>
                    <a:p>
                      <a:pPr marL="0" marR="0">
                        <a:lnSpc>
                          <a:spcPct val="107000"/>
                        </a:lnSpc>
                        <a:spcBef>
                          <a:spcPts val="0"/>
                        </a:spcBef>
                        <a:spcAft>
                          <a:spcPts val="0"/>
                        </a:spcAft>
                      </a:pPr>
                      <a:r>
                        <a:rPr lang="en-US" sz="1100">
                          <a:effectLst/>
                        </a:rPr>
                        <a:t>SVC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77730639"/>
                  </a:ext>
                </a:extLst>
              </a:tr>
              <a:tr h="190500">
                <a:tc>
                  <a:txBody>
                    <a:bodyPr/>
                    <a:lstStyle/>
                    <a:p>
                      <a:pPr marL="0" marR="0">
                        <a:lnSpc>
                          <a:spcPct val="107000"/>
                        </a:lnSpc>
                        <a:spcBef>
                          <a:spcPts val="0"/>
                        </a:spcBef>
                        <a:spcAft>
                          <a:spcPts val="0"/>
                        </a:spcAft>
                      </a:pPr>
                      <a:r>
                        <a:rPr lang="en-US" sz="1100">
                          <a:effectLst/>
                        </a:rPr>
                        <a:t>LogisticReg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73265940"/>
                  </a:ext>
                </a:extLst>
              </a:tr>
            </a:tbl>
          </a:graphicData>
        </a:graphic>
      </p:graphicFrame>
      <p:sp>
        <p:nvSpPr>
          <p:cNvPr id="4" name="Rectangle 1">
            <a:extLst>
              <a:ext uri="{FF2B5EF4-FFF2-40B4-BE49-F238E27FC236}">
                <a16:creationId xmlns:a16="http://schemas.microsoft.com/office/drawing/2014/main" id="{2E19C7E3-C64C-410F-8C02-F618979C573F}"/>
              </a:ext>
            </a:extLst>
          </p:cNvPr>
          <p:cNvSpPr>
            <a:spLocks noChangeArrowheads="1"/>
          </p:cNvSpPr>
          <p:nvPr/>
        </p:nvSpPr>
        <p:spPr bwMode="auto">
          <a:xfrm>
            <a:off x="2901950" y="306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41BAB2C9-0CDB-4E5C-9709-A26955152458}"/>
              </a:ext>
            </a:extLst>
          </p:cNvPr>
          <p:cNvGraphicFramePr>
            <a:graphicFrameLocks noGrp="1"/>
          </p:cNvGraphicFramePr>
          <p:nvPr>
            <p:extLst>
              <p:ext uri="{D42A27DB-BD31-4B8C-83A1-F6EECF244321}">
                <p14:modId xmlns:p14="http://schemas.microsoft.com/office/powerpoint/2010/main" val="3740938531"/>
              </p:ext>
            </p:extLst>
          </p:nvPr>
        </p:nvGraphicFramePr>
        <p:xfrm>
          <a:off x="2159000" y="4358545"/>
          <a:ext cx="2438400" cy="762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767383525"/>
                    </a:ext>
                  </a:extLst>
                </a:gridCol>
                <a:gridCol w="609600">
                  <a:extLst>
                    <a:ext uri="{9D8B030D-6E8A-4147-A177-3AD203B41FA5}">
                      <a16:colId xmlns:a16="http://schemas.microsoft.com/office/drawing/2014/main" val="1068595951"/>
                    </a:ext>
                  </a:extLst>
                </a:gridCol>
                <a:gridCol w="609600">
                  <a:extLst>
                    <a:ext uri="{9D8B030D-6E8A-4147-A177-3AD203B41FA5}">
                      <a16:colId xmlns:a16="http://schemas.microsoft.com/office/drawing/2014/main" val="2242939793"/>
                    </a:ext>
                  </a:extLst>
                </a:gridCol>
                <a:gridCol w="609600">
                  <a:extLst>
                    <a:ext uri="{9D8B030D-6E8A-4147-A177-3AD203B41FA5}">
                      <a16:colId xmlns:a16="http://schemas.microsoft.com/office/drawing/2014/main" val="2895952498"/>
                    </a:ext>
                  </a:extLst>
                </a:gridCol>
              </a:tblGrid>
              <a:tr h="190500">
                <a:tc>
                  <a:txBody>
                    <a:bodyPr/>
                    <a:lstStyle/>
                    <a:p>
                      <a:pPr algn="ctr" fontAlgn="b"/>
                      <a:r>
                        <a:rPr lang="en-US" sz="1100" u="none" strike="noStrike" dirty="0">
                          <a:effectLst/>
                        </a:rPr>
                        <a:t>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8735194"/>
                  </a:ext>
                </a:extLst>
              </a:tr>
              <a:tr h="190500">
                <a:tc>
                  <a:txBody>
                    <a:bodyPr/>
                    <a:lstStyle/>
                    <a:p>
                      <a:pPr algn="ct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22729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9548973"/>
                  </a:ext>
                </a:extLst>
              </a:tr>
              <a:tr h="190500">
                <a:tc>
                  <a:txBody>
                    <a:bodyPr/>
                    <a:lstStyle/>
                    <a:p>
                      <a:pPr algn="ct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1261081"/>
                  </a:ext>
                </a:extLst>
              </a:tr>
            </a:tbl>
          </a:graphicData>
        </a:graphic>
      </p:graphicFrame>
      <p:sp>
        <p:nvSpPr>
          <p:cNvPr id="6" name="Left Bracket 5">
            <a:extLst>
              <a:ext uri="{FF2B5EF4-FFF2-40B4-BE49-F238E27FC236}">
                <a16:creationId xmlns:a16="http://schemas.microsoft.com/office/drawing/2014/main" id="{DD088A3C-2507-448E-B3D5-FD30E8D2AD92}"/>
              </a:ext>
            </a:extLst>
          </p:cNvPr>
          <p:cNvSpPr/>
          <p:nvPr/>
        </p:nvSpPr>
        <p:spPr>
          <a:xfrm>
            <a:off x="2159000" y="4282345"/>
            <a:ext cx="73152" cy="914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F55DDAC6-FE3E-427E-8BA9-5D63EF282D41}"/>
              </a:ext>
            </a:extLst>
          </p:cNvPr>
          <p:cNvSpPr/>
          <p:nvPr/>
        </p:nvSpPr>
        <p:spPr>
          <a:xfrm rot="10800000">
            <a:off x="4575048" y="4267200"/>
            <a:ext cx="73152" cy="914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01794641"/>
      </p:ext>
    </p:extLst>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533400" y="1066800"/>
            <a:ext cx="8305800" cy="4899868"/>
          </a:xfrm>
          <a:prstGeom prst="rect">
            <a:avLst/>
          </a:prstGeom>
          <a:noFill/>
        </p:spPr>
        <p:txBody>
          <a:bodyPr wrap="square" rtlCol="0">
            <a:spAutoFit/>
          </a:bodyPr>
          <a:lstStyle/>
          <a:p>
            <a:pPr marL="342900" lvl="0" indent="-342900">
              <a:lnSpc>
                <a:spcPct val="150000"/>
              </a:lnSpc>
              <a:buFont typeface="+mj-lt"/>
              <a:buAutoNum type="arabicPeriod"/>
            </a:pPr>
            <a:r>
              <a:rPr lang="en-US" sz="1400" dirty="0"/>
              <a:t>To find the correlation, we would need to find the avg of each column, subtract each value in the column from its average, find the standard deviation, apply the covariance formula. </a:t>
            </a: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r>
              <a:rPr lang="en-US" sz="1400" dirty="0">
                <a:solidFill>
                  <a:srgbClr val="000000"/>
                </a:solidFill>
              </a:rPr>
              <a:t>Instead, if we store the data in a matrix (M), all we need to do is  M * MT (MT stands for transpose of matrix M)</a:t>
            </a: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r>
              <a:rPr lang="en-US" sz="1400" dirty="0">
                <a:solidFill>
                  <a:srgbClr val="000000"/>
                </a:solidFill>
              </a:rPr>
              <a:t>Transpose of a matrix is flipping the rows and columns. For e.g.  MT will look like this ( the column headers and row names are shown only for ease of reference). </a:t>
            </a: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p:txBody>
      </p:sp>
      <p:sp>
        <p:nvSpPr>
          <p:cNvPr id="17" name="TextBox 16">
            <a:extLst>
              <a:ext uri="{FF2B5EF4-FFF2-40B4-BE49-F238E27FC236}">
                <a16:creationId xmlns:a16="http://schemas.microsoft.com/office/drawing/2014/main" id="{62389304-70E5-4749-9EC3-AC06914AF070}"/>
              </a:ext>
            </a:extLst>
          </p:cNvPr>
          <p:cNvSpPr txBox="1"/>
          <p:nvPr/>
        </p:nvSpPr>
        <p:spPr>
          <a:xfrm>
            <a:off x="304800" y="685800"/>
            <a:ext cx="3352800" cy="381000"/>
          </a:xfrm>
          <a:prstGeom prst="rect">
            <a:avLst/>
          </a:prstGeom>
          <a:noFill/>
        </p:spPr>
        <p:txBody>
          <a:bodyPr wrap="square" rtlCol="0">
            <a:spAutoFit/>
          </a:bodyPr>
          <a:lstStyle/>
          <a:p>
            <a:r>
              <a:rPr lang="en-US" dirty="0"/>
              <a:t>Matrix Algebra</a:t>
            </a:r>
          </a:p>
        </p:txBody>
      </p:sp>
      <p:pic>
        <p:nvPicPr>
          <p:cNvPr id="3" name="Picture 2">
            <a:extLst>
              <a:ext uri="{FF2B5EF4-FFF2-40B4-BE49-F238E27FC236}">
                <a16:creationId xmlns:a16="http://schemas.microsoft.com/office/drawing/2014/main" id="{A585B852-E585-4D16-B07F-E16C97787BCE}"/>
              </a:ext>
            </a:extLst>
          </p:cNvPr>
          <p:cNvPicPr>
            <a:picLocks noChangeAspect="1"/>
          </p:cNvPicPr>
          <p:nvPr/>
        </p:nvPicPr>
        <p:blipFill>
          <a:blip r:embed="rId3"/>
          <a:stretch>
            <a:fillRect/>
          </a:stretch>
        </p:blipFill>
        <p:spPr>
          <a:xfrm>
            <a:off x="3405187" y="1905000"/>
            <a:ext cx="2333625" cy="571500"/>
          </a:xfrm>
          <a:prstGeom prst="rect">
            <a:avLst/>
          </a:prstGeom>
        </p:spPr>
      </p:pic>
      <p:graphicFrame>
        <p:nvGraphicFramePr>
          <p:cNvPr id="4" name="Table 3">
            <a:extLst>
              <a:ext uri="{FF2B5EF4-FFF2-40B4-BE49-F238E27FC236}">
                <a16:creationId xmlns:a16="http://schemas.microsoft.com/office/drawing/2014/main" id="{3A309BF0-EFFF-4233-8758-FBF56BF029C8}"/>
              </a:ext>
            </a:extLst>
          </p:cNvPr>
          <p:cNvGraphicFramePr>
            <a:graphicFrameLocks noGrp="1"/>
          </p:cNvGraphicFramePr>
          <p:nvPr>
            <p:extLst>
              <p:ext uri="{D42A27DB-BD31-4B8C-83A1-F6EECF244321}">
                <p14:modId xmlns:p14="http://schemas.microsoft.com/office/powerpoint/2010/main" val="1786496016"/>
              </p:ext>
            </p:extLst>
          </p:nvPr>
        </p:nvGraphicFramePr>
        <p:xfrm>
          <a:off x="2433723" y="4679442"/>
          <a:ext cx="3340100" cy="1111758"/>
        </p:xfrm>
        <a:graphic>
          <a:graphicData uri="http://schemas.openxmlformats.org/drawingml/2006/table">
            <a:tbl>
              <a:tblPr firstRow="1" firstCol="1" bandRow="1">
                <a:tableStyleId>{5C22544A-7EE6-4342-B048-85BDC9FD1C3A}</a:tableStyleId>
              </a:tblPr>
              <a:tblGrid>
                <a:gridCol w="901700">
                  <a:extLst>
                    <a:ext uri="{9D8B030D-6E8A-4147-A177-3AD203B41FA5}">
                      <a16:colId xmlns:a16="http://schemas.microsoft.com/office/drawing/2014/main" val="1603833633"/>
                    </a:ext>
                  </a:extLst>
                </a:gridCol>
                <a:gridCol w="609600">
                  <a:extLst>
                    <a:ext uri="{9D8B030D-6E8A-4147-A177-3AD203B41FA5}">
                      <a16:colId xmlns:a16="http://schemas.microsoft.com/office/drawing/2014/main" val="1598597132"/>
                    </a:ext>
                  </a:extLst>
                </a:gridCol>
                <a:gridCol w="609600">
                  <a:extLst>
                    <a:ext uri="{9D8B030D-6E8A-4147-A177-3AD203B41FA5}">
                      <a16:colId xmlns:a16="http://schemas.microsoft.com/office/drawing/2014/main" val="3524413847"/>
                    </a:ext>
                  </a:extLst>
                </a:gridCol>
                <a:gridCol w="609600">
                  <a:extLst>
                    <a:ext uri="{9D8B030D-6E8A-4147-A177-3AD203B41FA5}">
                      <a16:colId xmlns:a16="http://schemas.microsoft.com/office/drawing/2014/main" val="2276331005"/>
                    </a:ext>
                  </a:extLst>
                </a:gridCol>
                <a:gridCol w="609600">
                  <a:extLst>
                    <a:ext uri="{9D8B030D-6E8A-4147-A177-3AD203B41FA5}">
                      <a16:colId xmlns:a16="http://schemas.microsoft.com/office/drawing/2014/main" val="2914626777"/>
                    </a:ext>
                  </a:extLst>
                </a:gridCol>
              </a:tblGrid>
              <a:tr h="190500">
                <a:tc>
                  <a:txBody>
                    <a:bodyPr/>
                    <a:lstStyle/>
                    <a:p>
                      <a:pPr marL="0" marR="0">
                        <a:lnSpc>
                          <a:spcPct val="107000"/>
                        </a:lnSpc>
                        <a:spcBef>
                          <a:spcPts val="0"/>
                        </a:spcBef>
                        <a:spcAft>
                          <a:spcPts val="0"/>
                        </a:spcAft>
                      </a:pPr>
                      <a:r>
                        <a:rPr lang="en-US" sz="1100" dirty="0">
                          <a:effectLst/>
                        </a:rPr>
                        <a:t>RUN/ML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Dtree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NavieBay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SVC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Logistic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6866225"/>
                  </a:ext>
                </a:extLst>
              </a:tr>
              <a:tr h="190500">
                <a:tc>
                  <a:txBody>
                    <a:bodyPr/>
                    <a:lstStyle/>
                    <a:p>
                      <a:pPr marL="0" marR="0">
                        <a:lnSpc>
                          <a:spcPct val="107000"/>
                        </a:lnSpc>
                        <a:spcBef>
                          <a:spcPts val="0"/>
                        </a:spcBef>
                        <a:spcAft>
                          <a:spcPts val="0"/>
                        </a:spcAft>
                      </a:pPr>
                      <a:r>
                        <a:rPr lang="en-US" sz="1100">
                          <a:effectLst/>
                        </a:rPr>
                        <a:t>Run1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8867792"/>
                  </a:ext>
                </a:extLst>
              </a:tr>
              <a:tr h="190500">
                <a:tc>
                  <a:txBody>
                    <a:bodyPr/>
                    <a:lstStyle/>
                    <a:p>
                      <a:pPr marL="0" marR="0">
                        <a:lnSpc>
                          <a:spcPct val="107000"/>
                        </a:lnSpc>
                        <a:spcBef>
                          <a:spcPts val="0"/>
                        </a:spcBef>
                        <a:spcAft>
                          <a:spcPts val="0"/>
                        </a:spcAft>
                      </a:pPr>
                      <a:r>
                        <a:rPr lang="en-US" sz="1100">
                          <a:effectLst/>
                        </a:rPr>
                        <a:t>Run2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6245000"/>
                  </a:ext>
                </a:extLst>
              </a:tr>
              <a:tr h="190500">
                <a:tc>
                  <a:txBody>
                    <a:bodyPr/>
                    <a:lstStyle/>
                    <a:p>
                      <a:pPr marL="0" marR="0">
                        <a:lnSpc>
                          <a:spcPct val="107000"/>
                        </a:lnSpc>
                        <a:spcBef>
                          <a:spcPts val="0"/>
                        </a:spcBef>
                        <a:spcAft>
                          <a:spcPts val="0"/>
                        </a:spcAft>
                      </a:pPr>
                      <a:r>
                        <a:rPr lang="en-US" sz="1100">
                          <a:effectLst/>
                        </a:rPr>
                        <a:t>Run3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2437660"/>
                  </a:ext>
                </a:extLst>
              </a:tr>
              <a:tr h="190500">
                <a:tc>
                  <a:txBody>
                    <a:bodyPr/>
                    <a:lstStyle/>
                    <a:p>
                      <a:pPr marL="0" marR="0">
                        <a:lnSpc>
                          <a:spcPct val="107000"/>
                        </a:lnSpc>
                        <a:spcBef>
                          <a:spcPts val="0"/>
                        </a:spcBef>
                        <a:spcAft>
                          <a:spcPts val="0"/>
                        </a:spcAft>
                      </a:pPr>
                      <a:r>
                        <a:rPr lang="en-US" sz="1100">
                          <a:effectLst/>
                        </a:rPr>
                        <a:t>Run4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9173321"/>
                  </a:ext>
                </a:extLst>
              </a:tr>
            </a:tbl>
          </a:graphicData>
        </a:graphic>
      </p:graphicFrame>
    </p:spTree>
    <p:extLst>
      <p:ext uri="{BB962C8B-B14F-4D97-AF65-F5344CB8AC3E}">
        <p14:creationId xmlns:p14="http://schemas.microsoft.com/office/powerpoint/2010/main" val="1472153230"/>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D1A695-56A7-48D4-A85E-FF389EE0ABAD}"/>
              </a:ext>
            </a:extLst>
          </p:cNvPr>
          <p:cNvSpPr txBox="1"/>
          <p:nvPr/>
        </p:nvSpPr>
        <p:spPr>
          <a:xfrm>
            <a:off x="533400" y="1066800"/>
            <a:ext cx="8305800" cy="4899868"/>
          </a:xfrm>
          <a:prstGeom prst="rect">
            <a:avLst/>
          </a:prstGeom>
          <a:noFill/>
        </p:spPr>
        <p:txBody>
          <a:bodyPr wrap="square" rtlCol="0">
            <a:spAutoFit/>
          </a:bodyPr>
          <a:lstStyle/>
          <a:p>
            <a:pPr marL="342900" lvl="0" indent="-342900">
              <a:lnSpc>
                <a:spcPct val="150000"/>
              </a:lnSpc>
              <a:buFont typeface="+mj-lt"/>
              <a:buAutoNum type="arabicPeriod"/>
            </a:pPr>
            <a:r>
              <a:rPr lang="en-US" sz="1400" b="1" dirty="0"/>
              <a:t>Matrix addition / subtraction</a:t>
            </a:r>
          </a:p>
          <a:p>
            <a:pPr marL="342900" lvl="0" indent="-342900">
              <a:lnSpc>
                <a:spcPct val="150000"/>
              </a:lnSpc>
              <a:buFont typeface="+mj-lt"/>
              <a:buAutoNum type="arabicPeriod"/>
            </a:pPr>
            <a:endParaRPr lang="en-US" sz="1400" dirty="0"/>
          </a:p>
          <a:p>
            <a:pPr marL="342900" lvl="0" indent="-342900">
              <a:lnSpc>
                <a:spcPct val="150000"/>
              </a:lnSpc>
              <a:buFont typeface="+mj-lt"/>
              <a:buAutoNum type="arabicPeriod"/>
            </a:pPr>
            <a:endParaRPr lang="en-US" sz="1400" dirty="0"/>
          </a:p>
          <a:p>
            <a:pPr marL="342900" lvl="0" indent="-342900">
              <a:lnSpc>
                <a:spcPct val="150000"/>
              </a:lnSpc>
              <a:buFont typeface="+mj-lt"/>
              <a:buAutoNum type="arabicPeriod"/>
            </a:pPr>
            <a:endParaRPr lang="en-US" sz="1400" dirty="0"/>
          </a:p>
          <a:p>
            <a:pPr marL="800100" lvl="1" indent="-342900">
              <a:lnSpc>
                <a:spcPct val="150000"/>
              </a:lnSpc>
              <a:buFont typeface="+mj-lt"/>
              <a:buAutoNum type="alphaLcPeriod"/>
            </a:pPr>
            <a:r>
              <a:rPr lang="en-US" sz="1400" dirty="0"/>
              <a:t>For adding / subtracting matrices both the matrices should be of similar dimensions i.e. rows and columns.</a:t>
            </a:r>
          </a:p>
          <a:p>
            <a:pPr marL="800100" lvl="1" indent="-342900">
              <a:lnSpc>
                <a:spcPct val="150000"/>
              </a:lnSpc>
              <a:buFont typeface="+mj-lt"/>
              <a:buAutoNum type="alphaLcPeriod"/>
            </a:pPr>
            <a:r>
              <a:rPr lang="en-US" sz="1400" dirty="0"/>
              <a:t>Adding two matrices is like adding two vector  for e.g. vector [0,9] to vector [6,3] yields [6,12] a new vector i.e. result of the first two</a:t>
            </a:r>
          </a:p>
          <a:p>
            <a:pPr marL="342900" lvl="0" indent="-342900">
              <a:lnSpc>
                <a:spcPct val="150000"/>
              </a:lnSpc>
              <a:buFont typeface="+mj-lt"/>
              <a:buAutoNum type="arabicPeriod"/>
            </a:pPr>
            <a:endParaRPr lang="en-US" sz="1400" dirty="0"/>
          </a:p>
          <a:p>
            <a:pPr marL="342900" lvl="0" indent="-342900">
              <a:lnSpc>
                <a:spcPct val="150000"/>
              </a:lnSpc>
              <a:buFont typeface="+mj-lt"/>
              <a:buAutoNum type="arabicPeriod"/>
            </a:pPr>
            <a:r>
              <a:rPr lang="en-US" sz="1400" b="1" dirty="0"/>
              <a:t>Matrix multiplication </a:t>
            </a:r>
          </a:p>
          <a:p>
            <a:pPr marL="800100" lvl="1" indent="-342900">
              <a:lnSpc>
                <a:spcPct val="150000"/>
              </a:lnSpc>
              <a:buFont typeface="+mj-lt"/>
              <a:buAutoNum type="alphaLcPeriod"/>
            </a:pPr>
            <a:r>
              <a:rPr lang="en-US" sz="1400" dirty="0"/>
              <a:t>Matrix multiplication is like the dot product between vectors. Each matrix can be considered as a bunch of data vectors. Multiplying the matrices is finding the dot product between the vectors i.e. how they interact / influence and the magnitude of the interaction</a:t>
            </a:r>
          </a:p>
          <a:p>
            <a:pPr marL="342900" lvl="0" indent="-342900">
              <a:lnSpc>
                <a:spcPct val="150000"/>
              </a:lnSpc>
              <a:buFont typeface="+mj-lt"/>
              <a:buAutoNum type="arabicPeriod"/>
            </a:pPr>
            <a:endParaRPr lang="en-US" sz="1400" dirty="0"/>
          </a:p>
          <a:p>
            <a:pPr marL="342900" lvl="0" indent="-342900">
              <a:lnSpc>
                <a:spcPct val="150000"/>
              </a:lnSpc>
              <a:buFont typeface="+mj-lt"/>
              <a:buAutoNum type="arabicPeriod"/>
            </a:pPr>
            <a:endParaRPr lang="en-US" sz="1400" dirty="0">
              <a:solidFill>
                <a:srgbClr val="000000"/>
              </a:solidFill>
            </a:endParaRPr>
          </a:p>
        </p:txBody>
      </p:sp>
      <p:sp>
        <p:nvSpPr>
          <p:cNvPr id="3" name="TextBox 2">
            <a:extLst>
              <a:ext uri="{FF2B5EF4-FFF2-40B4-BE49-F238E27FC236}">
                <a16:creationId xmlns:a16="http://schemas.microsoft.com/office/drawing/2014/main" id="{B3B61DC4-0029-4E31-BD1D-983EA4F6F5E9}"/>
              </a:ext>
            </a:extLst>
          </p:cNvPr>
          <p:cNvSpPr txBox="1"/>
          <p:nvPr/>
        </p:nvSpPr>
        <p:spPr>
          <a:xfrm>
            <a:off x="304800" y="685800"/>
            <a:ext cx="3352800" cy="381000"/>
          </a:xfrm>
          <a:prstGeom prst="rect">
            <a:avLst/>
          </a:prstGeom>
          <a:noFill/>
        </p:spPr>
        <p:txBody>
          <a:bodyPr wrap="square" rtlCol="0">
            <a:spAutoFit/>
          </a:bodyPr>
          <a:lstStyle/>
          <a:p>
            <a:r>
              <a:rPr lang="en-US" dirty="0"/>
              <a:t>Matrix Algebra</a:t>
            </a:r>
          </a:p>
        </p:txBody>
      </p:sp>
      <p:pic>
        <p:nvPicPr>
          <p:cNvPr id="4" name="Picture 3">
            <a:extLst>
              <a:ext uri="{FF2B5EF4-FFF2-40B4-BE49-F238E27FC236}">
                <a16:creationId xmlns:a16="http://schemas.microsoft.com/office/drawing/2014/main" id="{E6E03D14-C619-4FF9-8067-30421CE18375}"/>
              </a:ext>
            </a:extLst>
          </p:cNvPr>
          <p:cNvPicPr>
            <a:picLocks noChangeAspect="1"/>
          </p:cNvPicPr>
          <p:nvPr/>
        </p:nvPicPr>
        <p:blipFill>
          <a:blip r:embed="rId2"/>
          <a:stretch>
            <a:fillRect/>
          </a:stretch>
        </p:blipFill>
        <p:spPr>
          <a:xfrm>
            <a:off x="2552700" y="1752600"/>
            <a:ext cx="4038600" cy="514350"/>
          </a:xfrm>
          <a:prstGeom prst="rect">
            <a:avLst/>
          </a:prstGeom>
        </p:spPr>
      </p:pic>
    </p:spTree>
    <p:extLst>
      <p:ext uri="{BB962C8B-B14F-4D97-AF65-F5344CB8AC3E}">
        <p14:creationId xmlns:p14="http://schemas.microsoft.com/office/powerpoint/2010/main" val="409599211"/>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D1A695-56A7-48D4-A85E-FF389EE0ABAD}"/>
              </a:ext>
            </a:extLst>
          </p:cNvPr>
          <p:cNvSpPr txBox="1"/>
          <p:nvPr/>
        </p:nvSpPr>
        <p:spPr>
          <a:xfrm>
            <a:off x="533400" y="1066800"/>
            <a:ext cx="8305800" cy="5223033"/>
          </a:xfrm>
          <a:prstGeom prst="rect">
            <a:avLst/>
          </a:prstGeom>
          <a:noFill/>
        </p:spPr>
        <p:txBody>
          <a:bodyPr wrap="square" rtlCol="0">
            <a:spAutoFit/>
          </a:bodyPr>
          <a:lstStyle/>
          <a:p>
            <a:pPr marL="342900" lvl="0" indent="-342900">
              <a:lnSpc>
                <a:spcPct val="150000"/>
              </a:lnSpc>
              <a:buFont typeface="+mj-lt"/>
              <a:buAutoNum type="arabicPeriod" startAt="2"/>
            </a:pPr>
            <a:r>
              <a:rPr lang="en-US" sz="1400" b="1" dirty="0"/>
              <a:t>Matrix multiplication (</a:t>
            </a:r>
            <a:r>
              <a:rPr lang="en-US" sz="1400" b="1" dirty="0" err="1"/>
              <a:t>Contd</a:t>
            </a:r>
            <a:r>
              <a:rPr lang="en-US" sz="1400" b="1" dirty="0"/>
              <a:t>…)</a:t>
            </a:r>
          </a:p>
          <a:p>
            <a:pPr marL="800100" lvl="1" indent="-342900">
              <a:lnSpc>
                <a:spcPct val="150000"/>
              </a:lnSpc>
              <a:buFont typeface="+mj-lt"/>
              <a:buAutoNum type="alphaLcParenR" startAt="2"/>
            </a:pPr>
            <a:r>
              <a:rPr lang="en-US" sz="1400" dirty="0"/>
              <a:t>Let two matrices A and B be </a:t>
            </a:r>
          </a:p>
          <a:p>
            <a:pPr marL="800100" lvl="1" indent="-342900">
              <a:lnSpc>
                <a:spcPct val="150000"/>
              </a:lnSpc>
              <a:buFont typeface="+mj-lt"/>
              <a:buAutoNum type="alphaLcParenR" startAt="2"/>
            </a:pPr>
            <a:endParaRPr lang="en-US" sz="1400" dirty="0"/>
          </a:p>
          <a:p>
            <a:pPr marL="800100" lvl="1" indent="-342900">
              <a:lnSpc>
                <a:spcPct val="150000"/>
              </a:lnSpc>
              <a:buFont typeface="+mj-lt"/>
              <a:buAutoNum type="alphaLcParenR" startAt="2"/>
            </a:pPr>
            <a:endParaRPr lang="en-US" sz="1400" dirty="0"/>
          </a:p>
          <a:p>
            <a:pPr marL="800100" lvl="1" indent="-342900">
              <a:lnSpc>
                <a:spcPct val="150000"/>
              </a:lnSpc>
              <a:buFont typeface="+mj-lt"/>
              <a:buAutoNum type="alphaLcParenR" startAt="2"/>
            </a:pPr>
            <a:r>
              <a:rPr lang="en-US" sz="1400" dirty="0"/>
              <a:t>Matrix multiplication is finding the dot product among system of vectors represented by A and B</a:t>
            </a:r>
          </a:p>
          <a:p>
            <a:pPr marL="800100" lvl="1" indent="-342900">
              <a:lnSpc>
                <a:spcPct val="150000"/>
              </a:lnSpc>
              <a:buFont typeface="+mj-lt"/>
              <a:buAutoNum type="alphaLcParenR" startAt="2"/>
            </a:pPr>
            <a:r>
              <a:rPr lang="en-US" sz="1400" dirty="0"/>
              <a:t>For multiplication the number of columns in matrix A should be number of rows in B</a:t>
            </a:r>
          </a:p>
          <a:p>
            <a:pPr marL="342900" lvl="0" indent="-342900">
              <a:lnSpc>
                <a:spcPct val="150000"/>
              </a:lnSpc>
              <a:buFont typeface="+mj-lt"/>
              <a:buAutoNum type="alphaLcParenR" startAt="2"/>
            </a:pPr>
            <a:endParaRPr lang="en-US" sz="1400" dirty="0"/>
          </a:p>
          <a:p>
            <a:pPr marL="342900" lvl="0" indent="-342900">
              <a:lnSpc>
                <a:spcPct val="150000"/>
              </a:lnSpc>
              <a:buFont typeface="+mj-lt"/>
              <a:buAutoNum type="alphaLcParenR" startAt="2"/>
            </a:pPr>
            <a:endParaRPr lang="en-US" sz="1400" dirty="0"/>
          </a:p>
          <a:p>
            <a:pPr marL="342900" lvl="0" indent="-342900">
              <a:lnSpc>
                <a:spcPct val="150000"/>
              </a:lnSpc>
              <a:buFont typeface="+mj-lt"/>
              <a:buAutoNum type="alphaLcParenR" startAt="2"/>
            </a:pPr>
            <a:endParaRPr lang="en-US" sz="1400" b="1" dirty="0"/>
          </a:p>
          <a:p>
            <a:pPr lvl="0">
              <a:lnSpc>
                <a:spcPct val="150000"/>
              </a:lnSpc>
            </a:pPr>
            <a:r>
              <a:rPr lang="en-US" sz="1400" b="1" dirty="0"/>
              <a:t>                                        </a:t>
            </a:r>
            <a:r>
              <a:rPr lang="en-US" sz="1400" b="1" dirty="0" err="1"/>
              <a:t>A_transpose</a:t>
            </a:r>
            <a:r>
              <a:rPr lang="en-US" sz="1400" b="1" dirty="0"/>
              <a:t>                   B</a:t>
            </a:r>
          </a:p>
          <a:p>
            <a:pPr marL="342900" lvl="0" indent="-342900">
              <a:lnSpc>
                <a:spcPct val="150000"/>
              </a:lnSpc>
              <a:buFont typeface="+mj-lt"/>
              <a:buAutoNum type="arabicPeriod" startAt="2"/>
            </a:pPr>
            <a:endParaRPr lang="en-US" sz="1400" dirty="0"/>
          </a:p>
          <a:p>
            <a:pPr marL="342900" lvl="0" indent="-342900">
              <a:lnSpc>
                <a:spcPct val="150000"/>
              </a:lnSpc>
              <a:buFont typeface="+mj-lt"/>
              <a:buAutoNum type="arabicPeriod" startAt="3"/>
            </a:pPr>
            <a:r>
              <a:rPr lang="en-US" sz="1400" b="1" dirty="0"/>
              <a:t>Matrix division </a:t>
            </a:r>
            <a:r>
              <a:rPr lang="en-US" sz="1400" dirty="0"/>
              <a:t>–</a:t>
            </a:r>
          </a:p>
          <a:p>
            <a:pPr marL="800100" lvl="1" indent="-342900">
              <a:lnSpc>
                <a:spcPct val="150000"/>
              </a:lnSpc>
              <a:buFont typeface="+mj-lt"/>
              <a:buAutoNum type="alphaLcPeriod"/>
            </a:pPr>
            <a:r>
              <a:rPr lang="en-US" sz="1400" dirty="0"/>
              <a:t>there is no division operation in matrices, instead we make use of inverse of a matrix </a:t>
            </a:r>
          </a:p>
          <a:p>
            <a:pPr marL="800100" lvl="1" indent="-342900">
              <a:lnSpc>
                <a:spcPct val="150000"/>
              </a:lnSpc>
              <a:buFont typeface="+mj-lt"/>
              <a:buAutoNum type="alphaLcPeriod"/>
            </a:pPr>
            <a:r>
              <a:rPr lang="en-US" sz="1400" dirty="0">
                <a:solidFill>
                  <a:srgbClr val="000000"/>
                </a:solidFill>
              </a:rPr>
              <a:t>Inverse of a matrix M is another matrix M-inv which on multiplication with M gives 1</a:t>
            </a:r>
          </a:p>
          <a:p>
            <a:pPr marL="342900" lvl="0" indent="-342900">
              <a:lnSpc>
                <a:spcPct val="150000"/>
              </a:lnSpc>
              <a:buFont typeface="+mj-lt"/>
              <a:buAutoNum type="arabicPeriod" startAt="3"/>
            </a:pPr>
            <a:endParaRPr lang="en-US" sz="1400" dirty="0">
              <a:solidFill>
                <a:srgbClr val="000000"/>
              </a:solidFill>
            </a:endParaRPr>
          </a:p>
        </p:txBody>
      </p:sp>
      <p:sp>
        <p:nvSpPr>
          <p:cNvPr id="3" name="TextBox 2">
            <a:extLst>
              <a:ext uri="{FF2B5EF4-FFF2-40B4-BE49-F238E27FC236}">
                <a16:creationId xmlns:a16="http://schemas.microsoft.com/office/drawing/2014/main" id="{B3B61DC4-0029-4E31-BD1D-983EA4F6F5E9}"/>
              </a:ext>
            </a:extLst>
          </p:cNvPr>
          <p:cNvSpPr txBox="1"/>
          <p:nvPr/>
        </p:nvSpPr>
        <p:spPr>
          <a:xfrm>
            <a:off x="304800" y="685800"/>
            <a:ext cx="3352800" cy="381000"/>
          </a:xfrm>
          <a:prstGeom prst="rect">
            <a:avLst/>
          </a:prstGeom>
          <a:noFill/>
        </p:spPr>
        <p:txBody>
          <a:bodyPr wrap="square" rtlCol="0">
            <a:spAutoFit/>
          </a:bodyPr>
          <a:lstStyle/>
          <a:p>
            <a:r>
              <a:rPr lang="en-US" dirty="0"/>
              <a:t>Matrix Algebra</a:t>
            </a:r>
          </a:p>
        </p:txBody>
      </p:sp>
      <p:sp>
        <p:nvSpPr>
          <p:cNvPr id="6" name="AutoShape 4" descr="Matrix Multiply Finished">
            <a:extLst>
              <a:ext uri="{FF2B5EF4-FFF2-40B4-BE49-F238E27FC236}">
                <a16:creationId xmlns:a16="http://schemas.microsoft.com/office/drawing/2014/main" id="{74D3F53B-EFB9-4332-A782-1B559BF0F319}"/>
              </a:ext>
            </a:extLst>
          </p:cNvPr>
          <p:cNvSpPr>
            <a:spLocks noChangeAspect="1" noChangeArrowheads="1"/>
          </p:cNvSpPr>
          <p:nvPr/>
        </p:nvSpPr>
        <p:spPr bwMode="auto">
          <a:xfrm>
            <a:off x="1371600" y="3276600"/>
            <a:ext cx="3352800" cy="3352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6">
            <a:extLst>
              <a:ext uri="{FF2B5EF4-FFF2-40B4-BE49-F238E27FC236}">
                <a16:creationId xmlns:a16="http://schemas.microsoft.com/office/drawing/2014/main" id="{ECCE8268-C90F-430C-83A9-261BC23BE409}"/>
              </a:ext>
            </a:extLst>
          </p:cNvPr>
          <p:cNvGraphicFramePr>
            <a:graphicFrameLocks noGrp="1"/>
          </p:cNvGraphicFramePr>
          <p:nvPr>
            <p:extLst>
              <p:ext uri="{D42A27DB-BD31-4B8C-83A1-F6EECF244321}">
                <p14:modId xmlns:p14="http://schemas.microsoft.com/office/powerpoint/2010/main" val="3853191781"/>
              </p:ext>
            </p:extLst>
          </p:nvPr>
        </p:nvGraphicFramePr>
        <p:xfrm>
          <a:off x="2311401" y="3672743"/>
          <a:ext cx="1273048" cy="579072"/>
        </p:xfrm>
        <a:graphic>
          <a:graphicData uri="http://schemas.openxmlformats.org/drawingml/2006/table">
            <a:tbl>
              <a:tblPr>
                <a:tableStyleId>{5C22544A-7EE6-4342-B048-85BDC9FD1C3A}</a:tableStyleId>
              </a:tblPr>
              <a:tblGrid>
                <a:gridCol w="355599">
                  <a:extLst>
                    <a:ext uri="{9D8B030D-6E8A-4147-A177-3AD203B41FA5}">
                      <a16:colId xmlns:a16="http://schemas.microsoft.com/office/drawing/2014/main" val="2767383525"/>
                    </a:ext>
                  </a:extLst>
                </a:gridCol>
                <a:gridCol w="457200">
                  <a:extLst>
                    <a:ext uri="{9D8B030D-6E8A-4147-A177-3AD203B41FA5}">
                      <a16:colId xmlns:a16="http://schemas.microsoft.com/office/drawing/2014/main" val="1068595951"/>
                    </a:ext>
                  </a:extLst>
                </a:gridCol>
                <a:gridCol w="460249">
                  <a:extLst>
                    <a:ext uri="{9D8B030D-6E8A-4147-A177-3AD203B41FA5}">
                      <a16:colId xmlns:a16="http://schemas.microsoft.com/office/drawing/2014/main" val="2242939793"/>
                    </a:ext>
                  </a:extLst>
                </a:gridCol>
              </a:tblGrid>
              <a:tr h="289536">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8735194"/>
                  </a:ext>
                </a:extLst>
              </a:tr>
              <a:tr h="289536">
                <a:tc>
                  <a:txBody>
                    <a:bodyPr/>
                    <a:lstStyle/>
                    <a:p>
                      <a:pPr algn="ctr" fontAlgn="b"/>
                      <a:r>
                        <a:rPr lang="en-US" sz="11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2272901"/>
                  </a:ext>
                </a:extLst>
              </a:tr>
            </a:tbl>
          </a:graphicData>
        </a:graphic>
      </p:graphicFrame>
      <p:sp>
        <p:nvSpPr>
          <p:cNvPr id="8" name="Left Bracket 7">
            <a:extLst>
              <a:ext uri="{FF2B5EF4-FFF2-40B4-BE49-F238E27FC236}">
                <a16:creationId xmlns:a16="http://schemas.microsoft.com/office/drawing/2014/main" id="{FAD2EAFE-2C37-4C37-8170-03325B6123C6}"/>
              </a:ext>
            </a:extLst>
          </p:cNvPr>
          <p:cNvSpPr/>
          <p:nvPr/>
        </p:nvSpPr>
        <p:spPr>
          <a:xfrm>
            <a:off x="2241296" y="3645726"/>
            <a:ext cx="60739" cy="60608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7CBA5309-B3A0-49EA-A5D1-EDDF6E6C134C}"/>
              </a:ext>
            </a:extLst>
          </p:cNvPr>
          <p:cNvSpPr/>
          <p:nvPr/>
        </p:nvSpPr>
        <p:spPr>
          <a:xfrm rot="10800000">
            <a:off x="3581401" y="3657599"/>
            <a:ext cx="73152" cy="59421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0" name="Picture 4" descr="Image result for =">
            <a:extLst>
              <a:ext uri="{FF2B5EF4-FFF2-40B4-BE49-F238E27FC236}">
                <a16:creationId xmlns:a16="http://schemas.microsoft.com/office/drawing/2014/main" id="{2FAF78A5-E193-4D3A-89F2-45B91773C1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8838" y="3733800"/>
            <a:ext cx="385762" cy="3857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multiplication symbol">
            <a:extLst>
              <a:ext uri="{FF2B5EF4-FFF2-40B4-BE49-F238E27FC236}">
                <a16:creationId xmlns:a16="http://schemas.microsoft.com/office/drawing/2014/main" id="{138D5A21-4C86-4DE2-A069-F53AD590AB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9998" y="3920319"/>
            <a:ext cx="233363" cy="2333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19CC2CA9-F2A2-4DD1-9449-5A255FF35DC1}"/>
              </a:ext>
            </a:extLst>
          </p:cNvPr>
          <p:cNvGraphicFramePr>
            <a:graphicFrameLocks noGrp="1"/>
          </p:cNvGraphicFramePr>
          <p:nvPr>
            <p:extLst>
              <p:ext uri="{D42A27DB-BD31-4B8C-83A1-F6EECF244321}">
                <p14:modId xmlns:p14="http://schemas.microsoft.com/office/powerpoint/2010/main" val="4280729317"/>
              </p:ext>
            </p:extLst>
          </p:nvPr>
        </p:nvGraphicFramePr>
        <p:xfrm>
          <a:off x="4213352" y="3505199"/>
          <a:ext cx="892048" cy="914401"/>
        </p:xfrm>
        <a:graphic>
          <a:graphicData uri="http://schemas.openxmlformats.org/drawingml/2006/table">
            <a:tbl>
              <a:tblPr>
                <a:tableStyleId>{5C22544A-7EE6-4342-B048-85BDC9FD1C3A}</a:tableStyleId>
              </a:tblPr>
              <a:tblGrid>
                <a:gridCol w="434848">
                  <a:extLst>
                    <a:ext uri="{9D8B030D-6E8A-4147-A177-3AD203B41FA5}">
                      <a16:colId xmlns:a16="http://schemas.microsoft.com/office/drawing/2014/main" val="2767383525"/>
                    </a:ext>
                  </a:extLst>
                </a:gridCol>
                <a:gridCol w="457200">
                  <a:extLst>
                    <a:ext uri="{9D8B030D-6E8A-4147-A177-3AD203B41FA5}">
                      <a16:colId xmlns:a16="http://schemas.microsoft.com/office/drawing/2014/main" val="1068595951"/>
                    </a:ext>
                  </a:extLst>
                </a:gridCol>
              </a:tblGrid>
              <a:tr h="411191">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8735194"/>
                  </a:ext>
                </a:extLst>
              </a:tr>
              <a:tr h="251605">
                <a:tc>
                  <a:txBody>
                    <a:bodyPr/>
                    <a:lstStyle/>
                    <a:p>
                      <a:pPr algn="ctr" fontAlgn="b"/>
                      <a:r>
                        <a:rPr lang="en-US" sz="11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2272901"/>
                  </a:ext>
                </a:extLst>
              </a:tr>
              <a:tr h="251605">
                <a:tc>
                  <a:txBody>
                    <a:bodyPr/>
                    <a:lstStyle/>
                    <a:p>
                      <a:pPr algn="ctr" fontAlgn="b"/>
                      <a:r>
                        <a:rPr lang="en-US" sz="1100" b="0" i="0" u="none" strike="noStrike" dirty="0">
                          <a:solidFill>
                            <a:srgbClr val="000000"/>
                          </a:solidFill>
                          <a:effectLst/>
                          <a:latin typeface="Calibri" panose="020F0502020204030204" pitchFamily="34" charset="0"/>
                        </a:rPr>
                        <a:t>11</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1674037634"/>
                  </a:ext>
                </a:extLst>
              </a:tr>
            </a:tbl>
          </a:graphicData>
        </a:graphic>
      </p:graphicFrame>
      <p:sp>
        <p:nvSpPr>
          <p:cNvPr id="13" name="Left Bracket 12">
            <a:extLst>
              <a:ext uri="{FF2B5EF4-FFF2-40B4-BE49-F238E27FC236}">
                <a16:creationId xmlns:a16="http://schemas.microsoft.com/office/drawing/2014/main" id="{B8ABFB74-33EF-4D4F-8921-47B6C3F69691}"/>
              </a:ext>
            </a:extLst>
          </p:cNvPr>
          <p:cNvSpPr/>
          <p:nvPr/>
        </p:nvSpPr>
        <p:spPr>
          <a:xfrm rot="10800000">
            <a:off x="5105400" y="3505199"/>
            <a:ext cx="76200" cy="89901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Left Bracket 13">
            <a:extLst>
              <a:ext uri="{FF2B5EF4-FFF2-40B4-BE49-F238E27FC236}">
                <a16:creationId xmlns:a16="http://schemas.microsoft.com/office/drawing/2014/main" id="{F678C423-843B-41B2-8A94-01918985FFB5}"/>
              </a:ext>
            </a:extLst>
          </p:cNvPr>
          <p:cNvSpPr/>
          <p:nvPr/>
        </p:nvSpPr>
        <p:spPr>
          <a:xfrm>
            <a:off x="4114800" y="3505199"/>
            <a:ext cx="76200" cy="89901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5985DF7F-9402-4314-ADFA-D6959A773A07}"/>
              </a:ext>
            </a:extLst>
          </p:cNvPr>
          <p:cNvGraphicFramePr>
            <a:graphicFrameLocks noGrp="1"/>
          </p:cNvGraphicFramePr>
          <p:nvPr>
            <p:extLst>
              <p:ext uri="{D42A27DB-BD31-4B8C-83A1-F6EECF244321}">
                <p14:modId xmlns:p14="http://schemas.microsoft.com/office/powerpoint/2010/main" val="460975241"/>
              </p:ext>
            </p:extLst>
          </p:nvPr>
        </p:nvGraphicFramePr>
        <p:xfrm>
          <a:off x="6499352" y="3752267"/>
          <a:ext cx="892048" cy="438733"/>
        </p:xfrm>
        <a:graphic>
          <a:graphicData uri="http://schemas.openxmlformats.org/drawingml/2006/table">
            <a:tbl>
              <a:tblPr>
                <a:tableStyleId>{5C22544A-7EE6-4342-B048-85BDC9FD1C3A}</a:tableStyleId>
              </a:tblPr>
              <a:tblGrid>
                <a:gridCol w="434848">
                  <a:extLst>
                    <a:ext uri="{9D8B030D-6E8A-4147-A177-3AD203B41FA5}">
                      <a16:colId xmlns:a16="http://schemas.microsoft.com/office/drawing/2014/main" val="2767383525"/>
                    </a:ext>
                  </a:extLst>
                </a:gridCol>
                <a:gridCol w="457200">
                  <a:extLst>
                    <a:ext uri="{9D8B030D-6E8A-4147-A177-3AD203B41FA5}">
                      <a16:colId xmlns:a16="http://schemas.microsoft.com/office/drawing/2014/main" val="1068595951"/>
                    </a:ext>
                  </a:extLst>
                </a:gridCol>
              </a:tblGrid>
              <a:tr h="240474">
                <a:tc>
                  <a:txBody>
                    <a:bodyPr/>
                    <a:lstStyle/>
                    <a:p>
                      <a:pPr algn="ctr" fontAlgn="b"/>
                      <a:r>
                        <a:rPr lang="en-US" sz="1100" b="0" i="0" u="none" strike="noStrike" dirty="0">
                          <a:solidFill>
                            <a:srgbClr val="000000"/>
                          </a:solidFill>
                          <a:effectLst/>
                          <a:latin typeface="Calibri" panose="020F0502020204030204" pitchFamily="34" charset="0"/>
                        </a:rPr>
                        <a:t>58</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64</a:t>
                      </a:r>
                    </a:p>
                  </a:txBody>
                  <a:tcPr marL="9525" marR="9525" marT="9525" marB="0" anchor="b"/>
                </a:tc>
                <a:extLst>
                  <a:ext uri="{0D108BD9-81ED-4DB2-BD59-A6C34878D82A}">
                    <a16:rowId xmlns:a16="http://schemas.microsoft.com/office/drawing/2014/main" val="1678735194"/>
                  </a:ext>
                </a:extLst>
              </a:tr>
              <a:tr h="198259">
                <a:tc>
                  <a:txBody>
                    <a:bodyPr/>
                    <a:lstStyle/>
                    <a:p>
                      <a:pPr algn="ctr" fontAlgn="b"/>
                      <a:r>
                        <a:rPr lang="en-US" sz="1100" b="0" i="0" u="none" strike="noStrike" dirty="0">
                          <a:solidFill>
                            <a:srgbClr val="000000"/>
                          </a:solidFill>
                          <a:effectLst/>
                          <a:latin typeface="Calibri" panose="020F0502020204030204" pitchFamily="34" charset="0"/>
                        </a:rPr>
                        <a:t>139</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154</a:t>
                      </a:r>
                    </a:p>
                  </a:txBody>
                  <a:tcPr marL="9525" marR="9525" marT="9525" marB="0" anchor="b"/>
                </a:tc>
                <a:extLst>
                  <a:ext uri="{0D108BD9-81ED-4DB2-BD59-A6C34878D82A}">
                    <a16:rowId xmlns:a16="http://schemas.microsoft.com/office/drawing/2014/main" val="2482272901"/>
                  </a:ext>
                </a:extLst>
              </a:tr>
            </a:tbl>
          </a:graphicData>
        </a:graphic>
      </p:graphicFrame>
      <p:sp>
        <p:nvSpPr>
          <p:cNvPr id="16" name="Left Bracket 15">
            <a:extLst>
              <a:ext uri="{FF2B5EF4-FFF2-40B4-BE49-F238E27FC236}">
                <a16:creationId xmlns:a16="http://schemas.microsoft.com/office/drawing/2014/main" id="{BA7809E4-9A06-4AE0-8935-248B9E2799A8}"/>
              </a:ext>
            </a:extLst>
          </p:cNvPr>
          <p:cNvSpPr/>
          <p:nvPr/>
        </p:nvSpPr>
        <p:spPr>
          <a:xfrm>
            <a:off x="6423152" y="3733800"/>
            <a:ext cx="76200" cy="457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Left Bracket 16">
            <a:extLst>
              <a:ext uri="{FF2B5EF4-FFF2-40B4-BE49-F238E27FC236}">
                <a16:creationId xmlns:a16="http://schemas.microsoft.com/office/drawing/2014/main" id="{098D093D-2BDB-42CE-B81D-BD4A75602EA9}"/>
              </a:ext>
            </a:extLst>
          </p:cNvPr>
          <p:cNvSpPr/>
          <p:nvPr/>
        </p:nvSpPr>
        <p:spPr>
          <a:xfrm rot="10800000">
            <a:off x="7391400" y="3733800"/>
            <a:ext cx="76200" cy="457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3" name="Table 22">
            <a:extLst>
              <a:ext uri="{FF2B5EF4-FFF2-40B4-BE49-F238E27FC236}">
                <a16:creationId xmlns:a16="http://schemas.microsoft.com/office/drawing/2014/main" id="{66C1373A-2204-43ED-8E09-B292E969DB25}"/>
              </a:ext>
            </a:extLst>
          </p:cNvPr>
          <p:cNvGraphicFramePr>
            <a:graphicFrameLocks noGrp="1"/>
          </p:cNvGraphicFramePr>
          <p:nvPr>
            <p:extLst>
              <p:ext uri="{D42A27DB-BD31-4B8C-83A1-F6EECF244321}">
                <p14:modId xmlns:p14="http://schemas.microsoft.com/office/powerpoint/2010/main" val="3991194601"/>
              </p:ext>
            </p:extLst>
          </p:nvPr>
        </p:nvGraphicFramePr>
        <p:xfrm>
          <a:off x="4213352" y="1371601"/>
          <a:ext cx="892048" cy="914401"/>
        </p:xfrm>
        <a:graphic>
          <a:graphicData uri="http://schemas.openxmlformats.org/drawingml/2006/table">
            <a:tbl>
              <a:tblPr>
                <a:tableStyleId>{5C22544A-7EE6-4342-B048-85BDC9FD1C3A}</a:tableStyleId>
              </a:tblPr>
              <a:tblGrid>
                <a:gridCol w="434848">
                  <a:extLst>
                    <a:ext uri="{9D8B030D-6E8A-4147-A177-3AD203B41FA5}">
                      <a16:colId xmlns:a16="http://schemas.microsoft.com/office/drawing/2014/main" val="2767383525"/>
                    </a:ext>
                  </a:extLst>
                </a:gridCol>
                <a:gridCol w="457200">
                  <a:extLst>
                    <a:ext uri="{9D8B030D-6E8A-4147-A177-3AD203B41FA5}">
                      <a16:colId xmlns:a16="http://schemas.microsoft.com/office/drawing/2014/main" val="1068595951"/>
                    </a:ext>
                  </a:extLst>
                </a:gridCol>
              </a:tblGrid>
              <a:tr h="411191">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8735194"/>
                  </a:ext>
                </a:extLst>
              </a:tr>
              <a:tr h="251605">
                <a:tc>
                  <a:txBody>
                    <a:bodyPr/>
                    <a:lstStyle/>
                    <a:p>
                      <a:pPr algn="ctr" fontAlgn="b"/>
                      <a:r>
                        <a:rPr lang="en-US" sz="11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482272901"/>
                  </a:ext>
                </a:extLst>
              </a:tr>
              <a:tr h="251605">
                <a:tc>
                  <a:txBody>
                    <a:bodyPr/>
                    <a:lstStyle/>
                    <a:p>
                      <a:pPr algn="ctr" fontAlgn="b"/>
                      <a:r>
                        <a:rPr lang="en-US" sz="11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1674037634"/>
                  </a:ext>
                </a:extLst>
              </a:tr>
            </a:tbl>
          </a:graphicData>
        </a:graphic>
      </p:graphicFrame>
      <p:sp>
        <p:nvSpPr>
          <p:cNvPr id="24" name="Left Bracket 23">
            <a:extLst>
              <a:ext uri="{FF2B5EF4-FFF2-40B4-BE49-F238E27FC236}">
                <a16:creationId xmlns:a16="http://schemas.microsoft.com/office/drawing/2014/main" id="{4BFC24EB-4498-4E5B-89DA-0FA3B95BD6A1}"/>
              </a:ext>
            </a:extLst>
          </p:cNvPr>
          <p:cNvSpPr/>
          <p:nvPr/>
        </p:nvSpPr>
        <p:spPr>
          <a:xfrm rot="10800000">
            <a:off x="5105400" y="1371601"/>
            <a:ext cx="76200" cy="89901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a16="http://schemas.microsoft.com/office/drawing/2014/main" id="{AE572CE3-221D-44FA-9F86-BEB0258C48F7}"/>
              </a:ext>
            </a:extLst>
          </p:cNvPr>
          <p:cNvSpPr/>
          <p:nvPr/>
        </p:nvSpPr>
        <p:spPr>
          <a:xfrm>
            <a:off x="4114800" y="1371601"/>
            <a:ext cx="76200" cy="89901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9" name="Table 28">
            <a:extLst>
              <a:ext uri="{FF2B5EF4-FFF2-40B4-BE49-F238E27FC236}">
                <a16:creationId xmlns:a16="http://schemas.microsoft.com/office/drawing/2014/main" id="{6632173D-03BD-4E90-8D5E-CB1493928FB7}"/>
              </a:ext>
            </a:extLst>
          </p:cNvPr>
          <p:cNvGraphicFramePr>
            <a:graphicFrameLocks noGrp="1"/>
          </p:cNvGraphicFramePr>
          <p:nvPr>
            <p:extLst>
              <p:ext uri="{D42A27DB-BD31-4B8C-83A1-F6EECF244321}">
                <p14:modId xmlns:p14="http://schemas.microsoft.com/office/powerpoint/2010/main" val="120360524"/>
              </p:ext>
            </p:extLst>
          </p:nvPr>
        </p:nvGraphicFramePr>
        <p:xfrm>
          <a:off x="5508752" y="1371599"/>
          <a:ext cx="892048" cy="914401"/>
        </p:xfrm>
        <a:graphic>
          <a:graphicData uri="http://schemas.openxmlformats.org/drawingml/2006/table">
            <a:tbl>
              <a:tblPr>
                <a:tableStyleId>{5C22544A-7EE6-4342-B048-85BDC9FD1C3A}</a:tableStyleId>
              </a:tblPr>
              <a:tblGrid>
                <a:gridCol w="434848">
                  <a:extLst>
                    <a:ext uri="{9D8B030D-6E8A-4147-A177-3AD203B41FA5}">
                      <a16:colId xmlns:a16="http://schemas.microsoft.com/office/drawing/2014/main" val="2767383525"/>
                    </a:ext>
                  </a:extLst>
                </a:gridCol>
                <a:gridCol w="457200">
                  <a:extLst>
                    <a:ext uri="{9D8B030D-6E8A-4147-A177-3AD203B41FA5}">
                      <a16:colId xmlns:a16="http://schemas.microsoft.com/office/drawing/2014/main" val="1068595951"/>
                    </a:ext>
                  </a:extLst>
                </a:gridCol>
              </a:tblGrid>
              <a:tr h="411191">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8735194"/>
                  </a:ext>
                </a:extLst>
              </a:tr>
              <a:tr h="251605">
                <a:tc>
                  <a:txBody>
                    <a:bodyPr/>
                    <a:lstStyle/>
                    <a:p>
                      <a:pPr algn="ctr" fontAlgn="b"/>
                      <a:r>
                        <a:rPr lang="en-US" sz="11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2272901"/>
                  </a:ext>
                </a:extLst>
              </a:tr>
              <a:tr h="251605">
                <a:tc>
                  <a:txBody>
                    <a:bodyPr/>
                    <a:lstStyle/>
                    <a:p>
                      <a:pPr algn="ctr" fontAlgn="b"/>
                      <a:r>
                        <a:rPr lang="en-US" sz="1100" b="0" i="0" u="none" strike="noStrike" dirty="0">
                          <a:solidFill>
                            <a:srgbClr val="000000"/>
                          </a:solidFill>
                          <a:effectLst/>
                          <a:latin typeface="Calibri" panose="020F0502020204030204" pitchFamily="34" charset="0"/>
                        </a:rPr>
                        <a:t>11</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1674037634"/>
                  </a:ext>
                </a:extLst>
              </a:tr>
            </a:tbl>
          </a:graphicData>
        </a:graphic>
      </p:graphicFrame>
      <p:sp>
        <p:nvSpPr>
          <p:cNvPr id="30" name="Left Bracket 29">
            <a:extLst>
              <a:ext uri="{FF2B5EF4-FFF2-40B4-BE49-F238E27FC236}">
                <a16:creationId xmlns:a16="http://schemas.microsoft.com/office/drawing/2014/main" id="{F7CEA859-53BD-4CD2-8B1A-1F6DD77BB1B6}"/>
              </a:ext>
            </a:extLst>
          </p:cNvPr>
          <p:cNvSpPr/>
          <p:nvPr/>
        </p:nvSpPr>
        <p:spPr>
          <a:xfrm rot="10800000">
            <a:off x="6400800" y="1371599"/>
            <a:ext cx="76200" cy="89901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Left Bracket 30">
            <a:extLst>
              <a:ext uri="{FF2B5EF4-FFF2-40B4-BE49-F238E27FC236}">
                <a16:creationId xmlns:a16="http://schemas.microsoft.com/office/drawing/2014/main" id="{7B1C75E6-8E7E-4484-8686-D223A0A35A54}"/>
              </a:ext>
            </a:extLst>
          </p:cNvPr>
          <p:cNvSpPr/>
          <p:nvPr/>
        </p:nvSpPr>
        <p:spPr>
          <a:xfrm>
            <a:off x="5410200" y="1371599"/>
            <a:ext cx="76200" cy="89901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97505385"/>
      </p:ext>
    </p:extLst>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533400" y="1066800"/>
            <a:ext cx="8305800" cy="4899868"/>
          </a:xfrm>
          <a:prstGeom prst="rect">
            <a:avLst/>
          </a:prstGeom>
          <a:noFill/>
        </p:spPr>
        <p:txBody>
          <a:bodyPr wrap="square" rtlCol="0">
            <a:spAutoFit/>
          </a:bodyPr>
          <a:lstStyle/>
          <a:p>
            <a:pPr marL="342900" lvl="0" indent="-342900">
              <a:lnSpc>
                <a:spcPct val="150000"/>
              </a:lnSpc>
              <a:buFont typeface="+mj-lt"/>
              <a:buAutoNum type="arabicPeriod"/>
            </a:pPr>
            <a:r>
              <a:rPr lang="en-US" sz="1400" dirty="0"/>
              <a:t>Matrix algebra can also be used for solving equations. For e.g. </a:t>
            </a: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r>
              <a:rPr lang="en-US" sz="1400" dirty="0">
                <a:solidFill>
                  <a:srgbClr val="000000"/>
                </a:solidFill>
              </a:rPr>
              <a:t>Instead of solving by substitution and associated algebraic steps, find X by inversing the matrix</a:t>
            </a: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endParaRPr lang="en-US" sz="1400" dirty="0">
              <a:solidFill>
                <a:srgbClr val="000000"/>
              </a:solidFill>
            </a:endParaRPr>
          </a:p>
          <a:p>
            <a:pPr lvl="0">
              <a:lnSpc>
                <a:spcPct val="150000"/>
              </a:lnSpc>
            </a:pPr>
            <a:endParaRPr lang="en-US" sz="1400" dirty="0">
              <a:solidFill>
                <a:srgbClr val="000000"/>
              </a:solidFill>
            </a:endParaRPr>
          </a:p>
        </p:txBody>
      </p:sp>
      <p:sp>
        <p:nvSpPr>
          <p:cNvPr id="17" name="TextBox 16">
            <a:extLst>
              <a:ext uri="{FF2B5EF4-FFF2-40B4-BE49-F238E27FC236}">
                <a16:creationId xmlns:a16="http://schemas.microsoft.com/office/drawing/2014/main" id="{62389304-70E5-4749-9EC3-AC06914AF070}"/>
              </a:ext>
            </a:extLst>
          </p:cNvPr>
          <p:cNvSpPr txBox="1"/>
          <p:nvPr/>
        </p:nvSpPr>
        <p:spPr>
          <a:xfrm>
            <a:off x="304800" y="685800"/>
            <a:ext cx="3352800" cy="381000"/>
          </a:xfrm>
          <a:prstGeom prst="rect">
            <a:avLst/>
          </a:prstGeom>
          <a:noFill/>
        </p:spPr>
        <p:txBody>
          <a:bodyPr wrap="square" rtlCol="0">
            <a:spAutoFit/>
          </a:bodyPr>
          <a:lstStyle/>
          <a:p>
            <a:r>
              <a:rPr lang="en-US" dirty="0"/>
              <a:t>Matrix Algebra</a:t>
            </a:r>
          </a:p>
        </p:txBody>
      </p:sp>
      <p:graphicFrame>
        <p:nvGraphicFramePr>
          <p:cNvPr id="6" name="Table 5">
            <a:extLst>
              <a:ext uri="{FF2B5EF4-FFF2-40B4-BE49-F238E27FC236}">
                <a16:creationId xmlns:a16="http://schemas.microsoft.com/office/drawing/2014/main" id="{C6D16D75-FF3D-461A-B072-36B1DF4E719E}"/>
              </a:ext>
            </a:extLst>
          </p:cNvPr>
          <p:cNvGraphicFramePr>
            <a:graphicFrameLocks noGrp="1"/>
          </p:cNvGraphicFramePr>
          <p:nvPr>
            <p:extLst>
              <p:ext uri="{D42A27DB-BD31-4B8C-83A1-F6EECF244321}">
                <p14:modId xmlns:p14="http://schemas.microsoft.com/office/powerpoint/2010/main" val="1428619906"/>
              </p:ext>
            </p:extLst>
          </p:nvPr>
        </p:nvGraphicFramePr>
        <p:xfrm>
          <a:off x="2209798" y="2426166"/>
          <a:ext cx="1219200" cy="38100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675435911"/>
                    </a:ext>
                  </a:extLst>
                </a:gridCol>
                <a:gridCol w="609600">
                  <a:extLst>
                    <a:ext uri="{9D8B030D-6E8A-4147-A177-3AD203B41FA5}">
                      <a16:colId xmlns:a16="http://schemas.microsoft.com/office/drawing/2014/main" val="879912481"/>
                    </a:ext>
                  </a:extLst>
                </a:gridCol>
              </a:tblGrid>
              <a:tr h="190500">
                <a:tc>
                  <a:txBody>
                    <a:bodyPr/>
                    <a:lstStyle/>
                    <a:p>
                      <a:pPr marL="0" marR="0" algn="r">
                        <a:lnSpc>
                          <a:spcPct val="107000"/>
                        </a:lnSpc>
                        <a:spcBef>
                          <a:spcPts val="0"/>
                        </a:spcBef>
                        <a:spcAft>
                          <a:spcPts val="0"/>
                        </a:spcAft>
                      </a:pPr>
                      <a:r>
                        <a:rPr lang="en-US" sz="1100" dirty="0">
                          <a:solidFill>
                            <a:schemeClr val="tx1"/>
                          </a:solidFill>
                          <a:effectLst/>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solidFill>
                            <a:schemeClr val="tx1"/>
                          </a:solidFill>
                          <a:effectLst/>
                        </a:rPr>
                        <a:t>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21955069"/>
                  </a:ext>
                </a:extLst>
              </a:tr>
              <a:tr h="190500">
                <a:tc>
                  <a:txBody>
                    <a:bodyPr/>
                    <a:lstStyle/>
                    <a:p>
                      <a:pPr marL="0" marR="0" algn="r">
                        <a:lnSpc>
                          <a:spcPct val="107000"/>
                        </a:lnSpc>
                        <a:spcBef>
                          <a:spcPts val="0"/>
                        </a:spcBef>
                        <a:spcAft>
                          <a:spcPts val="0"/>
                        </a:spcAft>
                      </a:pPr>
                      <a:r>
                        <a:rPr lang="en-US" sz="1100">
                          <a:solidFill>
                            <a:schemeClr val="tx1"/>
                          </a:solidFill>
                          <a:effectLst/>
                        </a:rPr>
                        <a:t>3</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28689791"/>
                  </a:ext>
                </a:extLst>
              </a:tr>
            </a:tbl>
          </a:graphicData>
        </a:graphic>
      </p:graphicFrame>
      <p:graphicFrame>
        <p:nvGraphicFramePr>
          <p:cNvPr id="7" name="Table 6">
            <a:extLst>
              <a:ext uri="{FF2B5EF4-FFF2-40B4-BE49-F238E27FC236}">
                <a16:creationId xmlns:a16="http://schemas.microsoft.com/office/drawing/2014/main" id="{2ACD3A94-8FA9-41EA-A543-31024925E0D0}"/>
              </a:ext>
            </a:extLst>
          </p:cNvPr>
          <p:cNvGraphicFramePr>
            <a:graphicFrameLocks noGrp="1"/>
          </p:cNvGraphicFramePr>
          <p:nvPr>
            <p:extLst>
              <p:ext uri="{D42A27DB-BD31-4B8C-83A1-F6EECF244321}">
                <p14:modId xmlns:p14="http://schemas.microsoft.com/office/powerpoint/2010/main" val="1715749337"/>
              </p:ext>
            </p:extLst>
          </p:nvPr>
        </p:nvGraphicFramePr>
        <p:xfrm>
          <a:off x="4133333" y="2426166"/>
          <a:ext cx="591064" cy="379406"/>
        </p:xfrm>
        <a:graphic>
          <a:graphicData uri="http://schemas.openxmlformats.org/drawingml/2006/table">
            <a:tbl>
              <a:tblPr firstRow="1" firstCol="1" bandRow="1">
                <a:tableStyleId>{5C22544A-7EE6-4342-B048-85BDC9FD1C3A}</a:tableStyleId>
              </a:tblPr>
              <a:tblGrid>
                <a:gridCol w="591064">
                  <a:extLst>
                    <a:ext uri="{9D8B030D-6E8A-4147-A177-3AD203B41FA5}">
                      <a16:colId xmlns:a16="http://schemas.microsoft.com/office/drawing/2014/main" val="570755155"/>
                    </a:ext>
                  </a:extLst>
                </a:gridCol>
              </a:tblGrid>
              <a:tr h="179121">
                <a:tc>
                  <a:txBody>
                    <a:bodyPr/>
                    <a:lstStyle/>
                    <a:p>
                      <a:pPr marL="0" marR="0" algn="ctr">
                        <a:lnSpc>
                          <a:spcPct val="107000"/>
                        </a:lnSpc>
                        <a:spcBef>
                          <a:spcPts val="0"/>
                        </a:spcBef>
                        <a:spcAft>
                          <a:spcPts val="0"/>
                        </a:spcAft>
                      </a:pPr>
                      <a:r>
                        <a:rPr lang="en-US" sz="1100" dirty="0">
                          <a:solidFill>
                            <a:schemeClr val="tx1"/>
                          </a:solidFill>
                          <a:effectLst/>
                        </a:rPr>
                        <a:t>x1</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37615065"/>
                  </a:ext>
                </a:extLst>
              </a:tr>
              <a:tr h="200285">
                <a:tc>
                  <a:txBody>
                    <a:bodyPr/>
                    <a:lstStyle/>
                    <a:p>
                      <a:pPr marL="0" marR="0" algn="ctr">
                        <a:lnSpc>
                          <a:spcPct val="107000"/>
                        </a:lnSpc>
                        <a:spcBef>
                          <a:spcPts val="0"/>
                        </a:spcBef>
                        <a:spcAft>
                          <a:spcPts val="0"/>
                        </a:spcAft>
                      </a:pPr>
                      <a:r>
                        <a:rPr lang="en-US" sz="1100" dirty="0">
                          <a:solidFill>
                            <a:schemeClr val="tx1"/>
                          </a:solidFill>
                          <a:effectLst/>
                        </a:rPr>
                        <a:t>x2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67804086"/>
                  </a:ext>
                </a:extLst>
              </a:tr>
            </a:tbl>
          </a:graphicData>
        </a:graphic>
      </p:graphicFrame>
      <p:graphicFrame>
        <p:nvGraphicFramePr>
          <p:cNvPr id="8" name="Table 7">
            <a:extLst>
              <a:ext uri="{FF2B5EF4-FFF2-40B4-BE49-F238E27FC236}">
                <a16:creationId xmlns:a16="http://schemas.microsoft.com/office/drawing/2014/main" id="{518ED3C8-EAD8-443B-B311-59B72FCAE806}"/>
              </a:ext>
            </a:extLst>
          </p:cNvPr>
          <p:cNvGraphicFramePr>
            <a:graphicFrameLocks noGrp="1"/>
          </p:cNvGraphicFramePr>
          <p:nvPr>
            <p:extLst>
              <p:ext uri="{D42A27DB-BD31-4B8C-83A1-F6EECF244321}">
                <p14:modId xmlns:p14="http://schemas.microsoft.com/office/powerpoint/2010/main" val="11618632"/>
              </p:ext>
            </p:extLst>
          </p:nvPr>
        </p:nvGraphicFramePr>
        <p:xfrm>
          <a:off x="5334000" y="2424572"/>
          <a:ext cx="609600" cy="38100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452711311"/>
                    </a:ext>
                  </a:extLst>
                </a:gridCol>
              </a:tblGrid>
              <a:tr h="190500">
                <a:tc>
                  <a:txBody>
                    <a:bodyPr/>
                    <a:lstStyle/>
                    <a:p>
                      <a:pPr marL="0" marR="0" algn="ctr">
                        <a:lnSpc>
                          <a:spcPct val="107000"/>
                        </a:lnSpc>
                        <a:spcBef>
                          <a:spcPts val="0"/>
                        </a:spcBef>
                        <a:spcAft>
                          <a:spcPts val="0"/>
                        </a:spcAft>
                      </a:pPr>
                      <a:r>
                        <a:rPr lang="en-US" sz="1100" dirty="0">
                          <a:solidFill>
                            <a:schemeClr val="tx1"/>
                          </a:solidFill>
                          <a:effectLst/>
                        </a:rPr>
                        <a:t>5</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023736370"/>
                  </a:ext>
                </a:extLst>
              </a:tr>
              <a:tr h="190500">
                <a:tc>
                  <a:txBody>
                    <a:bodyPr/>
                    <a:lstStyle/>
                    <a:p>
                      <a:pPr marL="0" marR="0" algn="ctr">
                        <a:lnSpc>
                          <a:spcPct val="107000"/>
                        </a:lnSpc>
                        <a:spcBef>
                          <a:spcPts val="0"/>
                        </a:spcBef>
                        <a:spcAft>
                          <a:spcPts val="0"/>
                        </a:spcAft>
                      </a:pPr>
                      <a:r>
                        <a:rPr lang="en-US" sz="1100" dirty="0">
                          <a:solidFill>
                            <a:schemeClr val="tx1"/>
                          </a:solidFill>
                          <a:effectLst/>
                        </a:rPr>
                        <a:t>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410300793"/>
                  </a:ext>
                </a:extLst>
              </a:tr>
            </a:tbl>
          </a:graphicData>
        </a:graphic>
      </p:graphicFrame>
      <p:graphicFrame>
        <p:nvGraphicFramePr>
          <p:cNvPr id="9" name="Table 8">
            <a:extLst>
              <a:ext uri="{FF2B5EF4-FFF2-40B4-BE49-F238E27FC236}">
                <a16:creationId xmlns:a16="http://schemas.microsoft.com/office/drawing/2014/main" id="{B452C596-F0F8-475C-952F-850C18868FE2}"/>
              </a:ext>
            </a:extLst>
          </p:cNvPr>
          <p:cNvGraphicFramePr>
            <a:graphicFrameLocks noGrp="1"/>
          </p:cNvGraphicFramePr>
          <p:nvPr>
            <p:extLst>
              <p:ext uri="{D42A27DB-BD31-4B8C-83A1-F6EECF244321}">
                <p14:modId xmlns:p14="http://schemas.microsoft.com/office/powerpoint/2010/main" val="4061829075"/>
              </p:ext>
            </p:extLst>
          </p:nvPr>
        </p:nvGraphicFramePr>
        <p:xfrm>
          <a:off x="3192159" y="1676400"/>
          <a:ext cx="1550774" cy="381000"/>
        </p:xfrm>
        <a:graphic>
          <a:graphicData uri="http://schemas.openxmlformats.org/drawingml/2006/table">
            <a:tbl>
              <a:tblPr firstRow="1" firstCol="1" bandRow="1">
                <a:tableStyleId>{5C22544A-7EE6-4342-B048-85BDC9FD1C3A}</a:tableStyleId>
              </a:tblPr>
              <a:tblGrid>
                <a:gridCol w="1550774">
                  <a:extLst>
                    <a:ext uri="{9D8B030D-6E8A-4147-A177-3AD203B41FA5}">
                      <a16:colId xmlns:a16="http://schemas.microsoft.com/office/drawing/2014/main" val="2282301366"/>
                    </a:ext>
                  </a:extLst>
                </a:gridCol>
              </a:tblGrid>
              <a:tr h="185854">
                <a:tc>
                  <a:txBody>
                    <a:bodyPr/>
                    <a:lstStyle/>
                    <a:p>
                      <a:pPr marL="0" marR="0" algn="ctr">
                        <a:lnSpc>
                          <a:spcPct val="107000"/>
                        </a:lnSpc>
                        <a:spcBef>
                          <a:spcPts val="0"/>
                        </a:spcBef>
                        <a:spcAft>
                          <a:spcPts val="0"/>
                        </a:spcAft>
                      </a:pPr>
                      <a:r>
                        <a:rPr lang="en-US" sz="1100" dirty="0">
                          <a:solidFill>
                            <a:schemeClr val="tx1"/>
                          </a:solidFill>
                          <a:effectLst/>
                        </a:rPr>
                        <a:t>2x1 + 9x2  = 5</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4437296"/>
                  </a:ext>
                </a:extLst>
              </a:tr>
              <a:tr h="195146">
                <a:tc>
                  <a:txBody>
                    <a:bodyPr/>
                    <a:lstStyle/>
                    <a:p>
                      <a:pPr marL="0" marR="0" algn="ctr">
                        <a:lnSpc>
                          <a:spcPct val="107000"/>
                        </a:lnSpc>
                        <a:spcBef>
                          <a:spcPts val="0"/>
                        </a:spcBef>
                        <a:spcAft>
                          <a:spcPts val="0"/>
                        </a:spcAft>
                      </a:pPr>
                      <a:r>
                        <a:rPr lang="en-US" sz="1100" dirty="0">
                          <a:solidFill>
                            <a:schemeClr val="tx1"/>
                          </a:solidFill>
                          <a:effectLst/>
                        </a:rPr>
                        <a:t>3x1 - 4x2 = 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50475667"/>
                  </a:ext>
                </a:extLst>
              </a:tr>
            </a:tbl>
          </a:graphicData>
        </a:graphic>
      </p:graphicFrame>
      <p:pic>
        <p:nvPicPr>
          <p:cNvPr id="10" name="Picture 4" descr="Image result for =">
            <a:extLst>
              <a:ext uri="{FF2B5EF4-FFF2-40B4-BE49-F238E27FC236}">
                <a16:creationId xmlns:a16="http://schemas.microsoft.com/office/drawing/2014/main" id="{9D3DCDA7-0401-4B89-9A00-1CDED26BF8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9128" y="2426631"/>
            <a:ext cx="385762" cy="385762"/>
          </a:xfrm>
          <a:prstGeom prst="rect">
            <a:avLst/>
          </a:prstGeom>
          <a:noFill/>
          <a:extLst>
            <a:ext uri="{909E8E84-426E-40DD-AFC4-6F175D3DCCD1}">
              <a14:hiddenFill xmlns:a14="http://schemas.microsoft.com/office/drawing/2010/main">
                <a:solidFill>
                  <a:srgbClr val="FFFFFF"/>
                </a:solidFill>
              </a14:hiddenFill>
            </a:ext>
          </a:extLst>
        </p:spPr>
      </p:pic>
      <p:sp>
        <p:nvSpPr>
          <p:cNvPr id="11" name="Left Bracket 10">
            <a:extLst>
              <a:ext uri="{FF2B5EF4-FFF2-40B4-BE49-F238E27FC236}">
                <a16:creationId xmlns:a16="http://schemas.microsoft.com/office/drawing/2014/main" id="{7602113E-DB1B-4756-9357-0273A87AE347}"/>
              </a:ext>
            </a:extLst>
          </p:cNvPr>
          <p:cNvSpPr/>
          <p:nvPr/>
        </p:nvSpPr>
        <p:spPr>
          <a:xfrm rot="10800000">
            <a:off x="4724399" y="2389314"/>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ket 11">
            <a:extLst>
              <a:ext uri="{FF2B5EF4-FFF2-40B4-BE49-F238E27FC236}">
                <a16:creationId xmlns:a16="http://schemas.microsoft.com/office/drawing/2014/main" id="{F97828E7-66B3-480E-BB62-B059BA67F9D7}"/>
              </a:ext>
            </a:extLst>
          </p:cNvPr>
          <p:cNvSpPr/>
          <p:nvPr/>
        </p:nvSpPr>
        <p:spPr>
          <a:xfrm rot="10800000">
            <a:off x="3428999" y="2389314"/>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ket 12">
            <a:extLst>
              <a:ext uri="{FF2B5EF4-FFF2-40B4-BE49-F238E27FC236}">
                <a16:creationId xmlns:a16="http://schemas.microsoft.com/office/drawing/2014/main" id="{06DC04B3-1304-4513-9223-DFF24A53162D}"/>
              </a:ext>
            </a:extLst>
          </p:cNvPr>
          <p:cNvSpPr/>
          <p:nvPr/>
        </p:nvSpPr>
        <p:spPr>
          <a:xfrm>
            <a:off x="2164079" y="2389314"/>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Left Bracket 13">
            <a:extLst>
              <a:ext uri="{FF2B5EF4-FFF2-40B4-BE49-F238E27FC236}">
                <a16:creationId xmlns:a16="http://schemas.microsoft.com/office/drawing/2014/main" id="{8EE81888-61EB-49AE-9655-DAB57290DE37}"/>
              </a:ext>
            </a:extLst>
          </p:cNvPr>
          <p:cNvSpPr/>
          <p:nvPr/>
        </p:nvSpPr>
        <p:spPr>
          <a:xfrm>
            <a:off x="4069079" y="2389314"/>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5" name="Picture 6" descr="Image result for multiplication symbol">
            <a:extLst>
              <a:ext uri="{FF2B5EF4-FFF2-40B4-BE49-F238E27FC236}">
                <a16:creationId xmlns:a16="http://schemas.microsoft.com/office/drawing/2014/main" id="{A5FCC773-496B-4C26-A1E0-17336A3367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598" y="2460751"/>
            <a:ext cx="233363" cy="2333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a:extLst>
              <a:ext uri="{FF2B5EF4-FFF2-40B4-BE49-F238E27FC236}">
                <a16:creationId xmlns:a16="http://schemas.microsoft.com/office/drawing/2014/main" id="{B588CD12-C33B-467A-AADB-77FB114A9A2A}"/>
              </a:ext>
            </a:extLst>
          </p:cNvPr>
          <p:cNvGraphicFramePr>
            <a:graphicFrameLocks noGrp="1"/>
          </p:cNvGraphicFramePr>
          <p:nvPr>
            <p:extLst>
              <p:ext uri="{D42A27DB-BD31-4B8C-83A1-F6EECF244321}">
                <p14:modId xmlns:p14="http://schemas.microsoft.com/office/powerpoint/2010/main" val="1889085355"/>
              </p:ext>
            </p:extLst>
          </p:nvPr>
        </p:nvGraphicFramePr>
        <p:xfrm>
          <a:off x="6583680" y="4267200"/>
          <a:ext cx="1219200" cy="38100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675435911"/>
                    </a:ext>
                  </a:extLst>
                </a:gridCol>
                <a:gridCol w="609600">
                  <a:extLst>
                    <a:ext uri="{9D8B030D-6E8A-4147-A177-3AD203B41FA5}">
                      <a16:colId xmlns:a16="http://schemas.microsoft.com/office/drawing/2014/main" val="879912481"/>
                    </a:ext>
                  </a:extLst>
                </a:gridCol>
              </a:tblGrid>
              <a:tr h="190500">
                <a:tc>
                  <a:txBody>
                    <a:bodyPr/>
                    <a:lstStyle/>
                    <a:p>
                      <a:pPr marL="0" marR="0" algn="r">
                        <a:lnSpc>
                          <a:spcPct val="107000"/>
                        </a:lnSpc>
                        <a:spcBef>
                          <a:spcPts val="0"/>
                        </a:spcBef>
                        <a:spcAft>
                          <a:spcPts val="0"/>
                        </a:spcAft>
                      </a:pPr>
                      <a:r>
                        <a:rPr lang="en-US" sz="1100" dirty="0">
                          <a:solidFill>
                            <a:schemeClr val="tx1"/>
                          </a:solidFill>
                          <a:effectLst/>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solidFill>
                            <a:schemeClr val="tx1"/>
                          </a:solidFill>
                          <a:effectLst/>
                        </a:rPr>
                        <a:t>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21955069"/>
                  </a:ext>
                </a:extLst>
              </a:tr>
              <a:tr h="190500">
                <a:tc>
                  <a:txBody>
                    <a:bodyPr/>
                    <a:lstStyle/>
                    <a:p>
                      <a:pPr marL="0" marR="0" algn="r">
                        <a:lnSpc>
                          <a:spcPct val="107000"/>
                        </a:lnSpc>
                        <a:spcBef>
                          <a:spcPts val="0"/>
                        </a:spcBef>
                        <a:spcAft>
                          <a:spcPts val="0"/>
                        </a:spcAft>
                      </a:pPr>
                      <a:r>
                        <a:rPr lang="en-US" sz="1100">
                          <a:solidFill>
                            <a:schemeClr val="tx1"/>
                          </a:solidFill>
                          <a:effectLst/>
                        </a:rPr>
                        <a:t>3</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28689791"/>
                  </a:ext>
                </a:extLst>
              </a:tr>
            </a:tbl>
          </a:graphicData>
        </a:graphic>
      </p:graphicFrame>
      <p:graphicFrame>
        <p:nvGraphicFramePr>
          <p:cNvPr id="18" name="Table 17">
            <a:extLst>
              <a:ext uri="{FF2B5EF4-FFF2-40B4-BE49-F238E27FC236}">
                <a16:creationId xmlns:a16="http://schemas.microsoft.com/office/drawing/2014/main" id="{08E43AA8-E52B-475F-A458-ECCA7BE8CD1D}"/>
              </a:ext>
            </a:extLst>
          </p:cNvPr>
          <p:cNvGraphicFramePr>
            <a:graphicFrameLocks noGrp="1"/>
          </p:cNvGraphicFramePr>
          <p:nvPr>
            <p:extLst>
              <p:ext uri="{D42A27DB-BD31-4B8C-83A1-F6EECF244321}">
                <p14:modId xmlns:p14="http://schemas.microsoft.com/office/powerpoint/2010/main" val="589944839"/>
              </p:ext>
            </p:extLst>
          </p:nvPr>
        </p:nvGraphicFramePr>
        <p:xfrm>
          <a:off x="3676135" y="4304052"/>
          <a:ext cx="591064" cy="379406"/>
        </p:xfrm>
        <a:graphic>
          <a:graphicData uri="http://schemas.openxmlformats.org/drawingml/2006/table">
            <a:tbl>
              <a:tblPr firstRow="1" firstCol="1" bandRow="1">
                <a:tableStyleId>{5C22544A-7EE6-4342-B048-85BDC9FD1C3A}</a:tableStyleId>
              </a:tblPr>
              <a:tblGrid>
                <a:gridCol w="591064">
                  <a:extLst>
                    <a:ext uri="{9D8B030D-6E8A-4147-A177-3AD203B41FA5}">
                      <a16:colId xmlns:a16="http://schemas.microsoft.com/office/drawing/2014/main" val="570755155"/>
                    </a:ext>
                  </a:extLst>
                </a:gridCol>
              </a:tblGrid>
              <a:tr h="179121">
                <a:tc>
                  <a:txBody>
                    <a:bodyPr/>
                    <a:lstStyle/>
                    <a:p>
                      <a:pPr marL="0" marR="0" algn="ctr">
                        <a:lnSpc>
                          <a:spcPct val="107000"/>
                        </a:lnSpc>
                        <a:spcBef>
                          <a:spcPts val="0"/>
                        </a:spcBef>
                        <a:spcAft>
                          <a:spcPts val="0"/>
                        </a:spcAft>
                      </a:pPr>
                      <a:r>
                        <a:rPr lang="en-US" sz="1100" dirty="0">
                          <a:solidFill>
                            <a:schemeClr val="tx1"/>
                          </a:solidFill>
                          <a:effectLst/>
                        </a:rPr>
                        <a:t>x1</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37615065"/>
                  </a:ext>
                </a:extLst>
              </a:tr>
              <a:tr h="200285">
                <a:tc>
                  <a:txBody>
                    <a:bodyPr/>
                    <a:lstStyle/>
                    <a:p>
                      <a:pPr marL="0" marR="0" algn="ctr">
                        <a:lnSpc>
                          <a:spcPct val="107000"/>
                        </a:lnSpc>
                        <a:spcBef>
                          <a:spcPts val="0"/>
                        </a:spcBef>
                        <a:spcAft>
                          <a:spcPts val="0"/>
                        </a:spcAft>
                      </a:pPr>
                      <a:r>
                        <a:rPr lang="en-US" sz="1100" dirty="0">
                          <a:solidFill>
                            <a:schemeClr val="tx1"/>
                          </a:solidFill>
                          <a:effectLst/>
                        </a:rPr>
                        <a:t>x2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67804086"/>
                  </a:ext>
                </a:extLst>
              </a:tr>
            </a:tbl>
          </a:graphicData>
        </a:graphic>
      </p:graphicFrame>
      <p:graphicFrame>
        <p:nvGraphicFramePr>
          <p:cNvPr id="19" name="Table 18">
            <a:extLst>
              <a:ext uri="{FF2B5EF4-FFF2-40B4-BE49-F238E27FC236}">
                <a16:creationId xmlns:a16="http://schemas.microsoft.com/office/drawing/2014/main" id="{DB2198B8-2A3D-4AE7-B58C-66D824A8DBC2}"/>
              </a:ext>
            </a:extLst>
          </p:cNvPr>
          <p:cNvGraphicFramePr>
            <a:graphicFrameLocks noGrp="1"/>
          </p:cNvGraphicFramePr>
          <p:nvPr>
            <p:extLst>
              <p:ext uri="{D42A27DB-BD31-4B8C-83A1-F6EECF244321}">
                <p14:modId xmlns:p14="http://schemas.microsoft.com/office/powerpoint/2010/main" val="2751041696"/>
              </p:ext>
            </p:extLst>
          </p:nvPr>
        </p:nvGraphicFramePr>
        <p:xfrm>
          <a:off x="4876802" y="4302458"/>
          <a:ext cx="609600" cy="38100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452711311"/>
                    </a:ext>
                  </a:extLst>
                </a:gridCol>
              </a:tblGrid>
              <a:tr h="190500">
                <a:tc>
                  <a:txBody>
                    <a:bodyPr/>
                    <a:lstStyle/>
                    <a:p>
                      <a:pPr marL="0" marR="0" algn="ctr">
                        <a:lnSpc>
                          <a:spcPct val="107000"/>
                        </a:lnSpc>
                        <a:spcBef>
                          <a:spcPts val="0"/>
                        </a:spcBef>
                        <a:spcAft>
                          <a:spcPts val="0"/>
                        </a:spcAft>
                      </a:pPr>
                      <a:r>
                        <a:rPr lang="en-US" sz="1100" dirty="0">
                          <a:solidFill>
                            <a:schemeClr val="tx1"/>
                          </a:solidFill>
                          <a:effectLst/>
                        </a:rPr>
                        <a:t>5</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023736370"/>
                  </a:ext>
                </a:extLst>
              </a:tr>
              <a:tr h="190500">
                <a:tc>
                  <a:txBody>
                    <a:bodyPr/>
                    <a:lstStyle/>
                    <a:p>
                      <a:pPr marL="0" marR="0" algn="ctr">
                        <a:lnSpc>
                          <a:spcPct val="107000"/>
                        </a:lnSpc>
                        <a:spcBef>
                          <a:spcPts val="0"/>
                        </a:spcBef>
                        <a:spcAft>
                          <a:spcPts val="0"/>
                        </a:spcAft>
                      </a:pPr>
                      <a:r>
                        <a:rPr lang="en-US" sz="1100" dirty="0">
                          <a:solidFill>
                            <a:schemeClr val="tx1"/>
                          </a:solidFill>
                          <a:effectLst/>
                        </a:rPr>
                        <a:t>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410300793"/>
                  </a:ext>
                </a:extLst>
              </a:tr>
            </a:tbl>
          </a:graphicData>
        </a:graphic>
      </p:graphicFrame>
      <p:pic>
        <p:nvPicPr>
          <p:cNvPr id="21" name="Picture 4" descr="Image result for =">
            <a:extLst>
              <a:ext uri="{FF2B5EF4-FFF2-40B4-BE49-F238E27FC236}">
                <a16:creationId xmlns:a16="http://schemas.microsoft.com/office/drawing/2014/main" id="{58B0A5AB-6B02-4314-9773-73FDFFF1FA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30" y="4304517"/>
            <a:ext cx="385762" cy="385762"/>
          </a:xfrm>
          <a:prstGeom prst="rect">
            <a:avLst/>
          </a:prstGeom>
          <a:noFill/>
          <a:extLst>
            <a:ext uri="{909E8E84-426E-40DD-AFC4-6F175D3DCCD1}">
              <a14:hiddenFill xmlns:a14="http://schemas.microsoft.com/office/drawing/2010/main">
                <a:solidFill>
                  <a:srgbClr val="FFFFFF"/>
                </a:solidFill>
              </a14:hiddenFill>
            </a:ext>
          </a:extLst>
        </p:spPr>
      </p:pic>
      <p:sp>
        <p:nvSpPr>
          <p:cNvPr id="22" name="Left Bracket 21">
            <a:extLst>
              <a:ext uri="{FF2B5EF4-FFF2-40B4-BE49-F238E27FC236}">
                <a16:creationId xmlns:a16="http://schemas.microsoft.com/office/drawing/2014/main" id="{07898195-18C9-488B-B2B8-A1220A3FDA42}"/>
              </a:ext>
            </a:extLst>
          </p:cNvPr>
          <p:cNvSpPr/>
          <p:nvPr/>
        </p:nvSpPr>
        <p:spPr>
          <a:xfrm rot="10800000">
            <a:off x="4267201" y="4267200"/>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Left Bracket 22">
            <a:extLst>
              <a:ext uri="{FF2B5EF4-FFF2-40B4-BE49-F238E27FC236}">
                <a16:creationId xmlns:a16="http://schemas.microsoft.com/office/drawing/2014/main" id="{A79E155B-90EC-4440-9BB1-C8374AD854B0}"/>
              </a:ext>
            </a:extLst>
          </p:cNvPr>
          <p:cNvSpPr/>
          <p:nvPr/>
        </p:nvSpPr>
        <p:spPr>
          <a:xfrm rot="10800000">
            <a:off x="7802881" y="4230348"/>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Left Bracket 23">
            <a:extLst>
              <a:ext uri="{FF2B5EF4-FFF2-40B4-BE49-F238E27FC236}">
                <a16:creationId xmlns:a16="http://schemas.microsoft.com/office/drawing/2014/main" id="{F97C02FF-B364-49BF-B076-248A293CDBDD}"/>
              </a:ext>
            </a:extLst>
          </p:cNvPr>
          <p:cNvSpPr/>
          <p:nvPr/>
        </p:nvSpPr>
        <p:spPr>
          <a:xfrm>
            <a:off x="6537961" y="4230348"/>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a16="http://schemas.microsoft.com/office/drawing/2014/main" id="{B56EC3F6-9FD4-4E2D-AA47-755FC6E824FE}"/>
              </a:ext>
            </a:extLst>
          </p:cNvPr>
          <p:cNvSpPr/>
          <p:nvPr/>
        </p:nvSpPr>
        <p:spPr>
          <a:xfrm>
            <a:off x="3611881" y="4267200"/>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6" name="Picture 6" descr="Image result for multiplication symbol">
            <a:extLst>
              <a:ext uri="{FF2B5EF4-FFF2-40B4-BE49-F238E27FC236}">
                <a16:creationId xmlns:a16="http://schemas.microsoft.com/office/drawing/2014/main" id="{3A9CD23C-5A1D-417D-9EC1-A5C31C189E0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3746" y="4347121"/>
            <a:ext cx="233363" cy="233363"/>
          </a:xfrm>
          <a:prstGeom prst="rect">
            <a:avLst/>
          </a:prstGeom>
          <a:noFill/>
          <a:extLst>
            <a:ext uri="{909E8E84-426E-40DD-AFC4-6F175D3DCCD1}">
              <a14:hiddenFill xmlns:a14="http://schemas.microsoft.com/office/drawing/2010/main">
                <a:solidFill>
                  <a:srgbClr val="FFFFFF"/>
                </a:solidFill>
              </a14:hiddenFill>
            </a:ext>
          </a:extLst>
        </p:spPr>
      </p:pic>
      <p:sp>
        <p:nvSpPr>
          <p:cNvPr id="27" name="Left Bracket 26">
            <a:extLst>
              <a:ext uri="{FF2B5EF4-FFF2-40B4-BE49-F238E27FC236}">
                <a16:creationId xmlns:a16="http://schemas.microsoft.com/office/drawing/2014/main" id="{65253535-F4D9-4518-826B-F5F2D43A49BC}"/>
              </a:ext>
            </a:extLst>
          </p:cNvPr>
          <p:cNvSpPr/>
          <p:nvPr/>
        </p:nvSpPr>
        <p:spPr>
          <a:xfrm rot="10800000">
            <a:off x="5669281" y="2438400"/>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Left Bracket 27">
            <a:extLst>
              <a:ext uri="{FF2B5EF4-FFF2-40B4-BE49-F238E27FC236}">
                <a16:creationId xmlns:a16="http://schemas.microsoft.com/office/drawing/2014/main" id="{6CEB5446-39ED-406D-BD7F-82DA95ACFBB8}"/>
              </a:ext>
            </a:extLst>
          </p:cNvPr>
          <p:cNvSpPr/>
          <p:nvPr/>
        </p:nvSpPr>
        <p:spPr>
          <a:xfrm>
            <a:off x="5516881" y="2438400"/>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Left Bracket 28">
            <a:extLst>
              <a:ext uri="{FF2B5EF4-FFF2-40B4-BE49-F238E27FC236}">
                <a16:creationId xmlns:a16="http://schemas.microsoft.com/office/drawing/2014/main" id="{C381D011-324E-495B-B4B2-6C3255FF3292}"/>
              </a:ext>
            </a:extLst>
          </p:cNvPr>
          <p:cNvSpPr/>
          <p:nvPr/>
        </p:nvSpPr>
        <p:spPr>
          <a:xfrm rot="10800000">
            <a:off x="5212081" y="4301320"/>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Left Bracket 29">
            <a:extLst>
              <a:ext uri="{FF2B5EF4-FFF2-40B4-BE49-F238E27FC236}">
                <a16:creationId xmlns:a16="http://schemas.microsoft.com/office/drawing/2014/main" id="{B48D5911-B27E-45FB-A5EB-3D7C8A7F3378}"/>
              </a:ext>
            </a:extLst>
          </p:cNvPr>
          <p:cNvSpPr/>
          <p:nvPr/>
        </p:nvSpPr>
        <p:spPr>
          <a:xfrm>
            <a:off x="5029200" y="4301321"/>
            <a:ext cx="45719" cy="42307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Left Bracket 30">
            <a:extLst>
              <a:ext uri="{FF2B5EF4-FFF2-40B4-BE49-F238E27FC236}">
                <a16:creationId xmlns:a16="http://schemas.microsoft.com/office/drawing/2014/main" id="{6CEB5446-39ED-406D-BD7F-82DA95ACFBB8}"/>
              </a:ext>
            </a:extLst>
          </p:cNvPr>
          <p:cNvSpPr/>
          <p:nvPr/>
        </p:nvSpPr>
        <p:spPr>
          <a:xfrm>
            <a:off x="4953000" y="4872990"/>
            <a:ext cx="45085" cy="422910"/>
          </a:xfrm>
          <a:prstGeom prst="leftBracket">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Left Bracket 31">
            <a:extLst>
              <a:ext uri="{FF2B5EF4-FFF2-40B4-BE49-F238E27FC236}">
                <a16:creationId xmlns:a16="http://schemas.microsoft.com/office/drawing/2014/main" id="{6EBB1D5C-0125-4530-BAD7-B95E422236A3}"/>
              </a:ext>
            </a:extLst>
          </p:cNvPr>
          <p:cNvSpPr/>
          <p:nvPr/>
        </p:nvSpPr>
        <p:spPr>
          <a:xfrm rot="10800000">
            <a:off x="5441315" y="4876800"/>
            <a:ext cx="45085" cy="422910"/>
          </a:xfrm>
          <a:prstGeom prst="leftBracket">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4">
            <a:extLst>
              <a:ext uri="{FF2B5EF4-FFF2-40B4-BE49-F238E27FC236}">
                <a16:creationId xmlns:a16="http://schemas.microsoft.com/office/drawing/2014/main" id="{15FC7C76-BBC2-4181-8DC3-A9E6878593A1}"/>
              </a:ext>
            </a:extLst>
          </p:cNvPr>
          <p:cNvSpPr/>
          <p:nvPr/>
        </p:nvSpPr>
        <p:spPr>
          <a:xfrm>
            <a:off x="4894261" y="4876800"/>
            <a:ext cx="927419" cy="461665"/>
          </a:xfrm>
          <a:prstGeom prst="rect">
            <a:avLst/>
          </a:prstGeom>
        </p:spPr>
        <p:txBody>
          <a:bodyPr wrap="square">
            <a:spAutoFit/>
          </a:bodyPr>
          <a:lstStyle/>
          <a:p>
            <a:pPr lvl="0" eaLnBrk="0" hangingPunct="0"/>
            <a:r>
              <a:rPr lang="en-US" altLang="en-US" sz="1200" dirty="0">
                <a:solidFill>
                  <a:srgbClr val="000000"/>
                </a:solidFill>
                <a:latin typeface="Open Sans" panose="020B0606030504020204" pitchFamily="34" charset="0"/>
                <a:ea typeface="Calibri" panose="020F0502020204030204" pitchFamily="34" charset="0"/>
                <a:cs typeface="Open Sans" panose="020B0606030504020204" pitchFamily="34" charset="0"/>
              </a:rPr>
              <a:t>2.3714</a:t>
            </a:r>
            <a:br>
              <a:rPr lang="en-US" altLang="en-US" sz="1200" dirty="0">
                <a:solidFill>
                  <a:srgbClr val="000000"/>
                </a:solidFill>
                <a:latin typeface="Open Sans" panose="020B0606030504020204" pitchFamily="34" charset="0"/>
                <a:ea typeface="Calibri" panose="020F0502020204030204" pitchFamily="34" charset="0"/>
                <a:cs typeface="Open Sans" panose="020B0606030504020204" pitchFamily="34" charset="0"/>
              </a:rPr>
            </a:br>
            <a:r>
              <a:rPr lang="en-US" altLang="en-US" sz="1200" dirty="0">
                <a:solidFill>
                  <a:srgbClr val="000000"/>
                </a:solidFill>
                <a:latin typeface="Open Sans" panose="020B0606030504020204" pitchFamily="34" charset="0"/>
                <a:ea typeface="Calibri" panose="020F0502020204030204" pitchFamily="34" charset="0"/>
                <a:cs typeface="Open Sans" panose="020B0606030504020204" pitchFamily="34" charset="0"/>
              </a:rPr>
              <a:t>0.0286</a:t>
            </a:r>
            <a:endParaRPr lang="en-US" altLang="en-US" sz="1200" dirty="0"/>
          </a:p>
        </p:txBody>
      </p:sp>
      <p:pic>
        <p:nvPicPr>
          <p:cNvPr id="36" name="Picture 4" descr="Image result for =">
            <a:extLst>
              <a:ext uri="{FF2B5EF4-FFF2-40B4-BE49-F238E27FC236}">
                <a16:creationId xmlns:a16="http://schemas.microsoft.com/office/drawing/2014/main" id="{57B981D6-1728-4009-949A-52665118EF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4948238"/>
            <a:ext cx="385762" cy="38576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3AEF515-7D42-42DA-8CD7-BA1F11A08DFF}"/>
              </a:ext>
            </a:extLst>
          </p:cNvPr>
          <p:cNvSpPr txBox="1"/>
          <p:nvPr/>
        </p:nvSpPr>
        <p:spPr>
          <a:xfrm>
            <a:off x="6662351" y="4690279"/>
            <a:ext cx="1676400" cy="276999"/>
          </a:xfrm>
          <a:prstGeom prst="rect">
            <a:avLst/>
          </a:prstGeom>
          <a:noFill/>
        </p:spPr>
        <p:txBody>
          <a:bodyPr wrap="square" rtlCol="0">
            <a:spAutoFit/>
          </a:bodyPr>
          <a:lstStyle/>
          <a:p>
            <a:r>
              <a:rPr lang="en-US" sz="1200" dirty="0"/>
              <a:t>Inverse matrix</a:t>
            </a:r>
          </a:p>
        </p:txBody>
      </p:sp>
    </p:spTree>
    <p:extLst>
      <p:ext uri="{BB962C8B-B14F-4D97-AF65-F5344CB8AC3E}">
        <p14:creationId xmlns:p14="http://schemas.microsoft.com/office/powerpoint/2010/main" val="4252925154"/>
      </p:ext>
    </p:extLst>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533400" y="1066800"/>
            <a:ext cx="8305800" cy="2314544"/>
          </a:xfrm>
          <a:prstGeom prst="rect">
            <a:avLst/>
          </a:prstGeom>
          <a:noFill/>
        </p:spPr>
        <p:txBody>
          <a:bodyPr wrap="square" rtlCol="0">
            <a:spAutoFit/>
          </a:bodyPr>
          <a:lstStyle/>
          <a:p>
            <a:pPr marL="342900" lvl="0" indent="-342900">
              <a:lnSpc>
                <a:spcPct val="150000"/>
              </a:lnSpc>
              <a:buFont typeface="+mj-lt"/>
              <a:buAutoNum type="arabicPeriod" startAt="3"/>
            </a:pPr>
            <a:r>
              <a:rPr lang="en-US" sz="1400" dirty="0">
                <a:solidFill>
                  <a:srgbClr val="000000"/>
                </a:solidFill>
              </a:rPr>
              <a:t>Solving a system of linear equations is finding the set of inputs at which all the concerned equations give the same output. Imagine the two equations represent two different process such as two engines of an aircraft. Though both the engines are manufactured by same manufacturer, they may not be absolutely same giving different thrust for same input amount of fuel. To ensure the thrust generated is balanced, we need to find that value of X which gives same output in both engines</a:t>
            </a:r>
          </a:p>
          <a:p>
            <a:pPr marL="342900" lvl="0" indent="-342900">
              <a:lnSpc>
                <a:spcPct val="150000"/>
              </a:lnSpc>
              <a:buFont typeface="+mj-lt"/>
              <a:buAutoNum type="arabicPeriod" startAt="3"/>
            </a:pPr>
            <a:r>
              <a:rPr lang="en-US" sz="1400" dirty="0">
                <a:solidFill>
                  <a:srgbClr val="000000"/>
                </a:solidFill>
              </a:rPr>
              <a:t>Matrix algebra for solving the equations makes it easy and fast to find the solution</a:t>
            </a:r>
          </a:p>
        </p:txBody>
      </p:sp>
      <p:sp>
        <p:nvSpPr>
          <p:cNvPr id="17" name="TextBox 16">
            <a:extLst>
              <a:ext uri="{FF2B5EF4-FFF2-40B4-BE49-F238E27FC236}">
                <a16:creationId xmlns:a16="http://schemas.microsoft.com/office/drawing/2014/main" id="{62389304-70E5-4749-9EC3-AC06914AF070}"/>
              </a:ext>
            </a:extLst>
          </p:cNvPr>
          <p:cNvSpPr txBox="1"/>
          <p:nvPr/>
        </p:nvSpPr>
        <p:spPr>
          <a:xfrm>
            <a:off x="304800" y="685800"/>
            <a:ext cx="3352800" cy="381000"/>
          </a:xfrm>
          <a:prstGeom prst="rect">
            <a:avLst/>
          </a:prstGeom>
          <a:noFill/>
        </p:spPr>
        <p:txBody>
          <a:bodyPr wrap="square" rtlCol="0">
            <a:spAutoFit/>
          </a:bodyPr>
          <a:lstStyle/>
          <a:p>
            <a:r>
              <a:rPr lang="en-US" dirty="0"/>
              <a:t>Matrix Algebra</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6278883"/>
      </p:ext>
    </p:extLst>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533400" y="1066800"/>
            <a:ext cx="8305800" cy="2314544"/>
          </a:xfrm>
          <a:prstGeom prst="rect">
            <a:avLst/>
          </a:prstGeom>
          <a:noFill/>
        </p:spPr>
        <p:txBody>
          <a:bodyPr wrap="square" rtlCol="0">
            <a:spAutoFit/>
          </a:bodyPr>
          <a:lstStyle/>
          <a:p>
            <a:pPr lvl="0">
              <a:lnSpc>
                <a:spcPct val="150000"/>
              </a:lnSpc>
            </a:pPr>
            <a:r>
              <a:rPr lang="en-US" sz="1400" dirty="0"/>
              <a:t>What a student needs to be aware of - </a:t>
            </a:r>
          </a:p>
          <a:p>
            <a:pPr lvl="0">
              <a:lnSpc>
                <a:spcPct val="150000"/>
              </a:lnSpc>
            </a:pPr>
            <a:endParaRPr lang="en-US" sz="1400" dirty="0">
              <a:solidFill>
                <a:srgbClr val="000000"/>
              </a:solidFill>
            </a:endParaRPr>
          </a:p>
          <a:p>
            <a:pPr marL="342900" lvl="0" indent="-342900">
              <a:lnSpc>
                <a:spcPct val="150000"/>
              </a:lnSpc>
              <a:buFont typeface="+mj-lt"/>
              <a:buAutoNum type="arabicPeriod"/>
            </a:pPr>
            <a:r>
              <a:rPr lang="en-US" sz="1400" dirty="0">
                <a:solidFill>
                  <a:srgbClr val="000000"/>
                </a:solidFill>
              </a:rPr>
              <a:t>A general awareness of matrices, matrix multiplication, addition and subtraction is just enough to understand the neural network, forward propagation and backward propagation</a:t>
            </a: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r>
              <a:rPr lang="en-US" sz="1400" dirty="0">
                <a:solidFill>
                  <a:srgbClr val="000000"/>
                </a:solidFill>
              </a:rPr>
              <a:t>A deeper knowledge of the vector and matrix algebra will be useful when exploring the nuances of the various algorithms and implementing tailor made functions</a:t>
            </a:r>
          </a:p>
        </p:txBody>
      </p:sp>
      <p:sp>
        <p:nvSpPr>
          <p:cNvPr id="17" name="TextBox 16">
            <a:extLst>
              <a:ext uri="{FF2B5EF4-FFF2-40B4-BE49-F238E27FC236}">
                <a16:creationId xmlns:a16="http://schemas.microsoft.com/office/drawing/2014/main" id="{62389304-70E5-4749-9EC3-AC06914AF070}"/>
              </a:ext>
            </a:extLst>
          </p:cNvPr>
          <p:cNvSpPr txBox="1"/>
          <p:nvPr/>
        </p:nvSpPr>
        <p:spPr>
          <a:xfrm>
            <a:off x="304800" y="685800"/>
            <a:ext cx="3352800" cy="381000"/>
          </a:xfrm>
          <a:prstGeom prst="rect">
            <a:avLst/>
          </a:prstGeom>
          <a:noFill/>
        </p:spPr>
        <p:txBody>
          <a:bodyPr wrap="square" rtlCol="0">
            <a:spAutoFit/>
          </a:bodyPr>
          <a:lstStyle/>
          <a:p>
            <a:r>
              <a:rPr lang="en-US" dirty="0"/>
              <a:t>Matrix Algebra</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9879337"/>
      </p:ext>
    </p:extLst>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533400" y="1066800"/>
            <a:ext cx="8305800" cy="2960875"/>
          </a:xfrm>
          <a:prstGeom prst="rect">
            <a:avLst/>
          </a:prstGeom>
          <a:noFill/>
        </p:spPr>
        <p:txBody>
          <a:bodyPr wrap="square" rtlCol="0">
            <a:spAutoFit/>
          </a:bodyPr>
          <a:lstStyle/>
          <a:p>
            <a:pPr lvl="0">
              <a:lnSpc>
                <a:spcPct val="150000"/>
              </a:lnSpc>
            </a:pPr>
            <a:r>
              <a:rPr lang="en-US" sz="1400" dirty="0">
                <a:solidFill>
                  <a:srgbClr val="000000"/>
                </a:solidFill>
              </a:rPr>
              <a:t>The concept of function plays a vital role in machine learning</a:t>
            </a:r>
          </a:p>
          <a:p>
            <a:pPr lvl="0">
              <a:lnSpc>
                <a:spcPct val="150000"/>
              </a:lnSpc>
            </a:pPr>
            <a:r>
              <a:rPr lang="en-US" sz="1400" dirty="0">
                <a:solidFill>
                  <a:srgbClr val="000000"/>
                </a:solidFill>
              </a:rPr>
              <a:t>The model built itself is a function representing the unknown real function in the population</a:t>
            </a:r>
          </a:p>
          <a:p>
            <a:pPr lvl="0">
              <a:lnSpc>
                <a:spcPct val="150000"/>
              </a:lnSpc>
            </a:pPr>
            <a:r>
              <a:rPr lang="en-US" sz="1400" dirty="0">
                <a:solidFill>
                  <a:srgbClr val="000000"/>
                </a:solidFill>
              </a:rPr>
              <a:t>What we call model is mathematically a function representing the relation between the independent</a:t>
            </a:r>
          </a:p>
          <a:p>
            <a:pPr lvl="0">
              <a:lnSpc>
                <a:spcPct val="150000"/>
              </a:lnSpc>
            </a:pPr>
            <a:r>
              <a:rPr lang="en-US" sz="1400" dirty="0">
                <a:solidFill>
                  <a:srgbClr val="000000"/>
                </a:solidFill>
              </a:rPr>
              <a:t>and dependent variables i.e. how the input variables impact the output / target</a:t>
            </a:r>
          </a:p>
          <a:p>
            <a:pPr lvl="0">
              <a:lnSpc>
                <a:spcPct val="150000"/>
              </a:lnSpc>
            </a:pPr>
            <a:endParaRPr lang="en-US" sz="1400" dirty="0">
              <a:solidFill>
                <a:srgbClr val="000000"/>
              </a:solidFill>
            </a:endParaRPr>
          </a:p>
          <a:p>
            <a:pPr lvl="0">
              <a:lnSpc>
                <a:spcPct val="150000"/>
              </a:lnSpc>
            </a:pPr>
            <a:r>
              <a:rPr lang="en-US" sz="1400" dirty="0">
                <a:solidFill>
                  <a:srgbClr val="000000"/>
                </a:solidFill>
              </a:rPr>
              <a:t>The difference between the real universal function and the model function is error. This error is often expressed in squared terms to eliminate the cancelling effect of the positive and negative errors. </a:t>
            </a:r>
          </a:p>
          <a:p>
            <a:pPr lvl="0">
              <a:lnSpc>
                <a:spcPct val="150000"/>
              </a:lnSpc>
            </a:pPr>
            <a:endParaRPr lang="en-US" sz="1400" dirty="0">
              <a:solidFill>
                <a:srgbClr val="000000"/>
              </a:solidFill>
            </a:endParaRPr>
          </a:p>
          <a:p>
            <a:pPr lvl="0">
              <a:lnSpc>
                <a:spcPct val="150000"/>
              </a:lnSpc>
            </a:pPr>
            <a:endParaRPr lang="en-US" sz="1400" dirty="0">
              <a:solidFill>
                <a:srgbClr val="000000"/>
              </a:solidFill>
            </a:endParaRPr>
          </a:p>
        </p:txBody>
      </p:sp>
      <p:sp>
        <p:nvSpPr>
          <p:cNvPr id="17" name="TextBox 16">
            <a:extLst>
              <a:ext uri="{FF2B5EF4-FFF2-40B4-BE49-F238E27FC236}">
                <a16:creationId xmlns:a16="http://schemas.microsoft.com/office/drawing/2014/main" id="{62389304-70E5-4749-9EC3-AC06914AF070}"/>
              </a:ext>
            </a:extLst>
          </p:cNvPr>
          <p:cNvSpPr txBox="1"/>
          <p:nvPr/>
        </p:nvSpPr>
        <p:spPr>
          <a:xfrm>
            <a:off x="304800" y="685800"/>
            <a:ext cx="5105400" cy="369332"/>
          </a:xfrm>
          <a:prstGeom prst="rect">
            <a:avLst/>
          </a:prstGeom>
          <a:noFill/>
        </p:spPr>
        <p:txBody>
          <a:bodyPr wrap="square" rtlCol="0">
            <a:spAutoFit/>
          </a:bodyPr>
          <a:lstStyle/>
          <a:p>
            <a:r>
              <a:rPr lang="en-US" dirty="0"/>
              <a:t>Functions and function optimization</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230345"/>
      </p:ext>
    </p:extLst>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188682" y="881730"/>
            <a:ext cx="8421918" cy="413670"/>
          </a:xfrm>
          <a:prstGeom prst="rect">
            <a:avLst/>
          </a:prstGeom>
        </p:spPr>
        <p:txBody>
          <a:bodyPr/>
          <a:lstStyle/>
          <a:p>
            <a:r>
              <a:rPr lang="en-IN" sz="1800" b="0" u="sng" dirty="0"/>
              <a:t>Error in linear model</a:t>
            </a:r>
            <a:r>
              <a:rPr lang="en-IN" sz="1800" b="0" dirty="0"/>
              <a:t>	 -</a:t>
            </a:r>
            <a:endParaRPr lang="en-US" altLang="en-US" sz="1800" dirty="0"/>
          </a:p>
        </p:txBody>
      </p:sp>
      <p:grpSp>
        <p:nvGrpSpPr>
          <p:cNvPr id="2" name="Group 13"/>
          <p:cNvGrpSpPr/>
          <p:nvPr/>
        </p:nvGrpSpPr>
        <p:grpSpPr>
          <a:xfrm>
            <a:off x="685800" y="2333624"/>
            <a:ext cx="5686425" cy="4067176"/>
            <a:chOff x="685800" y="2333624"/>
            <a:chExt cx="5686425" cy="4067176"/>
          </a:xfrm>
        </p:grpSpPr>
        <p:pic>
          <p:nvPicPr>
            <p:cNvPr id="700420" name="Picture 4" descr="Image result for linear curve fitting scatter plot"/>
            <p:cNvPicPr>
              <a:picLocks noChangeAspect="1" noChangeArrowheads="1"/>
            </p:cNvPicPr>
            <p:nvPr/>
          </p:nvPicPr>
          <p:blipFill>
            <a:blip r:embed="rId2" cstate="print"/>
            <a:srcRect/>
            <a:stretch>
              <a:fillRect/>
            </a:stretch>
          </p:blipFill>
          <p:spPr bwMode="auto">
            <a:xfrm>
              <a:off x="685800" y="2333624"/>
              <a:ext cx="5686425" cy="4067176"/>
            </a:xfrm>
            <a:prstGeom prst="rect">
              <a:avLst/>
            </a:prstGeom>
            <a:noFill/>
          </p:spPr>
        </p:pic>
        <p:cxnSp>
          <p:nvCxnSpPr>
            <p:cNvPr id="7" name="Straight Connector 6"/>
            <p:cNvCxnSpPr/>
            <p:nvPr/>
          </p:nvCxnSpPr>
          <p:spPr>
            <a:xfrm flipV="1">
              <a:off x="1295400" y="3171824"/>
              <a:ext cx="4267200" cy="2514600"/>
            </a:xfrm>
            <a:prstGeom prst="line">
              <a:avLst/>
            </a:prstGeom>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352800" y="3657600"/>
              <a:ext cx="1295400" cy="12192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grpSp>
        <p:nvGrpSpPr>
          <p:cNvPr id="3" name="Group 24"/>
          <p:cNvGrpSpPr/>
          <p:nvPr/>
        </p:nvGrpSpPr>
        <p:grpSpPr>
          <a:xfrm>
            <a:off x="2286000" y="2637972"/>
            <a:ext cx="3276600" cy="3276600"/>
            <a:chOff x="2286000" y="2667000"/>
            <a:chExt cx="3276600" cy="3276600"/>
          </a:xfrm>
        </p:grpSpPr>
        <p:grpSp>
          <p:nvGrpSpPr>
            <p:cNvPr id="4" name="Group 16"/>
            <p:cNvGrpSpPr/>
            <p:nvPr/>
          </p:nvGrpSpPr>
          <p:grpSpPr>
            <a:xfrm rot="342052">
              <a:off x="2286000" y="2667000"/>
              <a:ext cx="3276600" cy="3276600"/>
              <a:chOff x="6172200" y="2743200"/>
              <a:chExt cx="3276600" cy="3276600"/>
            </a:xfrm>
          </p:grpSpPr>
          <p:pic>
            <p:nvPicPr>
              <p:cNvPr id="738306" name="Picture 2"/>
              <p:cNvPicPr>
                <a:picLocks noChangeAspect="1" noChangeArrowheads="1"/>
              </p:cNvPicPr>
              <p:nvPr/>
            </p:nvPicPr>
            <p:blipFill>
              <a:blip r:embed="rId3" cstate="print"/>
              <a:srcRect/>
              <a:stretch>
                <a:fillRect/>
              </a:stretch>
            </p:blipFill>
            <p:spPr bwMode="auto">
              <a:xfrm>
                <a:off x="6324600" y="2971800"/>
                <a:ext cx="2667000" cy="2781300"/>
              </a:xfrm>
              <a:prstGeom prst="rect">
                <a:avLst/>
              </a:prstGeom>
              <a:noFill/>
              <a:ln w="9525">
                <a:noFill/>
                <a:miter lim="800000"/>
                <a:headEnd/>
                <a:tailEnd/>
              </a:ln>
            </p:spPr>
          </p:pic>
          <p:sp>
            <p:nvSpPr>
              <p:cNvPr id="16" name="Oval 15"/>
              <p:cNvSpPr/>
              <p:nvPr/>
            </p:nvSpPr>
            <p:spPr>
              <a:xfrm>
                <a:off x="6172200" y="2743200"/>
                <a:ext cx="3276600" cy="3276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cxnSp>
          <p:nvCxnSpPr>
            <p:cNvPr id="19" name="Straight Connector 18"/>
            <p:cNvCxnSpPr/>
            <p:nvPr/>
          </p:nvCxnSpPr>
          <p:spPr>
            <a:xfrm flipV="1">
              <a:off x="4419600" y="3886200"/>
              <a:ext cx="0" cy="8382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886200" y="3962400"/>
              <a:ext cx="0" cy="2286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724400" y="3733800"/>
              <a:ext cx="0" cy="2286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895600" y="4800600"/>
              <a:ext cx="0" cy="1524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grpSp>
      <p:cxnSp>
        <p:nvCxnSpPr>
          <p:cNvPr id="27" name="Straight Arrow Connector 26"/>
          <p:cNvCxnSpPr/>
          <p:nvPr/>
        </p:nvCxnSpPr>
        <p:spPr>
          <a:xfrm>
            <a:off x="4419600" y="4419600"/>
            <a:ext cx="1752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248400" y="4343400"/>
            <a:ext cx="2362200" cy="307777"/>
          </a:xfrm>
          <a:prstGeom prst="rect">
            <a:avLst/>
          </a:prstGeom>
          <a:noFill/>
        </p:spPr>
        <p:txBody>
          <a:bodyPr wrap="square" rtlCol="0">
            <a:spAutoFit/>
          </a:bodyPr>
          <a:lstStyle/>
          <a:p>
            <a:r>
              <a:rPr lang="en-IN" sz="1400" dirty="0"/>
              <a:t>Error = (T – (</a:t>
            </a:r>
            <a:r>
              <a:rPr lang="en-IN" sz="1400" dirty="0" err="1"/>
              <a:t>mx</a:t>
            </a:r>
            <a:r>
              <a:rPr lang="en-IN" sz="1400" dirty="0"/>
              <a:t> + C)</a:t>
            </a:r>
          </a:p>
        </p:txBody>
      </p:sp>
      <p:sp>
        <p:nvSpPr>
          <p:cNvPr id="33" name="TextBox 32"/>
          <p:cNvSpPr txBox="1"/>
          <p:nvPr/>
        </p:nvSpPr>
        <p:spPr>
          <a:xfrm>
            <a:off x="6248400" y="4648200"/>
            <a:ext cx="2590800" cy="1877437"/>
          </a:xfrm>
          <a:prstGeom prst="rect">
            <a:avLst/>
          </a:prstGeom>
          <a:noFill/>
        </p:spPr>
        <p:txBody>
          <a:bodyPr wrap="square" rtlCol="0">
            <a:spAutoFit/>
          </a:bodyPr>
          <a:lstStyle/>
          <a:p>
            <a:r>
              <a:rPr lang="en-IN" sz="1400" dirty="0"/>
              <a:t>Sum of all errors can cancel out  and give 0</a:t>
            </a:r>
          </a:p>
          <a:p>
            <a:endParaRPr lang="en-IN" sz="1400" dirty="0"/>
          </a:p>
          <a:p>
            <a:r>
              <a:rPr lang="en-IN" sz="1400" dirty="0"/>
              <a:t>We square all the errors and sum it up. That line which gives us least sum of squared errors is the best fit</a:t>
            </a:r>
          </a:p>
          <a:p>
            <a:endParaRPr lang="en-IN" dirty="0">
              <a:solidFill>
                <a:schemeClr val="tx1">
                  <a:lumMod val="50000"/>
                  <a:lumOff val="50000"/>
                </a:schemeClr>
              </a:solidFill>
            </a:endParaRPr>
          </a:p>
        </p:txBody>
      </p:sp>
      <p:sp>
        <p:nvSpPr>
          <p:cNvPr id="340995" name="Rectangle 3"/>
          <p:cNvSpPr>
            <a:spLocks noGrp="1" noChangeArrowheads="1"/>
          </p:cNvSpPr>
          <p:nvPr>
            <p:ph idx="4294967295"/>
          </p:nvPr>
        </p:nvSpPr>
        <p:spPr>
          <a:xfrm>
            <a:off x="284841" y="1278971"/>
            <a:ext cx="8229600" cy="880241"/>
          </a:xfrm>
        </p:spPr>
        <p:txBody>
          <a:bodyPr>
            <a:spAutoFit/>
          </a:bodyPr>
          <a:lstStyle/>
          <a:p>
            <a:pPr marL="854075" lvl="1" indent="-342900">
              <a:buFont typeface="+mj-lt"/>
              <a:buAutoNum type="alphaLcPeriod"/>
            </a:pPr>
            <a:r>
              <a:rPr lang="en-IN" sz="1600" dirty="0"/>
              <a:t>The distance between a point and the line (drop a line vertically (shown in yellow)) is the error in prediction </a:t>
            </a:r>
          </a:p>
          <a:p>
            <a:pPr marL="854075" lvl="1" indent="-342900">
              <a:buFont typeface="+mj-lt"/>
              <a:buAutoNum type="alphaLcPeriod"/>
            </a:pPr>
            <a:r>
              <a:rPr lang="en-IN" sz="1600" dirty="0"/>
              <a:t>That line which gives least sum of squared errors is considered as the best line</a:t>
            </a:r>
          </a:p>
        </p:txBody>
      </p:sp>
    </p:spTree>
    <p:extLst>
      <p:ext uri="{BB962C8B-B14F-4D97-AF65-F5344CB8AC3E}">
        <p14:creationId xmlns:p14="http://schemas.microsoft.com/office/powerpoint/2010/main" val="316670226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0" fill="hold" nodeType="with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Effect transition="out" filter="fade">
                                      <p:cBhvr>
                                        <p:cTn id="8" dur="1000"/>
                                        <p:tgtEl>
                                          <p:spTgt spid="2"/>
                                        </p:tgtEl>
                                      </p:cBhvr>
                                    </p:animEffect>
                                    <p:set>
                                      <p:cBhvr>
                                        <p:cTn id="9" dur="1" fill="hold">
                                          <p:stCondLst>
                                            <p:cond delay="999"/>
                                          </p:stCondLst>
                                        </p:cTn>
                                        <p:tgtEl>
                                          <p:spTgt spid="2"/>
                                        </p:tgtEl>
                                        <p:attrNameLst>
                                          <p:attrName>style.visibility</p:attrName>
                                        </p:attrNameLst>
                                      </p:cBhvr>
                                      <p:to>
                                        <p:strVal val="hidden"/>
                                      </p:to>
                                    </p:set>
                                  </p:childTnLst>
                                </p:cTn>
                              </p:par>
                              <p:par>
                                <p:cTn id="10" presetID="2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533400" y="1066800"/>
            <a:ext cx="8305800" cy="2314544"/>
          </a:xfrm>
          <a:prstGeom prst="rect">
            <a:avLst/>
          </a:prstGeom>
          <a:noFill/>
        </p:spPr>
        <p:txBody>
          <a:bodyPr wrap="square" rtlCol="0">
            <a:spAutoFit/>
          </a:bodyPr>
          <a:lstStyle/>
          <a:p>
            <a:pPr marL="342900" lvl="0" indent="-342900">
              <a:lnSpc>
                <a:spcPct val="150000"/>
              </a:lnSpc>
              <a:buFont typeface="+mj-lt"/>
              <a:buAutoNum type="arabicPeriod"/>
            </a:pPr>
            <a:r>
              <a:rPr lang="en-US" sz="1400" dirty="0">
                <a:solidFill>
                  <a:srgbClr val="000000"/>
                </a:solidFill>
              </a:rPr>
              <a:t>If we tilt the line a bit, we get a different model with different sum of squared errors. </a:t>
            </a:r>
          </a:p>
          <a:p>
            <a:pPr marL="342900" lvl="0" indent="-342900">
              <a:lnSpc>
                <a:spcPct val="150000"/>
              </a:lnSpc>
              <a:buFont typeface="+mj-lt"/>
              <a:buAutoNum type="arabicPeriod"/>
            </a:pPr>
            <a:r>
              <a:rPr lang="en-US" sz="1400" dirty="0">
                <a:solidFill>
                  <a:srgbClr val="000000"/>
                </a:solidFill>
              </a:rPr>
              <a:t>Since every line is a function of  two variables  m and c (from the equation y = mx + c) </a:t>
            </a:r>
          </a:p>
          <a:p>
            <a:pPr marL="342900" lvl="0" indent="-342900">
              <a:lnSpc>
                <a:spcPct val="150000"/>
              </a:lnSpc>
              <a:buFont typeface="+mj-lt"/>
              <a:buAutoNum type="arabicPeriod"/>
            </a:pPr>
            <a:r>
              <a:rPr lang="en-US" sz="1400" dirty="0">
                <a:solidFill>
                  <a:srgbClr val="000000"/>
                </a:solidFill>
              </a:rPr>
              <a:t>We can say that the SSE is a function of m and c. Different combination of m and c give different errors and hence different sum of squared error</a:t>
            </a:r>
          </a:p>
          <a:p>
            <a:pPr marL="342900" lvl="0" indent="-342900">
              <a:lnSpc>
                <a:spcPct val="150000"/>
              </a:lnSpc>
              <a:buFont typeface="+mj-lt"/>
              <a:buAutoNum type="arabicPeriod"/>
            </a:pPr>
            <a:endParaRPr lang="en-US" sz="1400" dirty="0">
              <a:solidFill>
                <a:srgbClr val="000000"/>
              </a:solidFill>
            </a:endParaRPr>
          </a:p>
          <a:p>
            <a:pPr marL="342900" lvl="0" indent="-342900">
              <a:lnSpc>
                <a:spcPct val="150000"/>
              </a:lnSpc>
              <a:buFont typeface="+mj-lt"/>
              <a:buAutoNum type="arabicPeriod"/>
            </a:pPr>
            <a:r>
              <a:rPr lang="en-US" sz="1400" dirty="0">
                <a:solidFill>
                  <a:srgbClr val="000000"/>
                </a:solidFill>
              </a:rPr>
              <a:t>Plotting the SSE for each combination of m, c results in a convex error surface as shown below</a:t>
            </a:r>
          </a:p>
          <a:p>
            <a:pPr lvl="0">
              <a:lnSpc>
                <a:spcPct val="150000"/>
              </a:lnSpc>
            </a:pPr>
            <a:endParaRPr lang="en-US" sz="1400" dirty="0">
              <a:solidFill>
                <a:srgbClr val="000000"/>
              </a:solidFill>
            </a:endParaRPr>
          </a:p>
        </p:txBody>
      </p:sp>
      <p:sp>
        <p:nvSpPr>
          <p:cNvPr id="17" name="TextBox 16">
            <a:extLst>
              <a:ext uri="{FF2B5EF4-FFF2-40B4-BE49-F238E27FC236}">
                <a16:creationId xmlns:a16="http://schemas.microsoft.com/office/drawing/2014/main" id="{62389304-70E5-4749-9EC3-AC06914AF070}"/>
              </a:ext>
            </a:extLst>
          </p:cNvPr>
          <p:cNvSpPr txBox="1"/>
          <p:nvPr/>
        </p:nvSpPr>
        <p:spPr>
          <a:xfrm>
            <a:off x="304800" y="685800"/>
            <a:ext cx="5105400" cy="369332"/>
          </a:xfrm>
          <a:prstGeom prst="rect">
            <a:avLst/>
          </a:prstGeom>
          <a:noFill/>
        </p:spPr>
        <p:txBody>
          <a:bodyPr wrap="square" rtlCol="0">
            <a:spAutoFit/>
          </a:bodyPr>
          <a:lstStyle/>
          <a:p>
            <a:r>
              <a:rPr lang="en-US" dirty="0"/>
              <a:t>Functions and function optimization</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5415538"/>
      </p:ext>
    </p:extLst>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419100" y="914400"/>
            <a:ext cx="8305800" cy="4576702"/>
          </a:xfrm>
          <a:prstGeom prst="rect">
            <a:avLst/>
          </a:prstGeom>
          <a:noFill/>
        </p:spPr>
        <p:txBody>
          <a:bodyPr wrap="square" rtlCol="0">
            <a:spAutoFit/>
          </a:bodyPr>
          <a:lstStyle/>
          <a:p>
            <a:pPr marL="342900" lvl="0" indent="-342900">
              <a:lnSpc>
                <a:spcPct val="150000"/>
              </a:lnSpc>
              <a:buFont typeface="+mj-lt"/>
              <a:buAutoNum type="arabicPeriod"/>
            </a:pPr>
            <a:r>
              <a:rPr lang="en-US" sz="1400" dirty="0"/>
              <a:t>Vectors are mathematical entities that are associated with magnitude and a direction. </a:t>
            </a:r>
          </a:p>
          <a:p>
            <a:pPr marL="342900" lvl="0" indent="-342900">
              <a:lnSpc>
                <a:spcPct val="150000"/>
              </a:lnSpc>
              <a:buFont typeface="+mj-lt"/>
              <a:buAutoNum type="arabicPeriod"/>
            </a:pPr>
            <a:r>
              <a:rPr lang="en-US" sz="1400" dirty="0"/>
              <a:t>Vectors, as mathematical entities, represent real world phenomenon. Usually they represent amount of force acting on an object and the direction of the force. </a:t>
            </a:r>
          </a:p>
          <a:p>
            <a:pPr marL="342900" lvl="0" indent="-342900">
              <a:lnSpc>
                <a:spcPct val="150000"/>
              </a:lnSpc>
              <a:buFont typeface="+mj-lt"/>
              <a:buAutoNum type="arabicPeriod"/>
            </a:pPr>
            <a:r>
              <a:rPr lang="en-US" sz="1400" dirty="0"/>
              <a:t>The direction of the force is with respect to a pre-determined frame of reference. For e.g. upward force, downward force </a:t>
            </a:r>
            <a:r>
              <a:rPr lang="en-US" sz="1400" dirty="0" err="1"/>
              <a:t>etc</a:t>
            </a:r>
            <a:r>
              <a:rPr lang="en-US" sz="1400" dirty="0"/>
              <a:t> is with reference to the person observing the phenomenon.</a:t>
            </a:r>
          </a:p>
          <a:p>
            <a:pPr marL="342900" lvl="0" indent="-342900">
              <a:lnSpc>
                <a:spcPct val="150000"/>
              </a:lnSpc>
              <a:buFont typeface="+mj-lt"/>
              <a:buAutoNum type="arabicPeriod"/>
            </a:pPr>
            <a:r>
              <a:rPr lang="en-US" sz="1400" dirty="0"/>
              <a:t>How is this related to data science?</a:t>
            </a:r>
          </a:p>
          <a:p>
            <a:pPr marL="342900" lvl="0" indent="-342900">
              <a:lnSpc>
                <a:spcPct val="150000"/>
              </a:lnSpc>
              <a:buFont typeface="+mj-lt"/>
              <a:buAutoNum type="arabicPeriod"/>
            </a:pPr>
            <a:r>
              <a:rPr lang="en-US" sz="1400" dirty="0"/>
              <a:t> In data science we talk of models which reflect the relation between independent variables represented by X and the target variable y. For e.g. mpg = -.56 </a:t>
            </a:r>
            <a:r>
              <a:rPr lang="en-US" sz="1400" dirty="0" err="1"/>
              <a:t>wt</a:t>
            </a:r>
            <a:r>
              <a:rPr lang="en-US" sz="1400" dirty="0"/>
              <a:t> – 1.7 cylinder et. Here mpg is the target variable and </a:t>
            </a:r>
            <a:r>
              <a:rPr lang="en-US" sz="1400" dirty="0" err="1"/>
              <a:t>wt</a:t>
            </a:r>
            <a:r>
              <a:rPr lang="en-US" sz="1400" dirty="0"/>
              <a:t>, cylinder are the inputs</a:t>
            </a:r>
          </a:p>
          <a:p>
            <a:pPr marL="342900" lvl="0" indent="-342900">
              <a:lnSpc>
                <a:spcPct val="150000"/>
              </a:lnSpc>
              <a:buFont typeface="+mj-lt"/>
              <a:buAutoNum type="arabicPeriod"/>
            </a:pPr>
            <a:r>
              <a:rPr lang="en-US" sz="1400" dirty="0"/>
              <a:t>The independent variables and the target variables have some distribution with central values and spread. </a:t>
            </a:r>
          </a:p>
          <a:p>
            <a:pPr marL="342900" indent="-342900">
              <a:lnSpc>
                <a:spcPct val="150000"/>
              </a:lnSpc>
              <a:buFont typeface="+mj-lt"/>
              <a:buAutoNum type="arabicPeriod"/>
            </a:pPr>
            <a:r>
              <a:rPr lang="en-US" sz="1400" dirty="0"/>
              <a:t>Ideally all the data points in all the independent variables should have their respective values as the corresponding central values (which are also known as the expected values). When plotted on the two variables the distribution should ideally look like</a:t>
            </a:r>
            <a:endParaRPr lang="en-US" sz="1400" dirty="0">
              <a:solidFill>
                <a:srgbClr val="000000"/>
              </a:solidFill>
            </a:endParaRPr>
          </a:p>
        </p:txBody>
      </p:sp>
      <p:sp>
        <p:nvSpPr>
          <p:cNvPr id="17" name="TextBox 16">
            <a:extLst>
              <a:ext uri="{FF2B5EF4-FFF2-40B4-BE49-F238E27FC236}">
                <a16:creationId xmlns:a16="http://schemas.microsoft.com/office/drawing/2014/main" id="{62389304-70E5-4749-9EC3-AC06914AF070}"/>
              </a:ext>
            </a:extLst>
          </p:cNvPr>
          <p:cNvSpPr txBox="1"/>
          <p:nvPr/>
        </p:nvSpPr>
        <p:spPr>
          <a:xfrm>
            <a:off x="304800" y="685800"/>
            <a:ext cx="3352800" cy="381000"/>
          </a:xfrm>
          <a:prstGeom prst="rect">
            <a:avLst/>
          </a:prstGeom>
          <a:noFill/>
        </p:spPr>
        <p:txBody>
          <a:bodyPr wrap="square" rtlCol="0">
            <a:spAutoFit/>
          </a:bodyPr>
          <a:lstStyle/>
          <a:p>
            <a:r>
              <a:rPr lang="en-US" dirty="0"/>
              <a:t>Vectors</a:t>
            </a:r>
          </a:p>
        </p:txBody>
      </p:sp>
    </p:spTree>
    <p:extLst>
      <p:ext uri="{BB962C8B-B14F-4D97-AF65-F5344CB8AC3E}">
        <p14:creationId xmlns:p14="http://schemas.microsoft.com/office/powerpoint/2010/main" val="187430746"/>
      </p:ext>
    </p:extLst>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A2842976-A221-41D0-9CF7-9A3F3A6C78C5}"/>
              </a:ext>
            </a:extLst>
          </p:cNvPr>
          <p:cNvCxnSpPr>
            <a:cxnSpLocks/>
          </p:cNvCxnSpPr>
          <p:nvPr/>
        </p:nvCxnSpPr>
        <p:spPr>
          <a:xfrm flipV="1">
            <a:off x="3461267" y="1891221"/>
            <a:ext cx="2939533" cy="667032"/>
          </a:xfrm>
          <a:prstGeom prst="line">
            <a:avLst/>
          </a:prstGeom>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2CD52545-CD8C-4CFE-954E-E21707DC0FD2}"/>
              </a:ext>
            </a:extLst>
          </p:cNvPr>
          <p:cNvPicPr>
            <a:picLocks noChangeAspect="1"/>
          </p:cNvPicPr>
          <p:nvPr/>
        </p:nvPicPr>
        <p:blipFill>
          <a:blip r:embed="rId2"/>
          <a:stretch>
            <a:fillRect/>
          </a:stretch>
        </p:blipFill>
        <p:spPr>
          <a:xfrm>
            <a:off x="1601928" y="3413070"/>
            <a:ext cx="2781300" cy="2590800"/>
          </a:xfrm>
          <a:prstGeom prst="rect">
            <a:avLst/>
          </a:prstGeom>
        </p:spPr>
      </p:pic>
      <p:sp>
        <p:nvSpPr>
          <p:cNvPr id="36" name="TextBox 35">
            <a:extLst>
              <a:ext uri="{FF2B5EF4-FFF2-40B4-BE49-F238E27FC236}">
                <a16:creationId xmlns:a16="http://schemas.microsoft.com/office/drawing/2014/main" id="{8615D3F6-4ED9-4357-B161-C33176CBB68F}"/>
              </a:ext>
            </a:extLst>
          </p:cNvPr>
          <p:cNvSpPr txBox="1"/>
          <p:nvPr/>
        </p:nvSpPr>
        <p:spPr>
          <a:xfrm rot="16200000">
            <a:off x="1235450" y="3915612"/>
            <a:ext cx="732955" cy="369332"/>
          </a:xfrm>
          <a:prstGeom prst="rect">
            <a:avLst/>
          </a:prstGeom>
          <a:noFill/>
        </p:spPr>
        <p:txBody>
          <a:bodyPr wrap="square" rtlCol="0">
            <a:spAutoFit/>
          </a:bodyPr>
          <a:lstStyle/>
          <a:p>
            <a:r>
              <a:rPr lang="en-US" dirty="0"/>
              <a:t>Error</a:t>
            </a:r>
          </a:p>
        </p:txBody>
      </p:sp>
      <p:cxnSp>
        <p:nvCxnSpPr>
          <p:cNvPr id="37" name="Straight Connector 36">
            <a:extLst>
              <a:ext uri="{FF2B5EF4-FFF2-40B4-BE49-F238E27FC236}">
                <a16:creationId xmlns:a16="http://schemas.microsoft.com/office/drawing/2014/main" id="{692320DD-EE3E-4B50-A0D2-E996B246DA4E}"/>
              </a:ext>
            </a:extLst>
          </p:cNvPr>
          <p:cNvCxnSpPr>
            <a:cxnSpLocks/>
          </p:cNvCxnSpPr>
          <p:nvPr/>
        </p:nvCxnSpPr>
        <p:spPr>
          <a:xfrm>
            <a:off x="3776424" y="5229170"/>
            <a:ext cx="424053" cy="299246"/>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38" name="Straight Connector 37">
            <a:extLst>
              <a:ext uri="{FF2B5EF4-FFF2-40B4-BE49-F238E27FC236}">
                <a16:creationId xmlns:a16="http://schemas.microsoft.com/office/drawing/2014/main" id="{44AEB650-8951-4507-B18F-83514B88DE08}"/>
              </a:ext>
            </a:extLst>
          </p:cNvPr>
          <p:cNvCxnSpPr>
            <a:cxnSpLocks/>
          </p:cNvCxnSpPr>
          <p:nvPr/>
        </p:nvCxnSpPr>
        <p:spPr>
          <a:xfrm flipH="1">
            <a:off x="2287728" y="5241870"/>
            <a:ext cx="1511058" cy="38100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39" name="Straight Connector 38">
            <a:extLst>
              <a:ext uri="{FF2B5EF4-FFF2-40B4-BE49-F238E27FC236}">
                <a16:creationId xmlns:a16="http://schemas.microsoft.com/office/drawing/2014/main" id="{BC8DD85D-7057-4472-89BE-F5F10E4BF54F}"/>
              </a:ext>
            </a:extLst>
          </p:cNvPr>
          <p:cNvCxnSpPr>
            <a:cxnSpLocks/>
          </p:cNvCxnSpPr>
          <p:nvPr/>
        </p:nvCxnSpPr>
        <p:spPr>
          <a:xfrm flipV="1">
            <a:off x="3798786" y="4748136"/>
            <a:ext cx="0" cy="493734"/>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A5BEE6EB-92BC-49EF-9574-A0BCCAFEFB0C}"/>
              </a:ext>
            </a:extLst>
          </p:cNvPr>
          <p:cNvCxnSpPr/>
          <p:nvPr/>
        </p:nvCxnSpPr>
        <p:spPr>
          <a:xfrm flipH="1">
            <a:off x="1786594" y="4708470"/>
            <a:ext cx="1989830" cy="0"/>
          </a:xfrm>
          <a:prstGeom prst="line">
            <a:avLst/>
          </a:prstGeom>
          <a:ln>
            <a:solidFill>
              <a:srgbClr val="FF0000"/>
            </a:solidFill>
            <a:prstDash val="lgDash"/>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8F03762D-4BB5-4A00-A4E9-F734B68925C7}"/>
              </a:ext>
            </a:extLst>
          </p:cNvPr>
          <p:cNvCxnSpPr>
            <a:cxnSpLocks/>
          </p:cNvCxnSpPr>
          <p:nvPr/>
        </p:nvCxnSpPr>
        <p:spPr>
          <a:xfrm>
            <a:off x="3430728" y="1488783"/>
            <a:ext cx="0" cy="1940217"/>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604E3CAD-F54C-48FD-8B0A-E686DA942977}"/>
              </a:ext>
            </a:extLst>
          </p:cNvPr>
          <p:cNvCxnSpPr>
            <a:cxnSpLocks/>
          </p:cNvCxnSpPr>
          <p:nvPr/>
        </p:nvCxnSpPr>
        <p:spPr>
          <a:xfrm flipH="1">
            <a:off x="3430728" y="3429000"/>
            <a:ext cx="3657600" cy="0"/>
          </a:xfrm>
          <a:prstGeom prst="line">
            <a:avLst/>
          </a:prstGeom>
        </p:spPr>
        <p:style>
          <a:lnRef idx="2">
            <a:schemeClr val="dk1"/>
          </a:lnRef>
          <a:fillRef idx="0">
            <a:schemeClr val="dk1"/>
          </a:fillRef>
          <a:effectRef idx="1">
            <a:schemeClr val="dk1"/>
          </a:effectRef>
          <a:fontRef idx="minor">
            <a:schemeClr val="tx1"/>
          </a:fontRef>
        </p:style>
      </p:cxnSp>
      <p:sp>
        <p:nvSpPr>
          <p:cNvPr id="48" name="Oval 47">
            <a:extLst>
              <a:ext uri="{FF2B5EF4-FFF2-40B4-BE49-F238E27FC236}">
                <a16:creationId xmlns:a16="http://schemas.microsoft.com/office/drawing/2014/main" id="{EE2A61B4-FA9B-4F90-B03A-A8DD01EE3FA8}"/>
              </a:ext>
            </a:extLst>
          </p:cNvPr>
          <p:cNvSpPr/>
          <p:nvPr/>
        </p:nvSpPr>
        <p:spPr>
          <a:xfrm flipH="1" flipV="1">
            <a:off x="6048289" y="1127664"/>
            <a:ext cx="76203" cy="76200"/>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395F979-9CFE-4406-B16F-1086B0365051}"/>
              </a:ext>
            </a:extLst>
          </p:cNvPr>
          <p:cNvSpPr txBox="1"/>
          <p:nvPr/>
        </p:nvSpPr>
        <p:spPr>
          <a:xfrm>
            <a:off x="4779003" y="969514"/>
            <a:ext cx="1523995" cy="276999"/>
          </a:xfrm>
          <a:prstGeom prst="rect">
            <a:avLst/>
          </a:prstGeom>
          <a:noFill/>
        </p:spPr>
        <p:txBody>
          <a:bodyPr wrap="square" rtlCol="0">
            <a:spAutoFit/>
          </a:bodyPr>
          <a:lstStyle/>
          <a:p>
            <a:r>
              <a:rPr lang="en-US" sz="1200" dirty="0"/>
              <a:t>Actual y1 given X1</a:t>
            </a:r>
          </a:p>
        </p:txBody>
      </p:sp>
      <p:sp>
        <p:nvSpPr>
          <p:cNvPr id="52" name="TextBox 51">
            <a:extLst>
              <a:ext uri="{FF2B5EF4-FFF2-40B4-BE49-F238E27FC236}">
                <a16:creationId xmlns:a16="http://schemas.microsoft.com/office/drawing/2014/main" id="{5D42948B-DD93-47C7-9034-9FA66FFE165C}"/>
              </a:ext>
            </a:extLst>
          </p:cNvPr>
          <p:cNvSpPr txBox="1"/>
          <p:nvPr/>
        </p:nvSpPr>
        <p:spPr>
          <a:xfrm>
            <a:off x="6643997" y="1894309"/>
            <a:ext cx="1803061" cy="276999"/>
          </a:xfrm>
          <a:prstGeom prst="rect">
            <a:avLst/>
          </a:prstGeom>
          <a:noFill/>
        </p:spPr>
        <p:txBody>
          <a:bodyPr wrap="square" rtlCol="0">
            <a:spAutoFit/>
          </a:bodyPr>
          <a:lstStyle/>
          <a:p>
            <a:r>
              <a:rPr lang="en-US" sz="1200" dirty="0"/>
              <a:t>Predicted y1 given X1</a:t>
            </a:r>
          </a:p>
        </p:txBody>
      </p:sp>
      <p:cxnSp>
        <p:nvCxnSpPr>
          <p:cNvPr id="54" name="Straight Connector 53">
            <a:extLst>
              <a:ext uri="{FF2B5EF4-FFF2-40B4-BE49-F238E27FC236}">
                <a16:creationId xmlns:a16="http://schemas.microsoft.com/office/drawing/2014/main" id="{BE21BF81-DA53-4F37-9875-239C68F78614}"/>
              </a:ext>
            </a:extLst>
          </p:cNvPr>
          <p:cNvCxnSpPr/>
          <p:nvPr/>
        </p:nvCxnSpPr>
        <p:spPr>
          <a:xfrm>
            <a:off x="3430728" y="2568133"/>
            <a:ext cx="4038600" cy="0"/>
          </a:xfrm>
          <a:prstGeom prst="line">
            <a:avLst/>
          </a:prstGeom>
          <a:ln>
            <a:prstDash val="lgDash"/>
          </a:ln>
        </p:spPr>
        <p:style>
          <a:lnRef idx="2">
            <a:schemeClr val="dk1"/>
          </a:lnRef>
          <a:fillRef idx="0">
            <a:schemeClr val="dk1"/>
          </a:fillRef>
          <a:effectRef idx="1">
            <a:schemeClr val="dk1"/>
          </a:effectRef>
          <a:fontRef idx="minor">
            <a:schemeClr val="tx1"/>
          </a:fontRef>
        </p:style>
      </p:cxnSp>
      <p:grpSp>
        <p:nvGrpSpPr>
          <p:cNvPr id="11" name="Group 10">
            <a:extLst>
              <a:ext uri="{FF2B5EF4-FFF2-40B4-BE49-F238E27FC236}">
                <a16:creationId xmlns:a16="http://schemas.microsoft.com/office/drawing/2014/main" id="{76B49483-07A0-4C9E-9646-4EB65AF92D59}"/>
              </a:ext>
            </a:extLst>
          </p:cNvPr>
          <p:cNvGrpSpPr/>
          <p:nvPr/>
        </p:nvGrpSpPr>
        <p:grpSpPr>
          <a:xfrm>
            <a:off x="5259528" y="1905000"/>
            <a:ext cx="875274" cy="1524000"/>
            <a:chOff x="5259528" y="1905000"/>
            <a:chExt cx="875274" cy="1524000"/>
          </a:xfrm>
        </p:grpSpPr>
        <p:cxnSp>
          <p:nvCxnSpPr>
            <p:cNvPr id="49" name="Straight Connector 48">
              <a:extLst>
                <a:ext uri="{FF2B5EF4-FFF2-40B4-BE49-F238E27FC236}">
                  <a16:creationId xmlns:a16="http://schemas.microsoft.com/office/drawing/2014/main" id="{1BECAFDC-DFAC-42C4-A85F-27C5BD4800AC}"/>
                </a:ext>
              </a:extLst>
            </p:cNvPr>
            <p:cNvCxnSpPr/>
            <p:nvPr/>
          </p:nvCxnSpPr>
          <p:spPr>
            <a:xfrm>
              <a:off x="6097728" y="1981200"/>
              <a:ext cx="0" cy="1447800"/>
            </a:xfrm>
            <a:prstGeom prst="line">
              <a:avLst/>
            </a:prstGeom>
            <a:ln>
              <a:prstDash val="dash"/>
            </a:ln>
          </p:spPr>
          <p:style>
            <a:lnRef idx="1">
              <a:schemeClr val="accent6"/>
            </a:lnRef>
            <a:fillRef idx="0">
              <a:schemeClr val="accent6"/>
            </a:fillRef>
            <a:effectRef idx="0">
              <a:schemeClr val="accent6"/>
            </a:effectRef>
            <a:fontRef idx="minor">
              <a:schemeClr val="tx1"/>
            </a:fontRef>
          </p:style>
        </p:cxnSp>
        <p:sp>
          <p:nvSpPr>
            <p:cNvPr id="51" name="Oval 50">
              <a:extLst>
                <a:ext uri="{FF2B5EF4-FFF2-40B4-BE49-F238E27FC236}">
                  <a16:creationId xmlns:a16="http://schemas.microsoft.com/office/drawing/2014/main" id="{7FCBB3BF-E031-4294-874A-B6015470383B}"/>
                </a:ext>
              </a:extLst>
            </p:cNvPr>
            <p:cNvSpPr/>
            <p:nvPr/>
          </p:nvSpPr>
          <p:spPr>
            <a:xfrm flipH="1" flipV="1">
              <a:off x="6058599" y="1905000"/>
              <a:ext cx="76203"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80BF9D8-8393-44DF-A1FE-68D84EB5E965}"/>
                </a:ext>
              </a:extLst>
            </p:cNvPr>
            <p:cNvGrpSpPr/>
            <p:nvPr/>
          </p:nvGrpSpPr>
          <p:grpSpPr>
            <a:xfrm>
              <a:off x="5259528" y="2081599"/>
              <a:ext cx="636382" cy="486532"/>
              <a:chOff x="5259528" y="2081599"/>
              <a:chExt cx="636382" cy="486532"/>
            </a:xfrm>
          </p:grpSpPr>
          <p:sp>
            <p:nvSpPr>
              <p:cNvPr id="55" name="Arc 54">
                <a:extLst>
                  <a:ext uri="{FF2B5EF4-FFF2-40B4-BE49-F238E27FC236}">
                    <a16:creationId xmlns:a16="http://schemas.microsoft.com/office/drawing/2014/main" id="{D8A6115B-46F4-4786-A524-6382B131AA41}"/>
                  </a:ext>
                </a:extLst>
              </p:cNvPr>
              <p:cNvSpPr/>
              <p:nvPr/>
            </p:nvSpPr>
            <p:spPr>
              <a:xfrm>
                <a:off x="5450028" y="2081599"/>
                <a:ext cx="445882" cy="486532"/>
              </a:xfrm>
              <a:prstGeom prst="arc">
                <a:avLst>
                  <a:gd name="adj1" fmla="val 16200000"/>
                  <a:gd name="adj2" fmla="val 42540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A39264E3-C86E-4886-8FEF-960DC3995EF9}"/>
                  </a:ext>
                </a:extLst>
              </p:cNvPr>
              <p:cNvSpPr txBox="1"/>
              <p:nvPr/>
            </p:nvSpPr>
            <p:spPr>
              <a:xfrm>
                <a:off x="5259528" y="2193366"/>
                <a:ext cx="407781" cy="276999"/>
              </a:xfrm>
              <a:prstGeom prst="rect">
                <a:avLst/>
              </a:prstGeom>
              <a:noFill/>
            </p:spPr>
            <p:txBody>
              <a:bodyPr wrap="square" rtlCol="0">
                <a:spAutoFit/>
              </a:bodyPr>
              <a:lstStyle/>
              <a:p>
                <a:r>
                  <a:rPr lang="en-US" sz="1200" dirty="0"/>
                  <a:t>m</a:t>
                </a:r>
              </a:p>
            </p:txBody>
          </p:sp>
        </p:grpSp>
      </p:grpSp>
      <p:cxnSp>
        <p:nvCxnSpPr>
          <p:cNvPr id="57" name="Straight Connector 56">
            <a:extLst>
              <a:ext uri="{FF2B5EF4-FFF2-40B4-BE49-F238E27FC236}">
                <a16:creationId xmlns:a16="http://schemas.microsoft.com/office/drawing/2014/main" id="{18F63818-A639-48BF-8B88-1483879ACC55}"/>
              </a:ext>
            </a:extLst>
          </p:cNvPr>
          <p:cNvCxnSpPr>
            <a:cxnSpLocks/>
          </p:cNvCxnSpPr>
          <p:nvPr/>
        </p:nvCxnSpPr>
        <p:spPr>
          <a:xfrm flipV="1">
            <a:off x="2287728" y="404795"/>
            <a:ext cx="5257800" cy="2788372"/>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41D0A51D-5731-4097-A7EF-18920F4447BE}"/>
              </a:ext>
            </a:extLst>
          </p:cNvPr>
          <p:cNvCxnSpPr>
            <a:cxnSpLocks/>
          </p:cNvCxnSpPr>
          <p:nvPr/>
        </p:nvCxnSpPr>
        <p:spPr>
          <a:xfrm flipV="1">
            <a:off x="3446861" y="1775329"/>
            <a:ext cx="2856137" cy="796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0EB29CB9-93A2-4F3D-A232-A9E01D8EAE6B}"/>
              </a:ext>
            </a:extLst>
          </p:cNvPr>
          <p:cNvCxnSpPr>
            <a:cxnSpLocks/>
          </p:cNvCxnSpPr>
          <p:nvPr/>
        </p:nvCxnSpPr>
        <p:spPr>
          <a:xfrm flipV="1">
            <a:off x="3442843" y="1628831"/>
            <a:ext cx="2796215" cy="948716"/>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9441990A-EBEE-45DC-8626-C1FD8C453DB7}"/>
              </a:ext>
            </a:extLst>
          </p:cNvPr>
          <p:cNvCxnSpPr>
            <a:cxnSpLocks/>
          </p:cNvCxnSpPr>
          <p:nvPr/>
        </p:nvCxnSpPr>
        <p:spPr>
          <a:xfrm flipV="1">
            <a:off x="3442842" y="1488783"/>
            <a:ext cx="2710636" cy="1072834"/>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30" name="Straight Connector 5129">
            <a:extLst>
              <a:ext uri="{FF2B5EF4-FFF2-40B4-BE49-F238E27FC236}">
                <a16:creationId xmlns:a16="http://schemas.microsoft.com/office/drawing/2014/main" id="{F092169E-57C7-497D-ABA2-DDA8E741C12F}"/>
              </a:ext>
            </a:extLst>
          </p:cNvPr>
          <p:cNvCxnSpPr/>
          <p:nvPr/>
        </p:nvCxnSpPr>
        <p:spPr>
          <a:xfrm flipV="1">
            <a:off x="3442843" y="1329584"/>
            <a:ext cx="2654885" cy="12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132" name="Straight Connector 5131">
            <a:extLst>
              <a:ext uri="{FF2B5EF4-FFF2-40B4-BE49-F238E27FC236}">
                <a16:creationId xmlns:a16="http://schemas.microsoft.com/office/drawing/2014/main" id="{E8A6C148-3167-400A-8C74-200F5C305752}"/>
              </a:ext>
            </a:extLst>
          </p:cNvPr>
          <p:cNvCxnSpPr/>
          <p:nvPr/>
        </p:nvCxnSpPr>
        <p:spPr>
          <a:xfrm flipV="1">
            <a:off x="3430728" y="1203864"/>
            <a:ext cx="2667000" cy="13736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C9D04BB-E6CB-4833-9202-40C9350F2AA3}"/>
              </a:ext>
            </a:extLst>
          </p:cNvPr>
          <p:cNvCxnSpPr>
            <a:cxnSpLocks/>
          </p:cNvCxnSpPr>
          <p:nvPr/>
        </p:nvCxnSpPr>
        <p:spPr>
          <a:xfrm flipH="1" flipV="1">
            <a:off x="1786596" y="5054543"/>
            <a:ext cx="1273928" cy="341333"/>
          </a:xfrm>
          <a:prstGeom prst="line">
            <a:avLst/>
          </a:prstGeom>
          <a:ln w="12700">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2A499722-429F-4814-801D-765E7189F717}"/>
              </a:ext>
            </a:extLst>
          </p:cNvPr>
          <p:cNvSpPr txBox="1"/>
          <p:nvPr/>
        </p:nvSpPr>
        <p:spPr>
          <a:xfrm>
            <a:off x="1308329" y="4833194"/>
            <a:ext cx="473951" cy="338554"/>
          </a:xfrm>
          <a:prstGeom prst="rect">
            <a:avLst/>
          </a:prstGeom>
          <a:noFill/>
        </p:spPr>
        <p:txBody>
          <a:bodyPr wrap="square" rtlCol="0">
            <a:spAutoFit/>
          </a:bodyPr>
          <a:lstStyle/>
          <a:p>
            <a:r>
              <a:rPr lang="en-US" sz="1600" dirty="0"/>
              <a:t>e2</a:t>
            </a:r>
          </a:p>
        </p:txBody>
      </p:sp>
      <p:sp>
        <p:nvSpPr>
          <p:cNvPr id="100" name="TextBox 99">
            <a:extLst>
              <a:ext uri="{FF2B5EF4-FFF2-40B4-BE49-F238E27FC236}">
                <a16:creationId xmlns:a16="http://schemas.microsoft.com/office/drawing/2014/main" id="{CF3FA5EA-2F64-4623-82F3-ABCB2E4EAB8A}"/>
              </a:ext>
            </a:extLst>
          </p:cNvPr>
          <p:cNvSpPr txBox="1"/>
          <p:nvPr/>
        </p:nvSpPr>
        <p:spPr>
          <a:xfrm>
            <a:off x="4779003" y="4572000"/>
            <a:ext cx="4136397" cy="1815882"/>
          </a:xfrm>
          <a:prstGeom prst="rect">
            <a:avLst/>
          </a:prstGeom>
          <a:noFill/>
        </p:spPr>
        <p:txBody>
          <a:bodyPr wrap="square" rtlCol="0">
            <a:spAutoFit/>
          </a:bodyPr>
          <a:lstStyle/>
          <a:p>
            <a:r>
              <a:rPr lang="en-US" sz="1600" dirty="0"/>
              <a:t>Least error E2 is at the global minima of the convex function which only one unique combination of weight (</a:t>
            </a:r>
            <a:r>
              <a:rPr lang="en-US" sz="1600" dirty="0" err="1"/>
              <a:t>woptimal</a:t>
            </a:r>
            <a:r>
              <a:rPr lang="en-US" sz="1600" dirty="0"/>
              <a:t>) and bias (</a:t>
            </a:r>
            <a:r>
              <a:rPr lang="en-US" sz="1600" dirty="0" err="1"/>
              <a:t>boptimal</a:t>
            </a:r>
            <a:r>
              <a:rPr lang="en-US" sz="1600" dirty="0"/>
              <a:t>) will fetch us.</a:t>
            </a:r>
          </a:p>
          <a:p>
            <a:endParaRPr lang="en-US" sz="1600" dirty="0"/>
          </a:p>
          <a:p>
            <a:r>
              <a:rPr lang="en-US" sz="1600" dirty="0"/>
              <a:t>Note: in this animation b1 = </a:t>
            </a:r>
            <a:r>
              <a:rPr lang="en-US" sz="1600" dirty="0" err="1"/>
              <a:t>boptimal</a:t>
            </a:r>
            <a:r>
              <a:rPr lang="en-US" sz="1600" dirty="0"/>
              <a:t>. Not necessary</a:t>
            </a:r>
          </a:p>
        </p:txBody>
      </p:sp>
      <p:sp>
        <p:nvSpPr>
          <p:cNvPr id="135" name="TextBox 134">
            <a:extLst>
              <a:ext uri="{FF2B5EF4-FFF2-40B4-BE49-F238E27FC236}">
                <a16:creationId xmlns:a16="http://schemas.microsoft.com/office/drawing/2014/main" id="{230D25CC-9D3B-452B-9C68-FA6FEDFA86AE}"/>
              </a:ext>
            </a:extLst>
          </p:cNvPr>
          <p:cNvSpPr txBox="1"/>
          <p:nvPr/>
        </p:nvSpPr>
        <p:spPr>
          <a:xfrm>
            <a:off x="259379" y="941959"/>
            <a:ext cx="8382000" cy="381000"/>
          </a:xfrm>
          <a:prstGeom prst="rect">
            <a:avLst/>
          </a:prstGeom>
          <a:noFill/>
        </p:spPr>
        <p:txBody>
          <a:bodyPr wrap="square" rtlCol="0">
            <a:spAutoFit/>
          </a:bodyPr>
          <a:lstStyle/>
          <a:p>
            <a:r>
              <a:rPr lang="en-US" b="1" dirty="0"/>
              <a:t>Error function and m, c</a:t>
            </a:r>
          </a:p>
        </p:txBody>
      </p:sp>
      <p:pic>
        <p:nvPicPr>
          <p:cNvPr id="2" name="Picture 1">
            <a:extLst>
              <a:ext uri="{FF2B5EF4-FFF2-40B4-BE49-F238E27FC236}">
                <a16:creationId xmlns:a16="http://schemas.microsoft.com/office/drawing/2014/main" id="{C7A1BE28-620B-42A8-A1C0-DE35D48E692E}"/>
              </a:ext>
            </a:extLst>
          </p:cNvPr>
          <p:cNvPicPr>
            <a:picLocks noChangeAspect="1"/>
          </p:cNvPicPr>
          <p:nvPr/>
        </p:nvPicPr>
        <p:blipFill>
          <a:blip r:embed="rId3"/>
          <a:stretch>
            <a:fillRect/>
          </a:stretch>
        </p:blipFill>
        <p:spPr>
          <a:xfrm>
            <a:off x="2590800" y="4495800"/>
            <a:ext cx="238125" cy="304800"/>
          </a:xfrm>
          <a:prstGeom prst="rect">
            <a:avLst/>
          </a:prstGeom>
        </p:spPr>
      </p:pic>
      <p:sp>
        <p:nvSpPr>
          <p:cNvPr id="41" name="TextBox 40">
            <a:extLst>
              <a:ext uri="{FF2B5EF4-FFF2-40B4-BE49-F238E27FC236}">
                <a16:creationId xmlns:a16="http://schemas.microsoft.com/office/drawing/2014/main" id="{326BF042-C597-4962-BA0E-23EEFE554777}"/>
              </a:ext>
            </a:extLst>
          </p:cNvPr>
          <p:cNvSpPr txBox="1"/>
          <p:nvPr/>
        </p:nvSpPr>
        <p:spPr>
          <a:xfrm rot="20588742">
            <a:off x="3998150" y="5417388"/>
            <a:ext cx="609600" cy="369332"/>
          </a:xfrm>
          <a:prstGeom prst="rect">
            <a:avLst/>
          </a:prstGeom>
          <a:noFill/>
        </p:spPr>
        <p:txBody>
          <a:bodyPr wrap="square" rtlCol="0">
            <a:spAutoFit/>
          </a:bodyPr>
          <a:lstStyle/>
          <a:p>
            <a:r>
              <a:rPr lang="en-US" dirty="0"/>
              <a:t>m1</a:t>
            </a:r>
          </a:p>
        </p:txBody>
      </p:sp>
      <p:sp>
        <p:nvSpPr>
          <p:cNvPr id="42" name="TextBox 41">
            <a:extLst>
              <a:ext uri="{FF2B5EF4-FFF2-40B4-BE49-F238E27FC236}">
                <a16:creationId xmlns:a16="http://schemas.microsoft.com/office/drawing/2014/main" id="{D9B6E609-A8A1-4B25-B9DB-B69C4C5CAB88}"/>
              </a:ext>
            </a:extLst>
          </p:cNvPr>
          <p:cNvSpPr txBox="1"/>
          <p:nvPr/>
        </p:nvSpPr>
        <p:spPr>
          <a:xfrm rot="2500181">
            <a:off x="1259922" y="5478587"/>
            <a:ext cx="732955" cy="369332"/>
          </a:xfrm>
          <a:prstGeom prst="rect">
            <a:avLst/>
          </a:prstGeom>
          <a:noFill/>
        </p:spPr>
        <p:txBody>
          <a:bodyPr wrap="square" rtlCol="0">
            <a:spAutoFit/>
          </a:bodyPr>
          <a:lstStyle/>
          <a:p>
            <a:r>
              <a:rPr lang="en-US" dirty="0"/>
              <a:t>Bias</a:t>
            </a:r>
          </a:p>
        </p:txBody>
      </p:sp>
      <p:sp>
        <p:nvSpPr>
          <p:cNvPr id="43" name="TextBox 42">
            <a:extLst>
              <a:ext uri="{FF2B5EF4-FFF2-40B4-BE49-F238E27FC236}">
                <a16:creationId xmlns:a16="http://schemas.microsoft.com/office/drawing/2014/main" id="{EE0B76C2-AC19-4C09-8189-05D8434F30DB}"/>
              </a:ext>
            </a:extLst>
          </p:cNvPr>
          <p:cNvSpPr txBox="1"/>
          <p:nvPr/>
        </p:nvSpPr>
        <p:spPr>
          <a:xfrm>
            <a:off x="1298849" y="4572000"/>
            <a:ext cx="551594" cy="338554"/>
          </a:xfrm>
          <a:prstGeom prst="rect">
            <a:avLst/>
          </a:prstGeom>
          <a:noFill/>
        </p:spPr>
        <p:txBody>
          <a:bodyPr wrap="square" rtlCol="0">
            <a:spAutoFit/>
          </a:bodyPr>
          <a:lstStyle/>
          <a:p>
            <a:r>
              <a:rPr lang="en-US" sz="1600" dirty="0"/>
              <a:t>e1</a:t>
            </a:r>
          </a:p>
        </p:txBody>
      </p:sp>
      <p:sp>
        <p:nvSpPr>
          <p:cNvPr id="46" name="TextBox 45">
            <a:extLst>
              <a:ext uri="{FF2B5EF4-FFF2-40B4-BE49-F238E27FC236}">
                <a16:creationId xmlns:a16="http://schemas.microsoft.com/office/drawing/2014/main" id="{B7604189-35BA-430C-8650-DC0F8F00D677}"/>
              </a:ext>
            </a:extLst>
          </p:cNvPr>
          <p:cNvSpPr txBox="1"/>
          <p:nvPr/>
        </p:nvSpPr>
        <p:spPr>
          <a:xfrm rot="2689470">
            <a:off x="1887304" y="5669457"/>
            <a:ext cx="609600" cy="338554"/>
          </a:xfrm>
          <a:prstGeom prst="rect">
            <a:avLst/>
          </a:prstGeom>
          <a:noFill/>
        </p:spPr>
        <p:txBody>
          <a:bodyPr wrap="square" rtlCol="0">
            <a:spAutoFit/>
          </a:bodyPr>
          <a:lstStyle/>
          <a:p>
            <a:r>
              <a:rPr lang="en-US" sz="1600" dirty="0"/>
              <a:t>B1</a:t>
            </a:r>
          </a:p>
        </p:txBody>
      </p:sp>
      <p:sp>
        <p:nvSpPr>
          <p:cNvPr id="47" name="TextBox 46">
            <a:extLst>
              <a:ext uri="{FF2B5EF4-FFF2-40B4-BE49-F238E27FC236}">
                <a16:creationId xmlns:a16="http://schemas.microsoft.com/office/drawing/2014/main" id="{B26EC587-00AE-4B63-9FDB-318BFF5BD3E4}"/>
              </a:ext>
            </a:extLst>
          </p:cNvPr>
          <p:cNvSpPr txBox="1"/>
          <p:nvPr/>
        </p:nvSpPr>
        <p:spPr>
          <a:xfrm rot="20677771">
            <a:off x="3166548" y="5973944"/>
            <a:ext cx="1218388" cy="369332"/>
          </a:xfrm>
          <a:prstGeom prst="rect">
            <a:avLst/>
          </a:prstGeom>
          <a:noFill/>
        </p:spPr>
        <p:txBody>
          <a:bodyPr wrap="square" rtlCol="0">
            <a:spAutoFit/>
          </a:bodyPr>
          <a:lstStyle/>
          <a:p>
            <a:r>
              <a:rPr lang="en-US" dirty="0"/>
              <a:t>Slope  m</a:t>
            </a:r>
          </a:p>
        </p:txBody>
      </p:sp>
      <p:sp>
        <p:nvSpPr>
          <p:cNvPr id="53" name="TextBox 52">
            <a:extLst>
              <a:ext uri="{FF2B5EF4-FFF2-40B4-BE49-F238E27FC236}">
                <a16:creationId xmlns:a16="http://schemas.microsoft.com/office/drawing/2014/main" id="{A23783D4-6F0E-45A3-898B-F9B1500EB0F7}"/>
              </a:ext>
            </a:extLst>
          </p:cNvPr>
          <p:cNvSpPr txBox="1"/>
          <p:nvPr/>
        </p:nvSpPr>
        <p:spPr>
          <a:xfrm rot="20588742">
            <a:off x="3006122" y="5713772"/>
            <a:ext cx="943505" cy="276999"/>
          </a:xfrm>
          <a:prstGeom prst="rect">
            <a:avLst/>
          </a:prstGeom>
          <a:noFill/>
        </p:spPr>
        <p:txBody>
          <a:bodyPr wrap="square" rtlCol="0">
            <a:spAutoFit/>
          </a:bodyPr>
          <a:lstStyle/>
          <a:p>
            <a:r>
              <a:rPr lang="en-US" sz="1200" dirty="0"/>
              <a:t>M optimal</a:t>
            </a:r>
          </a:p>
        </p:txBody>
      </p:sp>
      <p:sp>
        <p:nvSpPr>
          <p:cNvPr id="58" name="TextBox 57">
            <a:extLst>
              <a:ext uri="{FF2B5EF4-FFF2-40B4-BE49-F238E27FC236}">
                <a16:creationId xmlns:a16="http://schemas.microsoft.com/office/drawing/2014/main" id="{D1BFDA5A-EA0D-4996-AA62-894A412B6424}"/>
              </a:ext>
            </a:extLst>
          </p:cNvPr>
          <p:cNvSpPr txBox="1"/>
          <p:nvPr/>
        </p:nvSpPr>
        <p:spPr>
          <a:xfrm rot="2457202">
            <a:off x="1749063" y="5656421"/>
            <a:ext cx="943505" cy="276999"/>
          </a:xfrm>
          <a:prstGeom prst="rect">
            <a:avLst/>
          </a:prstGeom>
          <a:noFill/>
        </p:spPr>
        <p:txBody>
          <a:bodyPr wrap="square" rtlCol="0">
            <a:spAutoFit/>
          </a:bodyPr>
          <a:lstStyle/>
          <a:p>
            <a:r>
              <a:rPr lang="en-US" sz="1200" dirty="0"/>
              <a:t>Optimal C</a:t>
            </a:r>
          </a:p>
        </p:txBody>
      </p:sp>
      <p:grpSp>
        <p:nvGrpSpPr>
          <p:cNvPr id="16" name="Group 15">
            <a:extLst>
              <a:ext uri="{FF2B5EF4-FFF2-40B4-BE49-F238E27FC236}">
                <a16:creationId xmlns:a16="http://schemas.microsoft.com/office/drawing/2014/main" id="{644DB139-BF01-44A5-BD18-3BF2E7258AB5}"/>
              </a:ext>
            </a:extLst>
          </p:cNvPr>
          <p:cNvGrpSpPr/>
          <p:nvPr/>
        </p:nvGrpSpPr>
        <p:grpSpPr>
          <a:xfrm>
            <a:off x="6043550" y="1143000"/>
            <a:ext cx="76203" cy="2324595"/>
            <a:chOff x="6400797" y="1143000"/>
            <a:chExt cx="76203" cy="2324595"/>
          </a:xfrm>
        </p:grpSpPr>
        <p:cxnSp>
          <p:nvCxnSpPr>
            <p:cNvPr id="59" name="Straight Connector 58">
              <a:extLst>
                <a:ext uri="{FF2B5EF4-FFF2-40B4-BE49-F238E27FC236}">
                  <a16:creationId xmlns:a16="http://schemas.microsoft.com/office/drawing/2014/main" id="{B87A7EDE-F8D6-42A2-A07B-C5E17F289565}"/>
                </a:ext>
              </a:extLst>
            </p:cNvPr>
            <p:cNvCxnSpPr>
              <a:cxnSpLocks/>
            </p:cNvCxnSpPr>
            <p:nvPr/>
          </p:nvCxnSpPr>
          <p:spPr>
            <a:xfrm>
              <a:off x="6447840" y="1181100"/>
              <a:ext cx="461" cy="2286495"/>
            </a:xfrm>
            <a:prstGeom prst="line">
              <a:avLst/>
            </a:prstGeom>
            <a:ln>
              <a:prstDash val="dash"/>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84C49BB3-BA2E-41C5-AE9E-D2278261B47F}"/>
                </a:ext>
              </a:extLst>
            </p:cNvPr>
            <p:cNvSpPr/>
            <p:nvPr/>
          </p:nvSpPr>
          <p:spPr>
            <a:xfrm flipH="1" flipV="1">
              <a:off x="6400797" y="1143000"/>
              <a:ext cx="76203"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D703F686-E208-40BB-A3A9-C0D12378F2F9}"/>
              </a:ext>
            </a:extLst>
          </p:cNvPr>
          <p:cNvSpPr txBox="1"/>
          <p:nvPr/>
        </p:nvSpPr>
        <p:spPr>
          <a:xfrm rot="16200000">
            <a:off x="2790289" y="2802472"/>
            <a:ext cx="929731" cy="276999"/>
          </a:xfrm>
          <a:prstGeom prst="rect">
            <a:avLst/>
          </a:prstGeom>
          <a:noFill/>
        </p:spPr>
        <p:txBody>
          <a:bodyPr wrap="square" rtlCol="0">
            <a:spAutoFit/>
          </a:bodyPr>
          <a:lstStyle/>
          <a:p>
            <a:r>
              <a:rPr lang="en-US" sz="1200" dirty="0"/>
              <a:t>Bias = c</a:t>
            </a:r>
          </a:p>
        </p:txBody>
      </p:sp>
    </p:spTree>
    <p:extLst>
      <p:ext uri="{BB962C8B-B14F-4D97-AF65-F5344CB8AC3E}">
        <p14:creationId xmlns:p14="http://schemas.microsoft.com/office/powerpoint/2010/main" val="68148549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35" presetClass="path" presetSubtype="0" accel="50000" decel="50000" fill="hold" nodeType="withEffect">
                                  <p:stCondLst>
                                    <p:cond delay="0"/>
                                  </p:stCondLst>
                                  <p:childTnLst>
                                    <p:animMotion origin="layout" path="M -1.11111E-6 7.40741E-7 L -0.08333 0.03125 " pathEditMode="relative" rAng="0" ptsTypes="AA">
                                      <p:cBhvr>
                                        <p:cTn id="8" dur="5000" fill="hold"/>
                                        <p:tgtEl>
                                          <p:spTgt spid="37"/>
                                        </p:tgtEl>
                                        <p:attrNameLst>
                                          <p:attrName>ppt_x</p:attrName>
                                          <p:attrName>ppt_y</p:attrName>
                                        </p:attrNameLst>
                                      </p:cBhvr>
                                      <p:rCtr x="-4167" y="1551"/>
                                    </p:animMotion>
                                  </p:childTnLst>
                                </p:cTn>
                              </p:par>
                              <p:par>
                                <p:cTn id="9" presetID="35" presetClass="path" presetSubtype="0" accel="50000" decel="50000" fill="hold" nodeType="withEffect">
                                  <p:stCondLst>
                                    <p:cond delay="0"/>
                                  </p:stCondLst>
                                  <p:childTnLst>
                                    <p:animMotion origin="layout" path="M -1.38889E-6 -7.40741E-7 L -0.08073 0.05463 " pathEditMode="relative" rAng="0" ptsTypes="AA">
                                      <p:cBhvr>
                                        <p:cTn id="10" dur="5000" fill="hold"/>
                                        <p:tgtEl>
                                          <p:spTgt spid="39"/>
                                        </p:tgtEl>
                                        <p:attrNameLst>
                                          <p:attrName>ppt_x</p:attrName>
                                          <p:attrName>ppt_y</p:attrName>
                                        </p:attrNameLst>
                                      </p:cBhvr>
                                      <p:rCtr x="-4045" y="2731"/>
                                    </p:animMotion>
                                  </p:childTnLst>
                                </p:cTn>
                              </p:par>
                              <p:par>
                                <p:cTn id="11" presetID="6" presetClass="emph" presetSubtype="0" fill="hold" nodeType="withEffect">
                                  <p:stCondLst>
                                    <p:cond delay="0"/>
                                  </p:stCondLst>
                                  <p:childTnLst>
                                    <p:animScale>
                                      <p:cBhvr>
                                        <p:cTn id="12" dur="5000" fill="hold"/>
                                        <p:tgtEl>
                                          <p:spTgt spid="39"/>
                                        </p:tgtEl>
                                      </p:cBhvr>
                                      <p:by x="25000" y="25000"/>
                                    </p:animScale>
                                  </p:childTnLst>
                                </p:cTn>
                              </p:par>
                              <p:par>
                                <p:cTn id="13" presetID="1" presetClass="exit" presetSubtype="0" fill="hold" nodeType="withEffect">
                                  <p:stCondLst>
                                    <p:cond delay="0"/>
                                  </p:stCondLst>
                                  <p:childTnLst>
                                    <p:set>
                                      <p:cBhvr>
                                        <p:cTn id="14" dur="1" fill="hold">
                                          <p:stCondLst>
                                            <p:cond delay="0"/>
                                          </p:stCondLst>
                                        </p:cTn>
                                        <p:tgtEl>
                                          <p:spTgt spid="40"/>
                                        </p:tgtEl>
                                        <p:attrNameLst>
                                          <p:attrName>style.visibility</p:attrName>
                                        </p:attrNameLst>
                                      </p:cBhvr>
                                      <p:to>
                                        <p:strVal val="hidden"/>
                                      </p:to>
                                    </p:set>
                                  </p:childTnLst>
                                </p:cTn>
                              </p:par>
                              <p:par>
                                <p:cTn id="15" presetID="1" presetClass="exit" presetSubtype="0" fill="hold" nodeType="withEffect">
                                  <p:stCondLst>
                                    <p:cond delay="500"/>
                                  </p:stCondLst>
                                  <p:childTnLst>
                                    <p:set>
                                      <p:cBhvr>
                                        <p:cTn id="16" dur="1" fill="hold">
                                          <p:stCondLst>
                                            <p:cond delay="0"/>
                                          </p:stCondLst>
                                        </p:cTn>
                                        <p:tgtEl>
                                          <p:spTgt spid="69"/>
                                        </p:tgtEl>
                                        <p:attrNameLst>
                                          <p:attrName>style.visibility</p:attrName>
                                        </p:attrNameLst>
                                      </p:cBhvr>
                                      <p:to>
                                        <p:strVal val="hidden"/>
                                      </p:to>
                                    </p:set>
                                  </p:childTnLst>
                                </p:cTn>
                              </p:par>
                              <p:par>
                                <p:cTn id="17" presetID="1" presetClass="entr" presetSubtype="0" fill="hold" nodeType="withEffect">
                                  <p:stCondLst>
                                    <p:cond delay="50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xit" presetSubtype="0" fill="hold" nodeType="withEffect">
                                  <p:stCondLst>
                                    <p:cond delay="1000"/>
                                  </p:stCondLst>
                                  <p:childTnLst>
                                    <p:set>
                                      <p:cBhvr>
                                        <p:cTn id="20" dur="1" fill="hold">
                                          <p:stCondLst>
                                            <p:cond delay="0"/>
                                          </p:stCondLst>
                                        </p:cTn>
                                        <p:tgtEl>
                                          <p:spTgt spid="72"/>
                                        </p:tgtEl>
                                        <p:attrNameLst>
                                          <p:attrName>style.visibility</p:attrName>
                                        </p:attrNameLst>
                                      </p:cBhvr>
                                      <p:to>
                                        <p:strVal val="hidden"/>
                                      </p:to>
                                    </p:set>
                                  </p:childTnLst>
                                </p:cTn>
                              </p:par>
                              <p:par>
                                <p:cTn id="21" presetID="1" presetClass="entr" presetSubtype="0" fill="hold" nodeType="withEffect">
                                  <p:stCondLst>
                                    <p:cond delay="100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xit" presetSubtype="0" fill="hold" nodeType="withEffect">
                                  <p:stCondLst>
                                    <p:cond delay="1500"/>
                                  </p:stCondLst>
                                  <p:childTnLst>
                                    <p:set>
                                      <p:cBhvr>
                                        <p:cTn id="24" dur="1" fill="hold">
                                          <p:stCondLst>
                                            <p:cond delay="0"/>
                                          </p:stCondLst>
                                        </p:cTn>
                                        <p:tgtEl>
                                          <p:spTgt spid="74"/>
                                        </p:tgtEl>
                                        <p:attrNameLst>
                                          <p:attrName>style.visibility</p:attrName>
                                        </p:attrNameLst>
                                      </p:cBhvr>
                                      <p:to>
                                        <p:strVal val="hidden"/>
                                      </p:to>
                                    </p:set>
                                  </p:childTnLst>
                                </p:cTn>
                              </p:par>
                              <p:par>
                                <p:cTn id="25" presetID="1" presetClass="entr" presetSubtype="0" fill="hold" nodeType="withEffect">
                                  <p:stCondLst>
                                    <p:cond delay="150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xit" presetSubtype="0" fill="hold" nodeType="withEffect">
                                  <p:stCondLst>
                                    <p:cond delay="2500"/>
                                  </p:stCondLst>
                                  <p:childTnLst>
                                    <p:set>
                                      <p:cBhvr>
                                        <p:cTn id="28" dur="1" fill="hold">
                                          <p:stCondLst>
                                            <p:cond delay="0"/>
                                          </p:stCondLst>
                                        </p:cTn>
                                        <p:tgtEl>
                                          <p:spTgt spid="76"/>
                                        </p:tgtEl>
                                        <p:attrNameLst>
                                          <p:attrName>style.visibility</p:attrName>
                                        </p:attrNameLst>
                                      </p:cBhvr>
                                      <p:to>
                                        <p:strVal val="hidden"/>
                                      </p:to>
                                    </p:set>
                                  </p:childTnLst>
                                </p:cTn>
                              </p:par>
                              <p:par>
                                <p:cTn id="29" presetID="1" presetClass="entr" presetSubtype="0" fill="hold" nodeType="withEffect">
                                  <p:stCondLst>
                                    <p:cond delay="2500"/>
                                  </p:stCondLst>
                                  <p:childTnLst>
                                    <p:set>
                                      <p:cBhvr>
                                        <p:cTn id="30" dur="1" fill="hold">
                                          <p:stCondLst>
                                            <p:cond delay="0"/>
                                          </p:stCondLst>
                                        </p:cTn>
                                        <p:tgtEl>
                                          <p:spTgt spid="5130"/>
                                        </p:tgtEl>
                                        <p:attrNameLst>
                                          <p:attrName>style.visibility</p:attrName>
                                        </p:attrNameLst>
                                      </p:cBhvr>
                                      <p:to>
                                        <p:strVal val="visible"/>
                                      </p:to>
                                    </p:set>
                                  </p:childTnLst>
                                </p:cTn>
                              </p:par>
                              <p:par>
                                <p:cTn id="31" presetID="1" presetClass="exit" presetSubtype="0" fill="hold" nodeType="withEffect">
                                  <p:stCondLst>
                                    <p:cond delay="3000"/>
                                  </p:stCondLst>
                                  <p:childTnLst>
                                    <p:set>
                                      <p:cBhvr>
                                        <p:cTn id="32" dur="1" fill="hold">
                                          <p:stCondLst>
                                            <p:cond delay="0"/>
                                          </p:stCondLst>
                                        </p:cTn>
                                        <p:tgtEl>
                                          <p:spTgt spid="5130"/>
                                        </p:tgtEl>
                                        <p:attrNameLst>
                                          <p:attrName>style.visibility</p:attrName>
                                        </p:attrNameLst>
                                      </p:cBhvr>
                                      <p:to>
                                        <p:strVal val="hidden"/>
                                      </p:to>
                                    </p:set>
                                  </p:childTnLst>
                                </p:cTn>
                              </p:par>
                              <p:par>
                                <p:cTn id="33" presetID="1" presetClass="entr" presetSubtype="0" fill="hold" nodeType="withEffect">
                                  <p:stCondLst>
                                    <p:cond delay="3000"/>
                                  </p:stCondLst>
                                  <p:childTnLst>
                                    <p:set>
                                      <p:cBhvr>
                                        <p:cTn id="34" dur="1" fill="hold">
                                          <p:stCondLst>
                                            <p:cond delay="0"/>
                                          </p:stCondLst>
                                        </p:cTn>
                                        <p:tgtEl>
                                          <p:spTgt spid="5132"/>
                                        </p:tgtEl>
                                        <p:attrNameLst>
                                          <p:attrName>style.visibility</p:attrName>
                                        </p:attrNameLst>
                                      </p:cBhvr>
                                      <p:to>
                                        <p:strVal val="visible"/>
                                      </p:to>
                                    </p:set>
                                  </p:childTnLst>
                                </p:cTn>
                              </p:par>
                            </p:childTnLst>
                          </p:cTn>
                        </p:par>
                        <p:par>
                          <p:cTn id="35" fill="hold">
                            <p:stCondLst>
                              <p:cond delay="5000"/>
                            </p:stCondLst>
                            <p:childTnLst>
                              <p:par>
                                <p:cTn id="36" presetID="1" presetClass="entr" presetSubtype="0" fill="hold" nodeType="afterEffect">
                                  <p:stCondLst>
                                    <p:cond delay="0"/>
                                  </p:stCondLst>
                                  <p:childTnLst>
                                    <p:set>
                                      <p:cBhvr>
                                        <p:cTn id="37" dur="1" fill="hold">
                                          <p:stCondLst>
                                            <p:cond delay="0"/>
                                          </p:stCondLst>
                                        </p:cTn>
                                        <p:tgtEl>
                                          <p:spTgt spid="12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0"/>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par>
                          <p:cTn id="49" fill="hold">
                            <p:stCondLst>
                              <p:cond delay="5000"/>
                            </p:stCondLst>
                            <p:childTnLst>
                              <p:par>
                                <p:cTn id="50" presetID="1"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46" grpId="0"/>
      <p:bldP spid="53"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EB9107E-6C0F-4037-B3E4-62EDC610D0EA}"/>
              </a:ext>
            </a:extLst>
          </p:cNvPr>
          <p:cNvGrpSpPr/>
          <p:nvPr/>
        </p:nvGrpSpPr>
        <p:grpSpPr>
          <a:xfrm>
            <a:off x="381000" y="1219200"/>
            <a:ext cx="3581400" cy="2230118"/>
            <a:chOff x="990600" y="1371600"/>
            <a:chExt cx="4005265" cy="2995968"/>
          </a:xfrm>
        </p:grpSpPr>
        <p:pic>
          <p:nvPicPr>
            <p:cNvPr id="2" name="Picture 1">
              <a:extLst>
                <a:ext uri="{FF2B5EF4-FFF2-40B4-BE49-F238E27FC236}">
                  <a16:creationId xmlns:a16="http://schemas.microsoft.com/office/drawing/2014/main" id="{E5C6A411-2540-4F1C-8D4B-A4FA826F333F}"/>
                </a:ext>
              </a:extLst>
            </p:cNvPr>
            <p:cNvPicPr>
              <a:picLocks noChangeAspect="1"/>
            </p:cNvPicPr>
            <p:nvPr/>
          </p:nvPicPr>
          <p:blipFill>
            <a:blip r:embed="rId2"/>
            <a:stretch>
              <a:fillRect/>
            </a:stretch>
          </p:blipFill>
          <p:spPr>
            <a:xfrm>
              <a:off x="990600" y="1371600"/>
              <a:ext cx="4005265" cy="1979665"/>
            </a:xfrm>
            <a:prstGeom prst="rect">
              <a:avLst/>
            </a:prstGeom>
          </p:spPr>
        </p:pic>
        <p:grpSp>
          <p:nvGrpSpPr>
            <p:cNvPr id="3" name="Group 2">
              <a:extLst>
                <a:ext uri="{FF2B5EF4-FFF2-40B4-BE49-F238E27FC236}">
                  <a16:creationId xmlns:a16="http://schemas.microsoft.com/office/drawing/2014/main" id="{97282F4E-A5AF-4D71-B747-5AD31FE5A300}"/>
                </a:ext>
              </a:extLst>
            </p:cNvPr>
            <p:cNvGrpSpPr/>
            <p:nvPr/>
          </p:nvGrpSpPr>
          <p:grpSpPr>
            <a:xfrm>
              <a:off x="990601" y="1828801"/>
              <a:ext cx="3755731" cy="2538767"/>
              <a:chOff x="1090863" y="2807369"/>
              <a:chExt cx="2951748" cy="1183348"/>
            </a:xfrm>
          </p:grpSpPr>
          <p:grpSp>
            <p:nvGrpSpPr>
              <p:cNvPr id="4" name="Group 3">
                <a:extLst>
                  <a:ext uri="{FF2B5EF4-FFF2-40B4-BE49-F238E27FC236}">
                    <a16:creationId xmlns:a16="http://schemas.microsoft.com/office/drawing/2014/main" id="{C1C8C5F6-B9B0-40C1-8023-83451AA2CD57}"/>
                  </a:ext>
                </a:extLst>
              </p:cNvPr>
              <p:cNvGrpSpPr/>
              <p:nvPr/>
            </p:nvGrpSpPr>
            <p:grpSpPr>
              <a:xfrm>
                <a:off x="1090863" y="2807369"/>
                <a:ext cx="2951748" cy="927933"/>
                <a:chOff x="1090863" y="2807369"/>
                <a:chExt cx="2951748" cy="927933"/>
              </a:xfrm>
            </p:grpSpPr>
            <p:cxnSp>
              <p:nvCxnSpPr>
                <p:cNvPr id="7" name="Straight Connector 6">
                  <a:extLst>
                    <a:ext uri="{FF2B5EF4-FFF2-40B4-BE49-F238E27FC236}">
                      <a16:creationId xmlns:a16="http://schemas.microsoft.com/office/drawing/2014/main" id="{E94D5790-3833-41DE-8CC3-4FC6C575ECE4}"/>
                    </a:ext>
                  </a:extLst>
                </p:cNvPr>
                <p:cNvCxnSpPr>
                  <a:cxnSpLocks/>
                </p:cNvCxnSpPr>
                <p:nvPr/>
              </p:nvCxnSpPr>
              <p:spPr>
                <a:xfrm flipH="1">
                  <a:off x="1959142" y="2807369"/>
                  <a:ext cx="2083469" cy="78478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61655CB-49C8-4C34-86BE-1030AD999E95}"/>
                    </a:ext>
                  </a:extLst>
                </p:cNvPr>
                <p:cNvCxnSpPr>
                  <a:cxnSpLocks/>
                </p:cNvCxnSpPr>
                <p:nvPr/>
              </p:nvCxnSpPr>
              <p:spPr>
                <a:xfrm flipH="1" flipV="1">
                  <a:off x="1090863" y="2809498"/>
                  <a:ext cx="2563729" cy="925804"/>
                </a:xfrm>
                <a:prstGeom prst="line">
                  <a:avLst/>
                </a:prstGeom>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E23F721A-6950-406A-B3C4-976200DB11C5}"/>
                  </a:ext>
                </a:extLst>
              </p:cNvPr>
              <p:cNvSpPr txBox="1"/>
              <p:nvPr/>
            </p:nvSpPr>
            <p:spPr>
              <a:xfrm rot="1882742">
                <a:off x="2873182" y="3649911"/>
                <a:ext cx="837729" cy="340806"/>
              </a:xfrm>
              <a:prstGeom prst="rect">
                <a:avLst/>
              </a:prstGeom>
              <a:noFill/>
            </p:spPr>
            <p:txBody>
              <a:bodyPr wrap="square" rtlCol="0">
                <a:spAutoFit/>
              </a:bodyPr>
              <a:lstStyle/>
              <a:p>
                <a:r>
                  <a:rPr lang="en-US" sz="1400" dirty="0"/>
                  <a:t>weight</a:t>
                </a:r>
              </a:p>
            </p:txBody>
          </p:sp>
          <p:sp>
            <p:nvSpPr>
              <p:cNvPr id="6" name="TextBox 5">
                <a:extLst>
                  <a:ext uri="{FF2B5EF4-FFF2-40B4-BE49-F238E27FC236}">
                    <a16:creationId xmlns:a16="http://schemas.microsoft.com/office/drawing/2014/main" id="{16D0E033-A228-4B8A-843C-A9EDC946E067}"/>
                  </a:ext>
                </a:extLst>
              </p:cNvPr>
              <p:cNvSpPr txBox="1"/>
              <p:nvPr/>
            </p:nvSpPr>
            <p:spPr>
              <a:xfrm rot="19634149">
                <a:off x="2004449" y="3536114"/>
                <a:ext cx="688468" cy="340805"/>
              </a:xfrm>
              <a:prstGeom prst="rect">
                <a:avLst/>
              </a:prstGeom>
              <a:noFill/>
            </p:spPr>
            <p:txBody>
              <a:bodyPr wrap="square" rtlCol="0">
                <a:spAutoFit/>
              </a:bodyPr>
              <a:lstStyle/>
              <a:p>
                <a:r>
                  <a:rPr lang="en-US" sz="1400" dirty="0"/>
                  <a:t>Bias</a:t>
                </a:r>
              </a:p>
            </p:txBody>
          </p:sp>
        </p:grpSp>
        <p:sp>
          <p:nvSpPr>
            <p:cNvPr id="9" name="TextBox 8">
              <a:extLst>
                <a:ext uri="{FF2B5EF4-FFF2-40B4-BE49-F238E27FC236}">
                  <a16:creationId xmlns:a16="http://schemas.microsoft.com/office/drawing/2014/main" id="{0211F5CE-69B8-4B65-8F0F-262D64246957}"/>
                </a:ext>
              </a:extLst>
            </p:cNvPr>
            <p:cNvSpPr txBox="1"/>
            <p:nvPr/>
          </p:nvSpPr>
          <p:spPr>
            <a:xfrm rot="19090699">
              <a:off x="4320769" y="1920389"/>
              <a:ext cx="519607" cy="307777"/>
            </a:xfrm>
            <a:prstGeom prst="rect">
              <a:avLst/>
            </a:prstGeom>
            <a:noFill/>
          </p:spPr>
          <p:txBody>
            <a:bodyPr wrap="square" rtlCol="0">
              <a:spAutoFit/>
            </a:bodyPr>
            <a:lstStyle/>
            <a:p>
              <a:r>
                <a:rPr lang="en-US" sz="1400" dirty="0"/>
                <a:t>B1</a:t>
              </a:r>
            </a:p>
          </p:txBody>
        </p:sp>
        <p:sp>
          <p:nvSpPr>
            <p:cNvPr id="10" name="TextBox 9">
              <a:extLst>
                <a:ext uri="{FF2B5EF4-FFF2-40B4-BE49-F238E27FC236}">
                  <a16:creationId xmlns:a16="http://schemas.microsoft.com/office/drawing/2014/main" id="{6F5A6298-B5A3-49CC-A313-EDA52F3BA250}"/>
                </a:ext>
              </a:extLst>
            </p:cNvPr>
            <p:cNvSpPr txBox="1"/>
            <p:nvPr/>
          </p:nvSpPr>
          <p:spPr>
            <a:xfrm rot="1947772">
              <a:off x="1348117" y="2302798"/>
              <a:ext cx="519607" cy="307777"/>
            </a:xfrm>
            <a:prstGeom prst="rect">
              <a:avLst/>
            </a:prstGeom>
            <a:noFill/>
          </p:spPr>
          <p:txBody>
            <a:bodyPr wrap="square" rtlCol="0">
              <a:spAutoFit/>
            </a:bodyPr>
            <a:lstStyle/>
            <a:p>
              <a:r>
                <a:rPr lang="en-US" sz="1400" dirty="0"/>
                <a:t>W1</a:t>
              </a:r>
            </a:p>
          </p:txBody>
        </p:sp>
        <p:cxnSp>
          <p:nvCxnSpPr>
            <p:cNvPr id="12" name="Straight Connector 11">
              <a:extLst>
                <a:ext uri="{FF2B5EF4-FFF2-40B4-BE49-F238E27FC236}">
                  <a16:creationId xmlns:a16="http://schemas.microsoft.com/office/drawing/2014/main" id="{AD385471-8E47-4769-B45E-5FF8465965DF}"/>
                </a:ext>
              </a:extLst>
            </p:cNvPr>
            <p:cNvCxnSpPr>
              <a:cxnSpLocks/>
            </p:cNvCxnSpPr>
            <p:nvPr/>
          </p:nvCxnSpPr>
          <p:spPr>
            <a:xfrm flipH="1" flipV="1">
              <a:off x="3352800" y="1484685"/>
              <a:ext cx="1033660" cy="572715"/>
            </a:xfrm>
            <a:prstGeom prst="line">
              <a:avLst/>
            </a:prstGeom>
            <a:ln>
              <a:solidFill>
                <a:schemeClr val="tx1"/>
              </a:solidFill>
              <a:prstDash val="lgDash"/>
            </a:ln>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A4D0B227-593B-4C4A-B05B-846E6875E78C}"/>
                </a:ext>
              </a:extLst>
            </p:cNvPr>
            <p:cNvCxnSpPr>
              <a:cxnSpLocks/>
            </p:cNvCxnSpPr>
            <p:nvPr/>
          </p:nvCxnSpPr>
          <p:spPr>
            <a:xfrm flipH="1">
              <a:off x="1845845" y="1484685"/>
              <a:ext cx="1506955" cy="823886"/>
            </a:xfrm>
            <a:prstGeom prst="line">
              <a:avLst/>
            </a:prstGeom>
            <a:ln>
              <a:solidFill>
                <a:schemeClr val="tx1"/>
              </a:solidFill>
              <a:prstDash val="lgDash"/>
            </a:ln>
          </p:spPr>
          <p:style>
            <a:lnRef idx="1">
              <a:schemeClr val="accent6"/>
            </a:lnRef>
            <a:fillRef idx="0">
              <a:schemeClr val="accent6"/>
            </a:fillRef>
            <a:effectRef idx="0">
              <a:schemeClr val="accent6"/>
            </a:effectRef>
            <a:fontRef idx="minor">
              <a:schemeClr val="tx1"/>
            </a:fontRef>
          </p:style>
        </p:cxnSp>
      </p:grpSp>
      <p:sp>
        <p:nvSpPr>
          <p:cNvPr id="16" name="TextBox 15">
            <a:extLst>
              <a:ext uri="{FF2B5EF4-FFF2-40B4-BE49-F238E27FC236}">
                <a16:creationId xmlns:a16="http://schemas.microsoft.com/office/drawing/2014/main" id="{E966CD69-0AB3-4E92-AB6B-DFBD971635F7}"/>
              </a:ext>
            </a:extLst>
          </p:cNvPr>
          <p:cNvSpPr txBox="1"/>
          <p:nvPr/>
        </p:nvSpPr>
        <p:spPr>
          <a:xfrm>
            <a:off x="4250698" y="749671"/>
            <a:ext cx="3257315" cy="307777"/>
          </a:xfrm>
          <a:prstGeom prst="rect">
            <a:avLst/>
          </a:prstGeom>
          <a:noFill/>
        </p:spPr>
        <p:txBody>
          <a:bodyPr wrap="square" rtlCol="0">
            <a:spAutoFit/>
          </a:bodyPr>
          <a:lstStyle/>
          <a:p>
            <a:r>
              <a:rPr lang="en-US" sz="1400" dirty="0"/>
              <a:t>Randomly selected starting point</a:t>
            </a:r>
          </a:p>
        </p:txBody>
      </p:sp>
      <p:cxnSp>
        <p:nvCxnSpPr>
          <p:cNvPr id="18" name="Connector: Curved 17">
            <a:extLst>
              <a:ext uri="{FF2B5EF4-FFF2-40B4-BE49-F238E27FC236}">
                <a16:creationId xmlns:a16="http://schemas.microsoft.com/office/drawing/2014/main" id="{6C083D43-A5C9-450E-ADAF-141881836873}"/>
              </a:ext>
            </a:extLst>
          </p:cNvPr>
          <p:cNvCxnSpPr>
            <a:cxnSpLocks/>
          </p:cNvCxnSpPr>
          <p:nvPr/>
        </p:nvCxnSpPr>
        <p:spPr>
          <a:xfrm rot="10800000" flipV="1">
            <a:off x="2590801" y="901275"/>
            <a:ext cx="1634667" cy="402101"/>
          </a:xfrm>
          <a:prstGeom prst="curvedConnector3">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D8BC0E0F-79DA-44FA-B74E-7F7E6B1497D3}"/>
              </a:ext>
            </a:extLst>
          </p:cNvPr>
          <p:cNvSpPr txBox="1"/>
          <p:nvPr/>
        </p:nvSpPr>
        <p:spPr>
          <a:xfrm>
            <a:off x="4151877" y="1143000"/>
            <a:ext cx="4611121" cy="1938992"/>
          </a:xfrm>
          <a:prstGeom prst="rect">
            <a:avLst/>
          </a:prstGeom>
          <a:noFill/>
        </p:spPr>
        <p:txBody>
          <a:bodyPr wrap="square" rtlCol="0">
            <a:spAutoFit/>
          </a:bodyPr>
          <a:lstStyle/>
          <a:p>
            <a:r>
              <a:rPr lang="en-US" sz="1200" b="1" dirty="0"/>
              <a:t>About the contour graph –</a:t>
            </a:r>
          </a:p>
          <a:p>
            <a:pPr marL="228600" indent="-228600">
              <a:buFont typeface="+mj-lt"/>
              <a:buAutoNum type="arabicPeriod"/>
            </a:pPr>
            <a:endParaRPr lang="en-US" sz="1200" dirty="0"/>
          </a:p>
          <a:p>
            <a:pPr marL="228600" indent="-228600">
              <a:buFont typeface="+mj-lt"/>
              <a:buAutoNum type="arabicPeriod"/>
            </a:pPr>
            <a:r>
              <a:rPr lang="en-US" sz="1200" dirty="0"/>
              <a:t>Outermost circle is highest error while innermost is the least error circle</a:t>
            </a:r>
          </a:p>
          <a:p>
            <a:pPr marL="228600" indent="-228600">
              <a:buFont typeface="+mj-lt"/>
              <a:buAutoNum type="arabicPeriod"/>
            </a:pPr>
            <a:endParaRPr lang="en-US" sz="1200" dirty="0"/>
          </a:p>
          <a:p>
            <a:pPr marL="228600" indent="-228600">
              <a:buFont typeface="+mj-lt"/>
              <a:buAutoNum type="arabicPeriod"/>
            </a:pPr>
            <a:r>
              <a:rPr lang="en-US" sz="1200" dirty="0"/>
              <a:t>A circle represents combination of </a:t>
            </a:r>
            <a:r>
              <a:rPr lang="en-US" sz="1200" dirty="0" err="1"/>
              <a:t>paramters</a:t>
            </a:r>
            <a:r>
              <a:rPr lang="en-US" sz="1200" dirty="0"/>
              <a:t> which result in same error. Moving on a circle will not reduce error. </a:t>
            </a:r>
          </a:p>
          <a:p>
            <a:pPr marL="228600" indent="-228600">
              <a:buFont typeface="+mj-lt"/>
              <a:buAutoNum type="arabicPeriod"/>
            </a:pPr>
            <a:endParaRPr lang="en-US" sz="1200" dirty="0"/>
          </a:p>
          <a:p>
            <a:pPr marL="228600" indent="-228600">
              <a:buFont typeface="+mj-lt"/>
              <a:buAutoNum type="arabicPeriod"/>
            </a:pPr>
            <a:r>
              <a:rPr lang="en-US" sz="1200" dirty="0"/>
              <a:t>Objective is to start from anywhere but reach the innermost circle</a:t>
            </a:r>
          </a:p>
        </p:txBody>
      </p:sp>
      <p:sp>
        <p:nvSpPr>
          <p:cNvPr id="24" name="TextBox 23">
            <a:extLst>
              <a:ext uri="{FF2B5EF4-FFF2-40B4-BE49-F238E27FC236}">
                <a16:creationId xmlns:a16="http://schemas.microsoft.com/office/drawing/2014/main" id="{FA9908A8-7FB3-4BF1-911D-098455ECEBFC}"/>
              </a:ext>
            </a:extLst>
          </p:cNvPr>
          <p:cNvSpPr txBox="1"/>
          <p:nvPr/>
        </p:nvSpPr>
        <p:spPr>
          <a:xfrm>
            <a:off x="3750843" y="3177187"/>
            <a:ext cx="5393157" cy="3416320"/>
          </a:xfrm>
          <a:prstGeom prst="rect">
            <a:avLst/>
          </a:prstGeom>
          <a:noFill/>
        </p:spPr>
        <p:txBody>
          <a:bodyPr wrap="square" rtlCol="0">
            <a:spAutoFit/>
          </a:bodyPr>
          <a:lstStyle/>
          <a:p>
            <a:r>
              <a:rPr lang="en-US" sz="1200" b="1" dirty="0"/>
              <a:t>Gradient Descent Steps – </a:t>
            </a:r>
          </a:p>
          <a:p>
            <a:endParaRPr lang="en-US" sz="1200" b="1" dirty="0"/>
          </a:p>
          <a:p>
            <a:pPr marL="228600" indent="-228600">
              <a:buFont typeface="+mj-lt"/>
              <a:buAutoNum type="arabicPeriod"/>
            </a:pPr>
            <a:r>
              <a:rPr lang="en-US" sz="1200" dirty="0"/>
              <a:t>First evaluate </a:t>
            </a:r>
            <a:r>
              <a:rPr lang="en-US" sz="1200" dirty="0" err="1"/>
              <a:t>dy</a:t>
            </a:r>
            <a:r>
              <a:rPr lang="en-US" sz="1200" dirty="0"/>
              <a:t>(error)/d(weight) to find the direction of highest increase in error given a unit change in weight (Blue arrow)</a:t>
            </a:r>
          </a:p>
          <a:p>
            <a:pPr marL="228600" indent="-228600">
              <a:buFont typeface="+mj-lt"/>
              <a:buAutoNum type="arabicPeriod"/>
            </a:pPr>
            <a:endParaRPr lang="en-US" sz="1200" dirty="0"/>
          </a:p>
          <a:p>
            <a:pPr marL="228600" indent="-228600">
              <a:buFont typeface="+mj-lt"/>
              <a:buAutoNum type="arabicPeriod"/>
            </a:pPr>
            <a:r>
              <a:rPr lang="en-US" sz="1200" dirty="0"/>
              <a:t>Next find </a:t>
            </a:r>
            <a:r>
              <a:rPr lang="en-US" sz="1200" dirty="0" err="1"/>
              <a:t>dy</a:t>
            </a:r>
            <a:r>
              <a:rPr lang="en-US" sz="1200" dirty="0"/>
              <a:t>(error) /d(bias) to find the direction of highest increase in error given a unit change in bias (green arrow)</a:t>
            </a:r>
          </a:p>
          <a:p>
            <a:pPr marL="228600" indent="-228600">
              <a:buFont typeface="+mj-lt"/>
              <a:buAutoNum type="arabicPeriod"/>
            </a:pPr>
            <a:endParaRPr lang="en-US" sz="1200" dirty="0"/>
          </a:p>
          <a:p>
            <a:pPr marL="228600" indent="-228600">
              <a:buFont typeface="+mj-lt"/>
              <a:buAutoNum type="arabicPeriod"/>
            </a:pPr>
            <a:r>
              <a:rPr lang="en-US" sz="1200" dirty="0"/>
              <a:t>Add the two vectors to get the gradient (black arrow) i.e. direction of max increase in error</a:t>
            </a:r>
          </a:p>
          <a:p>
            <a:pPr marL="228600" indent="-228600">
              <a:buFont typeface="+mj-lt"/>
              <a:buAutoNum type="arabicPeriod"/>
            </a:pPr>
            <a:endParaRPr lang="en-US" sz="1200" dirty="0"/>
          </a:p>
          <a:p>
            <a:pPr marL="228600" indent="-228600">
              <a:buFont typeface="+mj-lt"/>
              <a:buAutoNum type="arabicPeriod"/>
            </a:pPr>
            <a:r>
              <a:rPr lang="en-US" sz="1200" dirty="0"/>
              <a:t>We want to decrease error, so find negative of the gradient i.e. opposite to black arrow ( Orange arrow)</a:t>
            </a:r>
          </a:p>
          <a:p>
            <a:pPr marL="228600" indent="-228600">
              <a:buFont typeface="+mj-lt"/>
              <a:buAutoNum type="arabicPeriod"/>
            </a:pPr>
            <a:endParaRPr lang="en-US" sz="1200" dirty="0"/>
          </a:p>
          <a:p>
            <a:pPr marL="228600" indent="-228600">
              <a:buFont typeface="+mj-lt"/>
              <a:buAutoNum type="arabicPeriod"/>
            </a:pPr>
            <a:r>
              <a:rPr lang="en-US" sz="1200" dirty="0"/>
              <a:t>The arrow tip give new value of bias and weight. </a:t>
            </a:r>
          </a:p>
          <a:p>
            <a:pPr marL="228600" indent="-228600">
              <a:buFont typeface="+mj-lt"/>
              <a:buAutoNum type="arabicPeriod"/>
            </a:pPr>
            <a:endParaRPr lang="en-US" sz="1200" dirty="0"/>
          </a:p>
          <a:p>
            <a:pPr marL="228600" indent="-228600">
              <a:buFont typeface="+mj-lt"/>
              <a:buAutoNum type="arabicPeriod"/>
            </a:pPr>
            <a:r>
              <a:rPr lang="en-US" sz="1200" dirty="0"/>
              <a:t>Recalculate the error at this combination an iterate to step 1 till movement in any direction only increases the error</a:t>
            </a:r>
            <a:endParaRPr lang="en-US" sz="1400" dirty="0"/>
          </a:p>
        </p:txBody>
      </p:sp>
      <p:grpSp>
        <p:nvGrpSpPr>
          <p:cNvPr id="31" name="Group 30">
            <a:extLst>
              <a:ext uri="{FF2B5EF4-FFF2-40B4-BE49-F238E27FC236}">
                <a16:creationId xmlns:a16="http://schemas.microsoft.com/office/drawing/2014/main" id="{7BF2D5DE-7FC3-46D8-AEDD-2E9F7BA1413E}"/>
              </a:ext>
            </a:extLst>
          </p:cNvPr>
          <p:cNvGrpSpPr/>
          <p:nvPr/>
        </p:nvGrpSpPr>
        <p:grpSpPr>
          <a:xfrm>
            <a:off x="381000" y="3657600"/>
            <a:ext cx="3130598" cy="1738286"/>
            <a:chOff x="914400" y="3657600"/>
            <a:chExt cx="3130598" cy="1738286"/>
          </a:xfrm>
        </p:grpSpPr>
        <p:pic>
          <p:nvPicPr>
            <p:cNvPr id="19" name="Picture 18">
              <a:extLst>
                <a:ext uri="{FF2B5EF4-FFF2-40B4-BE49-F238E27FC236}">
                  <a16:creationId xmlns:a16="http://schemas.microsoft.com/office/drawing/2014/main" id="{8CAFBD81-EE21-4BAC-A631-1314BA4F4F13}"/>
                </a:ext>
              </a:extLst>
            </p:cNvPr>
            <p:cNvPicPr>
              <a:picLocks noChangeAspect="1"/>
            </p:cNvPicPr>
            <p:nvPr/>
          </p:nvPicPr>
          <p:blipFill>
            <a:blip r:embed="rId3"/>
            <a:stretch>
              <a:fillRect/>
            </a:stretch>
          </p:blipFill>
          <p:spPr>
            <a:xfrm>
              <a:off x="914400" y="3657600"/>
              <a:ext cx="3130598" cy="1416223"/>
            </a:xfrm>
            <a:prstGeom prst="rect">
              <a:avLst/>
            </a:prstGeom>
          </p:spPr>
        </p:pic>
        <p:sp>
          <p:nvSpPr>
            <p:cNvPr id="22" name="Oval 21">
              <a:extLst>
                <a:ext uri="{FF2B5EF4-FFF2-40B4-BE49-F238E27FC236}">
                  <a16:creationId xmlns:a16="http://schemas.microsoft.com/office/drawing/2014/main" id="{F24C3DBC-06B5-4AE2-BAD9-044A24510B35}"/>
                </a:ext>
              </a:extLst>
            </p:cNvPr>
            <p:cNvSpPr/>
            <p:nvPr/>
          </p:nvSpPr>
          <p:spPr>
            <a:xfrm>
              <a:off x="2743200" y="4161031"/>
              <a:ext cx="152400" cy="141654"/>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47CD7592-FE61-448D-8409-3A1E9D127658}"/>
                </a:ext>
              </a:extLst>
            </p:cNvPr>
            <p:cNvSpPr/>
            <p:nvPr/>
          </p:nvSpPr>
          <p:spPr>
            <a:xfrm rot="12429363">
              <a:off x="2459216" y="4043986"/>
              <a:ext cx="280211" cy="14165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DF14DC96-49FB-4644-BA20-E0637BA29091}"/>
                </a:ext>
              </a:extLst>
            </p:cNvPr>
            <p:cNvSpPr/>
            <p:nvPr/>
          </p:nvSpPr>
          <p:spPr>
            <a:xfrm rot="20027371">
              <a:off x="2912477" y="4016998"/>
              <a:ext cx="280211" cy="141654"/>
            </a:xfrm>
            <a:prstGeom prst="rightArrow">
              <a:avLst/>
            </a:prstGeom>
            <a:solidFill>
              <a:schemeClr val="accent2"/>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B05E4095-7E3B-4752-B8E2-785106570690}"/>
                </a:ext>
              </a:extLst>
            </p:cNvPr>
            <p:cNvSpPr/>
            <p:nvPr/>
          </p:nvSpPr>
          <p:spPr>
            <a:xfrm rot="15589870">
              <a:off x="2661044" y="3969763"/>
              <a:ext cx="280211" cy="141654"/>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CC6A2EF0-413A-4A19-AA25-E609D2CE1722}"/>
                </a:ext>
              </a:extLst>
            </p:cNvPr>
            <p:cNvSpPr/>
            <p:nvPr/>
          </p:nvSpPr>
          <p:spPr>
            <a:xfrm rot="4764448">
              <a:off x="2734095" y="4379135"/>
              <a:ext cx="280211" cy="141654"/>
            </a:xfrm>
            <a:prstGeom prst="rightArrow">
              <a:avLst/>
            </a:prstGeom>
            <a:solidFill>
              <a:srgbClr val="FF7C8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71CA10E-2ED6-4B6A-A19B-D3BF4E089A9E}"/>
                </a:ext>
              </a:extLst>
            </p:cNvPr>
            <p:cNvCxnSpPr>
              <a:cxnSpLocks/>
            </p:cNvCxnSpPr>
            <p:nvPr/>
          </p:nvCxnSpPr>
          <p:spPr>
            <a:xfrm flipH="1" flipV="1">
              <a:off x="2895600" y="4572000"/>
              <a:ext cx="1033660" cy="572715"/>
            </a:xfrm>
            <a:prstGeom prst="line">
              <a:avLst/>
            </a:prstGeom>
            <a:ln>
              <a:solidFill>
                <a:schemeClr val="tx1"/>
              </a:solidFill>
              <a:prstDash val="lgDash"/>
            </a:ln>
          </p:spPr>
          <p:style>
            <a:lnRef idx="1">
              <a:schemeClr val="accent6"/>
            </a:lnRef>
            <a:fillRef idx="0">
              <a:schemeClr val="accent6"/>
            </a:fillRef>
            <a:effectRef idx="0">
              <a:schemeClr val="accent6"/>
            </a:effectRef>
            <a:fontRef idx="minor">
              <a:schemeClr val="tx1"/>
            </a:fontRef>
          </p:style>
        </p:cxnSp>
        <p:cxnSp>
          <p:nvCxnSpPr>
            <p:cNvPr id="29" name="Straight Connector 28">
              <a:extLst>
                <a:ext uri="{FF2B5EF4-FFF2-40B4-BE49-F238E27FC236}">
                  <a16:creationId xmlns:a16="http://schemas.microsoft.com/office/drawing/2014/main" id="{42E95B35-F75B-485F-87BD-3765054513D1}"/>
                </a:ext>
              </a:extLst>
            </p:cNvPr>
            <p:cNvCxnSpPr>
              <a:cxnSpLocks/>
            </p:cNvCxnSpPr>
            <p:nvPr/>
          </p:nvCxnSpPr>
          <p:spPr>
            <a:xfrm flipH="1">
              <a:off x="1371600" y="4572000"/>
              <a:ext cx="1506955" cy="823886"/>
            </a:xfrm>
            <a:prstGeom prst="line">
              <a:avLst/>
            </a:prstGeom>
            <a:ln>
              <a:solidFill>
                <a:schemeClr val="tx1"/>
              </a:solidFill>
              <a:prstDash val="lgDash"/>
            </a:ln>
          </p:spPr>
          <p:style>
            <a:lnRef idx="1">
              <a:schemeClr val="accent6"/>
            </a:lnRef>
            <a:fillRef idx="0">
              <a:schemeClr val="accent6"/>
            </a:fillRef>
            <a:effectRef idx="0">
              <a:schemeClr val="accent6"/>
            </a:effectRef>
            <a:fontRef idx="minor">
              <a:schemeClr val="tx1"/>
            </a:fontRef>
          </p:style>
        </p:cxnSp>
      </p:grpSp>
      <p:sp>
        <p:nvSpPr>
          <p:cNvPr id="33" name="TextBox 32">
            <a:extLst>
              <a:ext uri="{FF2B5EF4-FFF2-40B4-BE49-F238E27FC236}">
                <a16:creationId xmlns:a16="http://schemas.microsoft.com/office/drawing/2014/main" id="{676CE9A6-5E75-482B-93D4-E58ABCA92972}"/>
              </a:ext>
            </a:extLst>
          </p:cNvPr>
          <p:cNvSpPr txBox="1"/>
          <p:nvPr/>
        </p:nvSpPr>
        <p:spPr>
          <a:xfrm>
            <a:off x="1085458" y="3638425"/>
            <a:ext cx="1407758" cy="307777"/>
          </a:xfrm>
          <a:prstGeom prst="rect">
            <a:avLst/>
          </a:prstGeom>
          <a:noFill/>
        </p:spPr>
        <p:txBody>
          <a:bodyPr wrap="none" rtlCol="0">
            <a:spAutoFit/>
          </a:bodyPr>
          <a:lstStyle/>
          <a:p>
            <a:r>
              <a:rPr lang="en-US" sz="1400" dirty="0"/>
              <a:t>Gradient vector</a:t>
            </a:r>
          </a:p>
        </p:txBody>
      </p:sp>
      <p:sp>
        <p:nvSpPr>
          <p:cNvPr id="32" name="TextBox 31">
            <a:extLst>
              <a:ext uri="{FF2B5EF4-FFF2-40B4-BE49-F238E27FC236}">
                <a16:creationId xmlns:a16="http://schemas.microsoft.com/office/drawing/2014/main" id="{6B681E79-C316-427D-AE5C-55146CC3B503}"/>
              </a:ext>
            </a:extLst>
          </p:cNvPr>
          <p:cNvSpPr txBox="1"/>
          <p:nvPr/>
        </p:nvSpPr>
        <p:spPr>
          <a:xfrm>
            <a:off x="228600" y="720847"/>
            <a:ext cx="8382000" cy="381000"/>
          </a:xfrm>
          <a:prstGeom prst="rect">
            <a:avLst/>
          </a:prstGeom>
          <a:noFill/>
        </p:spPr>
        <p:txBody>
          <a:bodyPr wrap="square" rtlCol="0">
            <a:spAutoFit/>
          </a:bodyPr>
          <a:lstStyle/>
          <a:p>
            <a:r>
              <a:rPr lang="en-US" b="1" dirty="0"/>
              <a:t>Error function and m, c</a:t>
            </a:r>
          </a:p>
        </p:txBody>
      </p:sp>
    </p:spTree>
    <p:extLst>
      <p:ext uri="{BB962C8B-B14F-4D97-AF65-F5344CB8AC3E}">
        <p14:creationId xmlns:p14="http://schemas.microsoft.com/office/powerpoint/2010/main" val="2365001735"/>
      </p:ext>
    </p:extLst>
  </p:cSld>
  <p:clrMapOvr>
    <a:masterClrMapping/>
  </p:clrMapOvr>
  <p:transition spd="med">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BBBA349-E886-4812-BD07-2A6F32B267C8}"/>
                  </a:ext>
                </a:extLst>
              </p14:cNvPr>
              <p14:cNvContentPartPr/>
              <p14:nvPr/>
            </p14:nvContentPartPr>
            <p14:xfrm>
              <a:off x="237600" y="990720"/>
              <a:ext cx="8328600" cy="3161520"/>
            </p14:xfrm>
          </p:contentPart>
        </mc:Choice>
        <mc:Fallback xmlns="">
          <p:pic>
            <p:nvPicPr>
              <p:cNvPr id="5" name="Ink 4">
                <a:extLst>
                  <a:ext uri="{FF2B5EF4-FFF2-40B4-BE49-F238E27FC236}">
                    <a16:creationId xmlns:a16="http://schemas.microsoft.com/office/drawing/2014/main" id="{0BBBA349-E886-4812-BD07-2A6F32B267C8}"/>
                  </a:ext>
                </a:extLst>
              </p:cNvPr>
              <p:cNvPicPr/>
              <p:nvPr/>
            </p:nvPicPr>
            <p:blipFill>
              <a:blip r:embed="rId3"/>
              <a:stretch>
                <a:fillRect/>
              </a:stretch>
            </p:blipFill>
            <p:spPr>
              <a:xfrm>
                <a:off x="228240" y="981360"/>
                <a:ext cx="8347320" cy="3180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7E7520A-7023-4329-874D-ED38C1604A39}"/>
                  </a:ext>
                </a:extLst>
              </p14:cNvPr>
              <p14:cNvContentPartPr/>
              <p14:nvPr/>
            </p14:nvContentPartPr>
            <p14:xfrm>
              <a:off x="237600" y="530280"/>
              <a:ext cx="8754000" cy="5797800"/>
            </p14:xfrm>
          </p:contentPart>
        </mc:Choice>
        <mc:Fallback xmlns="">
          <p:pic>
            <p:nvPicPr>
              <p:cNvPr id="6" name="Ink 5">
                <a:extLst>
                  <a:ext uri="{FF2B5EF4-FFF2-40B4-BE49-F238E27FC236}">
                    <a16:creationId xmlns:a16="http://schemas.microsoft.com/office/drawing/2014/main" id="{37E7520A-7023-4329-874D-ED38C1604A39}"/>
                  </a:ext>
                </a:extLst>
              </p:cNvPr>
              <p:cNvPicPr/>
              <p:nvPr/>
            </p:nvPicPr>
            <p:blipFill>
              <a:blip r:embed="rId5"/>
              <a:stretch>
                <a:fillRect/>
              </a:stretch>
            </p:blipFill>
            <p:spPr>
              <a:xfrm>
                <a:off x="228240" y="520920"/>
                <a:ext cx="8772720" cy="5816520"/>
              </a:xfrm>
              <a:prstGeom prst="rect">
                <a:avLst/>
              </a:prstGeom>
            </p:spPr>
          </p:pic>
        </mc:Fallback>
      </mc:AlternateContent>
      <p:sp>
        <p:nvSpPr>
          <p:cNvPr id="4" name="TextBox 3">
            <a:extLst>
              <a:ext uri="{FF2B5EF4-FFF2-40B4-BE49-F238E27FC236}">
                <a16:creationId xmlns:a16="http://schemas.microsoft.com/office/drawing/2014/main" id="{96CFF913-A52F-40B6-8930-D45943812758}"/>
              </a:ext>
            </a:extLst>
          </p:cNvPr>
          <p:cNvSpPr txBox="1"/>
          <p:nvPr/>
        </p:nvSpPr>
        <p:spPr>
          <a:xfrm>
            <a:off x="210900" y="622077"/>
            <a:ext cx="3141900" cy="381000"/>
          </a:xfrm>
          <a:prstGeom prst="rect">
            <a:avLst/>
          </a:prstGeom>
          <a:noFill/>
        </p:spPr>
        <p:txBody>
          <a:bodyPr wrap="square" rtlCol="0">
            <a:spAutoFit/>
          </a:bodyPr>
          <a:lstStyle/>
          <a:p>
            <a:r>
              <a:rPr lang="en-US" b="1" dirty="0"/>
              <a:t>Error function and m, c</a:t>
            </a:r>
          </a:p>
        </p:txBody>
      </p:sp>
    </p:spTree>
    <p:extLst>
      <p:ext uri="{BB962C8B-B14F-4D97-AF65-F5344CB8AC3E}">
        <p14:creationId xmlns:p14="http://schemas.microsoft.com/office/powerpoint/2010/main" val="1750264863"/>
      </p:ext>
    </p:extLst>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533400" y="1066800"/>
            <a:ext cx="8305800" cy="1991379"/>
          </a:xfrm>
          <a:prstGeom prst="rect">
            <a:avLst/>
          </a:prstGeom>
          <a:noFill/>
        </p:spPr>
        <p:txBody>
          <a:bodyPr wrap="square" rtlCol="0">
            <a:spAutoFit/>
          </a:bodyPr>
          <a:lstStyle/>
          <a:p>
            <a:pPr>
              <a:lnSpc>
                <a:spcPct val="150000"/>
              </a:lnSpc>
            </a:pPr>
            <a:r>
              <a:rPr lang="en-US" sz="1400" dirty="0"/>
              <a:t>What a student needs to be aware of - </a:t>
            </a:r>
          </a:p>
          <a:p>
            <a:pPr marL="342900" lvl="0" indent="-342900">
              <a:lnSpc>
                <a:spcPct val="150000"/>
              </a:lnSpc>
              <a:buFont typeface="+mj-lt"/>
              <a:buAutoNum type="arabicPeriod"/>
            </a:pPr>
            <a:r>
              <a:rPr lang="en-US" sz="1400" dirty="0">
                <a:solidFill>
                  <a:srgbClr val="000000"/>
                </a:solidFill>
              </a:rPr>
              <a:t>A conceptual understanding of the gradient descent algorithm is enough</a:t>
            </a:r>
          </a:p>
          <a:p>
            <a:pPr marL="342900" lvl="0" indent="-342900">
              <a:lnSpc>
                <a:spcPct val="150000"/>
              </a:lnSpc>
              <a:buFont typeface="+mj-lt"/>
              <a:buAutoNum type="arabicPeriod"/>
            </a:pPr>
            <a:r>
              <a:rPr lang="en-US" sz="1400" dirty="0">
                <a:solidFill>
                  <a:srgbClr val="000000"/>
                </a:solidFill>
              </a:rPr>
              <a:t>Knowledge of the partial derivatives is not necessary to be able to use any algorithm including dep learning</a:t>
            </a:r>
          </a:p>
          <a:p>
            <a:pPr marL="342900" lvl="0" indent="-342900">
              <a:lnSpc>
                <a:spcPct val="150000"/>
              </a:lnSpc>
              <a:buFont typeface="+mj-lt"/>
              <a:buAutoNum type="arabicPeriod"/>
            </a:pPr>
            <a:endParaRPr lang="en-US" sz="1400" dirty="0">
              <a:solidFill>
                <a:srgbClr val="000000"/>
              </a:solidFill>
            </a:endParaRPr>
          </a:p>
          <a:p>
            <a:pPr lvl="0">
              <a:lnSpc>
                <a:spcPct val="150000"/>
              </a:lnSpc>
            </a:pPr>
            <a:endParaRPr lang="en-US" sz="1400" dirty="0">
              <a:solidFill>
                <a:srgbClr val="000000"/>
              </a:solidFill>
            </a:endParaRP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8304977-B611-4BCE-81B9-E3C70EA77303}"/>
              </a:ext>
            </a:extLst>
          </p:cNvPr>
          <p:cNvSpPr txBox="1"/>
          <p:nvPr/>
        </p:nvSpPr>
        <p:spPr>
          <a:xfrm>
            <a:off x="259379" y="685800"/>
            <a:ext cx="8382000" cy="381000"/>
          </a:xfrm>
          <a:prstGeom prst="rect">
            <a:avLst/>
          </a:prstGeom>
          <a:noFill/>
        </p:spPr>
        <p:txBody>
          <a:bodyPr wrap="square" rtlCol="0">
            <a:spAutoFit/>
          </a:bodyPr>
          <a:lstStyle/>
          <a:p>
            <a:r>
              <a:rPr lang="en-US" b="1" dirty="0"/>
              <a:t>Error function and m, c</a:t>
            </a:r>
          </a:p>
        </p:txBody>
      </p:sp>
    </p:spTree>
    <p:extLst>
      <p:ext uri="{BB962C8B-B14F-4D97-AF65-F5344CB8AC3E}">
        <p14:creationId xmlns:p14="http://schemas.microsoft.com/office/powerpoint/2010/main" val="2163257903"/>
      </p:ext>
    </p:extLst>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Forward Propagation and Matrix operations</a:t>
            </a:r>
          </a:p>
        </p:txBody>
      </p:sp>
      <p:grpSp>
        <p:nvGrpSpPr>
          <p:cNvPr id="43" name="Group 42">
            <a:extLst>
              <a:ext uri="{FF2B5EF4-FFF2-40B4-BE49-F238E27FC236}">
                <a16:creationId xmlns:a16="http://schemas.microsoft.com/office/drawing/2014/main" id="{ED5CB66B-D6B5-4F64-BE85-1B51754912A2}"/>
              </a:ext>
            </a:extLst>
          </p:cNvPr>
          <p:cNvGrpSpPr/>
          <p:nvPr/>
        </p:nvGrpSpPr>
        <p:grpSpPr>
          <a:xfrm>
            <a:off x="533400" y="1524001"/>
            <a:ext cx="6096000" cy="3962400"/>
            <a:chOff x="533400" y="1524000"/>
            <a:chExt cx="7696200" cy="4643437"/>
          </a:xfrm>
        </p:grpSpPr>
        <p:pic>
          <p:nvPicPr>
            <p:cNvPr id="4" name="Picture 2" descr="https://media.licdn.com/mpr/mpr/shrinknp_800_800/AAEAAQAAAAAAAAf2AAAAJDFjMjA0ODZmLTdkODktNGUwOS04NTFkLWRlY2ExZmVjYjFkNw.gif">
              <a:extLst>
                <a:ext uri="{FF2B5EF4-FFF2-40B4-BE49-F238E27FC236}">
                  <a16:creationId xmlns:a16="http://schemas.microsoft.com/office/drawing/2014/main" id="{638522B3-33BD-4244-8C39-A4716DC66BD2}"/>
                </a:ext>
              </a:extLst>
            </p:cNvPr>
            <p:cNvPicPr>
              <a:picLocks noChangeAspect="1" noChangeArrowheads="1"/>
            </p:cNvPicPr>
            <p:nvPr/>
          </p:nvPicPr>
          <p:blipFill>
            <a:blip r:embed="rId3" cstate="print"/>
            <a:srcRect/>
            <a:stretch>
              <a:fillRect/>
            </a:stretch>
          </p:blipFill>
          <p:spPr bwMode="auto">
            <a:xfrm>
              <a:off x="838200" y="1524000"/>
              <a:ext cx="7391400" cy="2719093"/>
            </a:xfrm>
            <a:prstGeom prst="rect">
              <a:avLst/>
            </a:prstGeom>
            <a:noFill/>
          </p:spPr>
        </p:pic>
        <p:pic>
          <p:nvPicPr>
            <p:cNvPr id="6" name="Picture 5">
              <a:extLst>
                <a:ext uri="{FF2B5EF4-FFF2-40B4-BE49-F238E27FC236}">
                  <a16:creationId xmlns:a16="http://schemas.microsoft.com/office/drawing/2014/main" id="{DEC42FDC-C73A-4FF0-9432-96B121F631BF}"/>
                </a:ext>
              </a:extLst>
            </p:cNvPr>
            <p:cNvPicPr>
              <a:picLocks noChangeAspect="1"/>
            </p:cNvPicPr>
            <p:nvPr/>
          </p:nvPicPr>
          <p:blipFill>
            <a:blip r:embed="rId4"/>
            <a:stretch>
              <a:fillRect/>
            </a:stretch>
          </p:blipFill>
          <p:spPr>
            <a:xfrm>
              <a:off x="533400" y="4529137"/>
              <a:ext cx="2762250" cy="1609725"/>
            </a:xfrm>
            <a:prstGeom prst="rect">
              <a:avLst/>
            </a:prstGeom>
          </p:spPr>
        </p:pic>
        <p:pic>
          <p:nvPicPr>
            <p:cNvPr id="7" name="Picture 6">
              <a:extLst>
                <a:ext uri="{FF2B5EF4-FFF2-40B4-BE49-F238E27FC236}">
                  <a16:creationId xmlns:a16="http://schemas.microsoft.com/office/drawing/2014/main" id="{0AD9EB4E-4037-4783-9021-5F3D1C0463F4}"/>
                </a:ext>
              </a:extLst>
            </p:cNvPr>
            <p:cNvPicPr>
              <a:picLocks noChangeAspect="1"/>
            </p:cNvPicPr>
            <p:nvPr/>
          </p:nvPicPr>
          <p:blipFill>
            <a:blip r:embed="rId5"/>
            <a:stretch>
              <a:fillRect/>
            </a:stretch>
          </p:blipFill>
          <p:spPr>
            <a:xfrm>
              <a:off x="3371852" y="4529137"/>
              <a:ext cx="2476500" cy="1600200"/>
            </a:xfrm>
            <a:prstGeom prst="rect">
              <a:avLst/>
            </a:prstGeom>
          </p:spPr>
        </p:pic>
        <p:pic>
          <p:nvPicPr>
            <p:cNvPr id="8" name="Picture 7">
              <a:extLst>
                <a:ext uri="{FF2B5EF4-FFF2-40B4-BE49-F238E27FC236}">
                  <a16:creationId xmlns:a16="http://schemas.microsoft.com/office/drawing/2014/main" id="{ECDFE53D-BC5E-45E5-A2E9-FD7B3A942C40}"/>
                </a:ext>
              </a:extLst>
            </p:cNvPr>
            <p:cNvPicPr>
              <a:picLocks noChangeAspect="1"/>
            </p:cNvPicPr>
            <p:nvPr/>
          </p:nvPicPr>
          <p:blipFill>
            <a:blip r:embed="rId6"/>
            <a:stretch>
              <a:fillRect/>
            </a:stretch>
          </p:blipFill>
          <p:spPr>
            <a:xfrm>
              <a:off x="5924554" y="4529137"/>
              <a:ext cx="2266950" cy="1638300"/>
            </a:xfrm>
            <a:prstGeom prst="rect">
              <a:avLst/>
            </a:prstGeom>
          </p:spPr>
        </p:pic>
        <p:cxnSp>
          <p:nvCxnSpPr>
            <p:cNvPr id="10" name="Straight Arrow Connector 9">
              <a:extLst>
                <a:ext uri="{FF2B5EF4-FFF2-40B4-BE49-F238E27FC236}">
                  <a16:creationId xmlns:a16="http://schemas.microsoft.com/office/drawing/2014/main" id="{A76A50E2-F3BD-4A58-934A-452B4AFDAAE8}"/>
                </a:ext>
              </a:extLst>
            </p:cNvPr>
            <p:cNvCxnSpPr/>
            <p:nvPr/>
          </p:nvCxnSpPr>
          <p:spPr>
            <a:xfrm flipV="1">
              <a:off x="1371600" y="3505200"/>
              <a:ext cx="762000" cy="102393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DBADB155-1A7B-407E-A50B-641EB6108B12}"/>
                </a:ext>
              </a:extLst>
            </p:cNvPr>
            <p:cNvCxnSpPr>
              <a:cxnSpLocks/>
            </p:cNvCxnSpPr>
            <p:nvPr/>
          </p:nvCxnSpPr>
          <p:spPr>
            <a:xfrm flipV="1">
              <a:off x="3085338" y="3505200"/>
              <a:ext cx="343662" cy="102393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3A224E66-0C60-4105-AB7C-177D3692BE54}"/>
                </a:ext>
              </a:extLst>
            </p:cNvPr>
            <p:cNvCxnSpPr/>
            <p:nvPr/>
          </p:nvCxnSpPr>
          <p:spPr>
            <a:xfrm flipV="1">
              <a:off x="2133600" y="3505200"/>
              <a:ext cx="1066800" cy="114300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01DC3FA8-C8F1-42DB-BDE6-DE7EF97C434D}"/>
                </a:ext>
              </a:extLst>
            </p:cNvPr>
            <p:cNvCxnSpPr>
              <a:cxnSpLocks/>
            </p:cNvCxnSpPr>
            <p:nvPr/>
          </p:nvCxnSpPr>
          <p:spPr>
            <a:xfrm flipV="1">
              <a:off x="3857246" y="3429000"/>
              <a:ext cx="276604" cy="1219201"/>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795887D-9428-477A-82DB-CCAEF5FFE78E}"/>
                </a:ext>
              </a:extLst>
            </p:cNvPr>
            <p:cNvCxnSpPr>
              <a:cxnSpLocks/>
            </p:cNvCxnSpPr>
            <p:nvPr/>
          </p:nvCxnSpPr>
          <p:spPr>
            <a:xfrm flipV="1">
              <a:off x="4762504" y="3505200"/>
              <a:ext cx="390142" cy="114300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1682348A-4DB3-4242-8887-79356B0627BB}"/>
                </a:ext>
              </a:extLst>
            </p:cNvPr>
            <p:cNvCxnSpPr>
              <a:cxnSpLocks/>
            </p:cNvCxnSpPr>
            <p:nvPr/>
          </p:nvCxnSpPr>
          <p:spPr>
            <a:xfrm flipH="1" flipV="1">
              <a:off x="5411344" y="3474871"/>
              <a:ext cx="89152" cy="117332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ED672BFA-13F4-41B8-A462-BE7D6BC71BD8}"/>
                </a:ext>
              </a:extLst>
            </p:cNvPr>
            <p:cNvCxnSpPr>
              <a:cxnSpLocks/>
            </p:cNvCxnSpPr>
            <p:nvPr/>
          </p:nvCxnSpPr>
          <p:spPr>
            <a:xfrm flipH="1" flipV="1">
              <a:off x="6043423" y="3276601"/>
              <a:ext cx="233175" cy="137159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8E5B1C79-2813-43A5-973C-C5F0C2C0D34D}"/>
                </a:ext>
              </a:extLst>
            </p:cNvPr>
            <p:cNvCxnSpPr>
              <a:cxnSpLocks/>
            </p:cNvCxnSpPr>
            <p:nvPr/>
          </p:nvCxnSpPr>
          <p:spPr>
            <a:xfrm flipV="1">
              <a:off x="7074028" y="2971800"/>
              <a:ext cx="0" cy="167640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4A29103-3169-477C-A7FB-62F9D65A2812}"/>
                </a:ext>
              </a:extLst>
            </p:cNvPr>
            <p:cNvCxnSpPr>
              <a:cxnSpLocks/>
            </p:cNvCxnSpPr>
            <p:nvPr/>
          </p:nvCxnSpPr>
          <p:spPr>
            <a:xfrm flipH="1" flipV="1">
              <a:off x="7338823" y="2883546"/>
              <a:ext cx="532636" cy="164559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0" name="Connector: Curved 29">
              <a:extLst>
                <a:ext uri="{FF2B5EF4-FFF2-40B4-BE49-F238E27FC236}">
                  <a16:creationId xmlns:a16="http://schemas.microsoft.com/office/drawing/2014/main" id="{581D6B90-6F21-4F07-8D5D-9577B1569903}"/>
                </a:ext>
              </a:extLst>
            </p:cNvPr>
            <p:cNvCxnSpPr>
              <a:cxnSpLocks/>
              <a:stCxn id="6" idx="2"/>
            </p:cNvCxnSpPr>
            <p:nvPr/>
          </p:nvCxnSpPr>
          <p:spPr>
            <a:xfrm rot="5400000" flipH="1" flipV="1">
              <a:off x="1070136" y="4921088"/>
              <a:ext cx="2062162" cy="373385"/>
            </a:xfrm>
            <a:prstGeom prst="curvedConnector5">
              <a:avLst>
                <a:gd name="adj1" fmla="val -11085"/>
                <a:gd name="adj2" fmla="val -431117"/>
                <a:gd name="adj3" fmla="val 8903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D160138A-C671-465F-A13F-8DE602D4032D}"/>
                </a:ext>
              </a:extLst>
            </p:cNvPr>
            <p:cNvCxnSpPr>
              <a:cxnSpLocks/>
            </p:cNvCxnSpPr>
            <p:nvPr/>
          </p:nvCxnSpPr>
          <p:spPr>
            <a:xfrm rot="16200000" flipV="1">
              <a:off x="3494149" y="5018811"/>
              <a:ext cx="1771650" cy="220214"/>
            </a:xfrm>
            <a:prstGeom prst="curvedConnector3">
              <a:avLst>
                <a:gd name="adj1" fmla="val -134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F640FC4E-8A69-454E-9143-6CF9B7A18B2B}"/>
                </a:ext>
              </a:extLst>
            </p:cNvPr>
            <p:cNvCxnSpPr>
              <a:cxnSpLocks/>
            </p:cNvCxnSpPr>
            <p:nvPr/>
          </p:nvCxnSpPr>
          <p:spPr>
            <a:xfrm rot="5400000" flipH="1">
              <a:off x="5720525" y="4681536"/>
              <a:ext cx="2009773" cy="962028"/>
            </a:xfrm>
            <a:prstGeom prst="curvedConnector5">
              <a:avLst>
                <a:gd name="adj1" fmla="val -11374"/>
                <a:gd name="adj2" fmla="val -167968"/>
                <a:gd name="adj3" fmla="val 90758"/>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69A5C489-34AE-4A05-9872-A086D8C08477}"/>
              </a:ext>
            </a:extLst>
          </p:cNvPr>
          <p:cNvSpPr txBox="1"/>
          <p:nvPr/>
        </p:nvSpPr>
        <p:spPr>
          <a:xfrm>
            <a:off x="206933" y="5779866"/>
            <a:ext cx="8205980" cy="769441"/>
          </a:xfrm>
          <a:prstGeom prst="rect">
            <a:avLst/>
          </a:prstGeom>
          <a:noFill/>
        </p:spPr>
        <p:txBody>
          <a:bodyPr wrap="square" rtlCol="0">
            <a:spAutoFit/>
          </a:bodyPr>
          <a:lstStyle/>
          <a:p>
            <a:r>
              <a:rPr lang="en-US" sz="1600" dirty="0"/>
              <a:t>Note:</a:t>
            </a:r>
            <a:r>
              <a:rPr lang="en-US" sz="1600" dirty="0">
                <a:solidFill>
                  <a:schemeClr val="tx1">
                    <a:lumMod val="50000"/>
                    <a:lumOff val="50000"/>
                  </a:schemeClr>
                </a:solidFill>
              </a:rPr>
              <a:t> </a:t>
            </a:r>
            <a:r>
              <a:rPr lang="en-US" sz="1400" dirty="0"/>
              <a:t>The diagram shows step function instead of </a:t>
            </a:r>
            <a:r>
              <a:rPr lang="en-US" sz="1400" dirty="0" err="1"/>
              <a:t>ReLU</a:t>
            </a:r>
            <a:r>
              <a:rPr lang="en-US" sz="1400" dirty="0"/>
              <a:t> in each neuron</a:t>
            </a:r>
          </a:p>
          <a:p>
            <a:r>
              <a:rPr lang="en-US" sz="1400" dirty="0"/>
              <a:t>The bias is all set to 1. The bias supplied to a neuron depends on the weight assigned to the connector connecting bias to the neuron</a:t>
            </a:r>
          </a:p>
        </p:txBody>
      </p:sp>
    </p:spTree>
    <p:extLst>
      <p:ext uri="{BB962C8B-B14F-4D97-AF65-F5344CB8AC3E}">
        <p14:creationId xmlns:p14="http://schemas.microsoft.com/office/powerpoint/2010/main" val="1804252216"/>
      </p:ext>
    </p:extLst>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Back Propagation</a:t>
            </a:r>
          </a:p>
        </p:txBody>
      </p:sp>
      <p:sp>
        <p:nvSpPr>
          <p:cNvPr id="5" name="TextBox 4">
            <a:extLst>
              <a:ext uri="{FF2B5EF4-FFF2-40B4-BE49-F238E27FC236}">
                <a16:creationId xmlns:a16="http://schemas.microsoft.com/office/drawing/2014/main" id="{446C43B7-F74C-4B22-BC19-35E766E7E801}"/>
              </a:ext>
            </a:extLst>
          </p:cNvPr>
          <p:cNvSpPr txBox="1"/>
          <p:nvPr/>
        </p:nvSpPr>
        <p:spPr>
          <a:xfrm>
            <a:off x="215425" y="1397886"/>
            <a:ext cx="8469908" cy="4801314"/>
          </a:xfrm>
          <a:prstGeom prst="rect">
            <a:avLst/>
          </a:prstGeom>
          <a:noFill/>
        </p:spPr>
        <p:txBody>
          <a:bodyPr wrap="square" rtlCol="0">
            <a:spAutoFit/>
          </a:bodyPr>
          <a:lstStyle/>
          <a:p>
            <a:pPr marL="342900" indent="-342900">
              <a:buFont typeface="+mj-lt"/>
              <a:buAutoNum type="arabicPeriod"/>
            </a:pPr>
            <a:r>
              <a:rPr lang="en-US" sz="1600" dirty="0"/>
              <a:t>Back propagation is the process of learning that the neural network employs to re-calibrate the weights and bias at every layer and every node to minimize the error in the output layer</a:t>
            </a:r>
          </a:p>
          <a:p>
            <a:pPr marL="342900" indent="-342900">
              <a:buFont typeface="+mj-lt"/>
              <a:buAutoNum type="arabicPeriod"/>
            </a:pPr>
            <a:endParaRPr lang="en-US" sz="1600" dirty="0"/>
          </a:p>
          <a:p>
            <a:pPr marL="342900" indent="-342900">
              <a:buFont typeface="+mj-lt"/>
              <a:buAutoNum type="arabicPeriod"/>
            </a:pPr>
            <a:r>
              <a:rPr lang="en-US" sz="1600" dirty="0"/>
              <a:t>During the first pass of forward propagation, the weights and bias are random number. The random numbers are generated within a small range say 0 – 1</a:t>
            </a:r>
          </a:p>
          <a:p>
            <a:pPr marL="342900" indent="-342900">
              <a:buFont typeface="+mj-lt"/>
              <a:buAutoNum type="arabicPeriod"/>
            </a:pPr>
            <a:endParaRPr lang="en-US" sz="1600" dirty="0"/>
          </a:p>
          <a:p>
            <a:pPr marL="342900" indent="-342900">
              <a:buFont typeface="+mj-lt"/>
              <a:buAutoNum type="arabicPeriod"/>
            </a:pPr>
            <a:r>
              <a:rPr lang="en-US" sz="1600" dirty="0"/>
              <a:t>Needless to say, the output of the first iteration is almost always incorrect. The difference between actual value / class and predicted value / class is the error</a:t>
            </a:r>
          </a:p>
          <a:p>
            <a:pPr marL="342900" indent="-342900">
              <a:buFont typeface="+mj-lt"/>
              <a:buAutoNum type="arabicPeriod"/>
            </a:pPr>
            <a:endParaRPr lang="en-US" sz="1600" dirty="0"/>
          </a:p>
          <a:p>
            <a:pPr marL="342900" indent="-342900">
              <a:buFont typeface="+mj-lt"/>
              <a:buAutoNum type="arabicPeriod"/>
            </a:pPr>
            <a:r>
              <a:rPr lang="en-US" sz="1600" dirty="0"/>
              <a:t>All the nodes in all the preceding layers have contributed to the error and hence need get their share of the error and correct their weights</a:t>
            </a:r>
          </a:p>
          <a:p>
            <a:pPr marL="342900" indent="-342900">
              <a:buFont typeface="+mj-lt"/>
              <a:buAutoNum type="arabicPeriod"/>
            </a:pPr>
            <a:endParaRPr lang="en-US" sz="1600" dirty="0"/>
          </a:p>
          <a:p>
            <a:pPr marL="342900" indent="-342900">
              <a:buFont typeface="+mj-lt"/>
              <a:buAutoNum type="arabicPeriod"/>
            </a:pPr>
            <a:r>
              <a:rPr lang="en-US" sz="1600" dirty="0"/>
              <a:t>This process of allocating proportion of the error to all the nodes in the previous layer is back propagation</a:t>
            </a:r>
          </a:p>
          <a:p>
            <a:pPr marL="342900" indent="-342900">
              <a:buFont typeface="+mj-lt"/>
              <a:buAutoNum type="arabicPeriod"/>
            </a:pPr>
            <a:endParaRPr lang="en-US" sz="1600" dirty="0"/>
          </a:p>
          <a:p>
            <a:pPr marL="342900" indent="-342900">
              <a:buFont typeface="+mj-lt"/>
              <a:buAutoNum type="arabicPeriod"/>
            </a:pPr>
            <a:r>
              <a:rPr lang="en-US" sz="1600" dirty="0"/>
              <a:t>The goal of back propagation is to adjust weights and bias in proportion to the error contribution and in iterative process identify the optimal combination of weights</a:t>
            </a:r>
          </a:p>
          <a:p>
            <a:pPr marL="342900" indent="-342900">
              <a:buFont typeface="+mj-lt"/>
              <a:buAutoNum type="arabicPeriod"/>
            </a:pPr>
            <a:endParaRPr lang="en-US" dirty="0"/>
          </a:p>
        </p:txBody>
      </p:sp>
    </p:spTree>
    <p:extLst>
      <p:ext uri="{BB962C8B-B14F-4D97-AF65-F5344CB8AC3E}">
        <p14:creationId xmlns:p14="http://schemas.microsoft.com/office/powerpoint/2010/main" val="1400698922"/>
      </p:ext>
    </p:extLst>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14400"/>
            <a:ext cx="8382000" cy="381000"/>
          </a:xfrm>
          <a:prstGeom prst="rect">
            <a:avLst/>
          </a:prstGeom>
          <a:noFill/>
        </p:spPr>
        <p:txBody>
          <a:bodyPr wrap="square" rtlCol="0">
            <a:spAutoFit/>
          </a:bodyPr>
          <a:lstStyle/>
          <a:p>
            <a:r>
              <a:rPr lang="en-US" b="1" dirty="0"/>
              <a:t>Back Propagation</a:t>
            </a:r>
          </a:p>
        </p:txBody>
      </p:sp>
      <p:sp>
        <p:nvSpPr>
          <p:cNvPr id="4" name="TextBox 3">
            <a:extLst>
              <a:ext uri="{FF2B5EF4-FFF2-40B4-BE49-F238E27FC236}">
                <a16:creationId xmlns:a16="http://schemas.microsoft.com/office/drawing/2014/main" id="{4F82107E-F02D-4B45-BA04-FB653C59EE30}"/>
              </a:ext>
            </a:extLst>
          </p:cNvPr>
          <p:cNvSpPr txBox="1"/>
          <p:nvPr/>
        </p:nvSpPr>
        <p:spPr>
          <a:xfrm>
            <a:off x="124098" y="4079712"/>
            <a:ext cx="9037021" cy="3108543"/>
          </a:xfrm>
          <a:prstGeom prst="rect">
            <a:avLst/>
          </a:prstGeom>
          <a:noFill/>
        </p:spPr>
        <p:txBody>
          <a:bodyPr wrap="square" rtlCol="0">
            <a:spAutoFit/>
          </a:bodyPr>
          <a:lstStyle/>
          <a:p>
            <a:pPr marL="342900" indent="-342900">
              <a:buFont typeface="+mj-lt"/>
              <a:buAutoNum type="arabicPeriod"/>
            </a:pPr>
            <a:r>
              <a:rPr lang="en-US" sz="1400" dirty="0"/>
              <a:t>Error in output node shown as e1, is contributed by node 1 ,2 and 3 of layer 2 through weights w(3,1), w(3,2), w(3,3) </a:t>
            </a:r>
          </a:p>
          <a:p>
            <a:pPr marL="342900" indent="-342900">
              <a:buFont typeface="+mj-lt"/>
              <a:buAutoNum type="arabicPeriod"/>
            </a:pPr>
            <a:endParaRPr lang="en-US" sz="1400" dirty="0"/>
          </a:p>
          <a:p>
            <a:pPr marL="342900" indent="-342900">
              <a:buFont typeface="+mj-lt"/>
              <a:buAutoNum type="arabicPeriod"/>
            </a:pPr>
            <a:r>
              <a:rPr lang="en-US" sz="1400" dirty="0"/>
              <a:t>Proportionate error is assigned back to node 1 of hidden layer 2 is  (w(3,1) / w(3,1) + w(3,2) + w(3,3)) * e1</a:t>
            </a:r>
          </a:p>
          <a:p>
            <a:pPr marL="342900" indent="-342900">
              <a:buFont typeface="+mj-lt"/>
              <a:buAutoNum type="arabicPeriod"/>
            </a:pPr>
            <a:endParaRPr lang="en-US" sz="1400" dirty="0"/>
          </a:p>
          <a:p>
            <a:pPr marL="342900" indent="-342900">
              <a:buFont typeface="+mj-lt"/>
              <a:buAutoNum type="arabicPeriod"/>
            </a:pPr>
            <a:r>
              <a:rPr lang="en-US" sz="1400" dirty="0"/>
              <a:t>The error assigned to node 1 of hidden layer 2 is proportionately sent back to hidden layer 1 neurons</a:t>
            </a:r>
          </a:p>
          <a:p>
            <a:pPr marL="342900" indent="-342900">
              <a:buFont typeface="+mj-lt"/>
              <a:buAutoNum type="arabicPeriod"/>
            </a:pPr>
            <a:endParaRPr lang="en-US" sz="1400" dirty="0"/>
          </a:p>
          <a:p>
            <a:pPr marL="342900" indent="-342900">
              <a:buFont typeface="+mj-lt"/>
              <a:buAutoNum type="arabicPeriod"/>
            </a:pPr>
            <a:r>
              <a:rPr lang="en-US" sz="1400" dirty="0"/>
              <a:t>All the nodes in all the layers re-adjust the input weights and bias to address the assigned error (for this they use gradient descent)</a:t>
            </a:r>
          </a:p>
          <a:p>
            <a:pPr marL="342900" indent="-342900">
              <a:buFont typeface="+mj-lt"/>
              <a:buAutoNum type="arabicPeriod"/>
            </a:pPr>
            <a:r>
              <a:rPr lang="en-US" sz="1400" dirty="0"/>
              <a:t>The input layer is not neurons, they are like input parameters to a function and hence have no errors to adjust</a:t>
            </a:r>
          </a:p>
          <a:p>
            <a:pPr marL="342900" indent="-342900">
              <a:buFont typeface="+mj-lt"/>
              <a:buAutoNum type="arabicPeriod"/>
            </a:pPr>
            <a:endParaRPr lang="en-US" sz="1400" dirty="0"/>
          </a:p>
          <a:p>
            <a:pPr marL="342900" indent="-342900">
              <a:buFont typeface="+mj-lt"/>
              <a:buAutoNum type="arabicPeriod"/>
            </a:pPr>
            <a:endParaRPr lang="en-US" sz="1400" dirty="0"/>
          </a:p>
          <a:p>
            <a:endParaRPr lang="en-US" sz="1400" dirty="0"/>
          </a:p>
        </p:txBody>
      </p:sp>
      <p:sp>
        <p:nvSpPr>
          <p:cNvPr id="8" name="TextBox 7">
            <a:extLst>
              <a:ext uri="{FF2B5EF4-FFF2-40B4-BE49-F238E27FC236}">
                <a16:creationId xmlns:a16="http://schemas.microsoft.com/office/drawing/2014/main" id="{42CAA3F9-B88F-4626-9FC9-7D79DA8DE974}"/>
              </a:ext>
            </a:extLst>
          </p:cNvPr>
          <p:cNvSpPr txBox="1"/>
          <p:nvPr/>
        </p:nvSpPr>
        <p:spPr>
          <a:xfrm>
            <a:off x="7137701" y="2134749"/>
            <a:ext cx="457200" cy="381000"/>
          </a:xfrm>
          <a:prstGeom prst="rect">
            <a:avLst/>
          </a:prstGeom>
          <a:noFill/>
        </p:spPr>
        <p:txBody>
          <a:bodyPr wrap="square" rtlCol="0">
            <a:spAutoFit/>
          </a:bodyPr>
          <a:lstStyle/>
          <a:p>
            <a:r>
              <a:rPr lang="en-US" dirty="0">
                <a:solidFill>
                  <a:schemeClr val="accent5"/>
                </a:solidFill>
              </a:rPr>
              <a:t>e1</a:t>
            </a:r>
          </a:p>
        </p:txBody>
      </p:sp>
      <p:grpSp>
        <p:nvGrpSpPr>
          <p:cNvPr id="17" name="Group 16">
            <a:extLst>
              <a:ext uri="{FF2B5EF4-FFF2-40B4-BE49-F238E27FC236}">
                <a16:creationId xmlns:a16="http://schemas.microsoft.com/office/drawing/2014/main" id="{0DAC3888-B8B4-4BBC-95B7-5FC843E6AB1C}"/>
              </a:ext>
            </a:extLst>
          </p:cNvPr>
          <p:cNvGrpSpPr/>
          <p:nvPr/>
        </p:nvGrpSpPr>
        <p:grpSpPr>
          <a:xfrm>
            <a:off x="1905000" y="1322959"/>
            <a:ext cx="5334000" cy="2719093"/>
            <a:chOff x="1905000" y="1322959"/>
            <a:chExt cx="5334000" cy="2719093"/>
          </a:xfrm>
        </p:grpSpPr>
        <p:pic>
          <p:nvPicPr>
            <p:cNvPr id="7" name="Picture 2" descr="https://media.licdn.com/mpr/mpr/shrinknp_800_800/AAEAAQAAAAAAAAf2AAAAJDFjMjA0ODZmLTdkODktNGUwOS04NTFkLWRlY2ExZmVjYjFkNw.gif">
              <a:extLst>
                <a:ext uri="{FF2B5EF4-FFF2-40B4-BE49-F238E27FC236}">
                  <a16:creationId xmlns:a16="http://schemas.microsoft.com/office/drawing/2014/main" id="{596C306A-F93D-41F9-A23F-F3AF078BCA16}"/>
                </a:ext>
              </a:extLst>
            </p:cNvPr>
            <p:cNvPicPr>
              <a:picLocks noChangeAspect="1" noChangeArrowheads="1"/>
            </p:cNvPicPr>
            <p:nvPr/>
          </p:nvPicPr>
          <p:blipFill>
            <a:blip r:embed="rId2" cstate="print"/>
            <a:srcRect/>
            <a:stretch>
              <a:fillRect/>
            </a:stretch>
          </p:blipFill>
          <p:spPr bwMode="auto">
            <a:xfrm>
              <a:off x="1905000" y="1322959"/>
              <a:ext cx="5334000" cy="2719093"/>
            </a:xfrm>
            <a:prstGeom prst="rect">
              <a:avLst/>
            </a:prstGeom>
            <a:noFill/>
          </p:spPr>
        </p:pic>
        <p:cxnSp>
          <p:nvCxnSpPr>
            <p:cNvPr id="10" name="Straight Connector 9">
              <a:extLst>
                <a:ext uri="{FF2B5EF4-FFF2-40B4-BE49-F238E27FC236}">
                  <a16:creationId xmlns:a16="http://schemas.microsoft.com/office/drawing/2014/main" id="{17F9CEBA-370C-4222-A59D-E33FAD2F6F60}"/>
                </a:ext>
              </a:extLst>
            </p:cNvPr>
            <p:cNvCxnSpPr/>
            <p:nvPr/>
          </p:nvCxnSpPr>
          <p:spPr>
            <a:xfrm flipH="1" flipV="1">
              <a:off x="5200650" y="2149106"/>
              <a:ext cx="1828800" cy="204279"/>
            </a:xfrm>
            <a:prstGeom prst="line">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99CE698C-B22E-4CD6-AEA8-97DDB14C93FE}"/>
                </a:ext>
              </a:extLst>
            </p:cNvPr>
            <p:cNvCxnSpPr>
              <a:cxnSpLocks/>
            </p:cNvCxnSpPr>
            <p:nvPr/>
          </p:nvCxnSpPr>
          <p:spPr>
            <a:xfrm flipH="1">
              <a:off x="5200650" y="2376629"/>
              <a:ext cx="1791987" cy="305876"/>
            </a:xfrm>
            <a:prstGeom prst="line">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0AFAF713-980C-4ED4-A418-B5AC293B672E}"/>
                </a:ext>
              </a:extLst>
            </p:cNvPr>
            <p:cNvCxnSpPr>
              <a:cxnSpLocks/>
            </p:cNvCxnSpPr>
            <p:nvPr/>
          </p:nvCxnSpPr>
          <p:spPr>
            <a:xfrm flipH="1">
              <a:off x="5200650" y="2390947"/>
              <a:ext cx="1791987" cy="788585"/>
            </a:xfrm>
            <a:prstGeom prst="line">
              <a:avLst/>
            </a:prstGeom>
            <a:ln>
              <a:tailEnd type="triangle"/>
            </a:ln>
          </p:spPr>
          <p:style>
            <a:lnRef idx="1">
              <a:schemeClr val="accent5"/>
            </a:lnRef>
            <a:fillRef idx="0">
              <a:schemeClr val="accent5"/>
            </a:fillRef>
            <a:effectRef idx="0">
              <a:schemeClr val="accent5"/>
            </a:effectRef>
            <a:fontRef idx="minor">
              <a:schemeClr val="tx1"/>
            </a:fontRef>
          </p:style>
        </p:cxnSp>
      </p:grpSp>
      <p:cxnSp>
        <p:nvCxnSpPr>
          <p:cNvPr id="9" name="Straight Arrow Connector 8">
            <a:extLst>
              <a:ext uri="{FF2B5EF4-FFF2-40B4-BE49-F238E27FC236}">
                <a16:creationId xmlns:a16="http://schemas.microsoft.com/office/drawing/2014/main" id="{B21388B8-C506-48A5-BBE0-47BDC558A9E3}"/>
              </a:ext>
            </a:extLst>
          </p:cNvPr>
          <p:cNvCxnSpPr/>
          <p:nvPr/>
        </p:nvCxnSpPr>
        <p:spPr>
          <a:xfrm flipH="1" flipV="1">
            <a:off x="3810000" y="2057400"/>
            <a:ext cx="1295400" cy="91706"/>
          </a:xfrm>
          <a:prstGeom prst="straightConnector1">
            <a:avLst/>
          </a:prstGeom>
          <a:ln>
            <a:solidFill>
              <a:schemeClr val="accent5"/>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C5616B28-6A5D-4618-9887-6448F6EA24F2}"/>
              </a:ext>
            </a:extLst>
          </p:cNvPr>
          <p:cNvCxnSpPr>
            <a:cxnSpLocks/>
          </p:cNvCxnSpPr>
          <p:nvPr/>
        </p:nvCxnSpPr>
        <p:spPr>
          <a:xfrm flipH="1">
            <a:off x="3810000" y="2134749"/>
            <a:ext cx="1295400" cy="381000"/>
          </a:xfrm>
          <a:prstGeom prst="straightConnector1">
            <a:avLst/>
          </a:prstGeom>
          <a:ln>
            <a:solidFill>
              <a:schemeClr val="accent5"/>
            </a:solidFill>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92DC8DFE-6126-4F27-BD6D-B05B145F5248}"/>
              </a:ext>
            </a:extLst>
          </p:cNvPr>
          <p:cNvCxnSpPr>
            <a:cxnSpLocks/>
          </p:cNvCxnSpPr>
          <p:nvPr/>
        </p:nvCxnSpPr>
        <p:spPr>
          <a:xfrm flipH="1">
            <a:off x="3810000" y="2149106"/>
            <a:ext cx="1295400" cy="975094"/>
          </a:xfrm>
          <a:prstGeom prst="straightConnector1">
            <a:avLst/>
          </a:prstGeom>
          <a:ln>
            <a:solidFill>
              <a:schemeClr val="accent5"/>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3995816"/>
      </p:ext>
    </p:extLst>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Relation between error and weights</a:t>
            </a:r>
          </a:p>
        </p:txBody>
      </p:sp>
      <p:sp>
        <p:nvSpPr>
          <p:cNvPr id="4" name="TextBox 3">
            <a:extLst>
              <a:ext uri="{FF2B5EF4-FFF2-40B4-BE49-F238E27FC236}">
                <a16:creationId xmlns:a16="http://schemas.microsoft.com/office/drawing/2014/main" id="{4F82107E-F02D-4B45-BA04-FB653C59EE30}"/>
              </a:ext>
            </a:extLst>
          </p:cNvPr>
          <p:cNvSpPr txBox="1"/>
          <p:nvPr/>
        </p:nvSpPr>
        <p:spPr>
          <a:xfrm>
            <a:off x="434546" y="1799730"/>
            <a:ext cx="8686800" cy="738664"/>
          </a:xfrm>
          <a:prstGeom prst="rect">
            <a:avLst/>
          </a:prstGeom>
          <a:noFill/>
        </p:spPr>
        <p:txBody>
          <a:bodyPr wrap="square" rtlCol="0">
            <a:spAutoFit/>
          </a:bodyPr>
          <a:lstStyle/>
          <a:p>
            <a:r>
              <a:rPr lang="en-US" sz="1400" dirty="0"/>
              <a:t>Since part of neuron function is linear equation (before applying the non-linear transformation), the error at each neuron can be expressed in terms of the linear equation.</a:t>
            </a:r>
          </a:p>
          <a:p>
            <a:endParaRPr lang="en-US" sz="1400" dirty="0"/>
          </a:p>
        </p:txBody>
      </p:sp>
      <p:sp>
        <p:nvSpPr>
          <p:cNvPr id="20" name="TextBox 19">
            <a:extLst>
              <a:ext uri="{FF2B5EF4-FFF2-40B4-BE49-F238E27FC236}">
                <a16:creationId xmlns:a16="http://schemas.microsoft.com/office/drawing/2014/main" id="{BB19BC7D-5AA3-4B4B-A0FE-DC1DEF070270}"/>
              </a:ext>
            </a:extLst>
          </p:cNvPr>
          <p:cNvSpPr txBox="1"/>
          <p:nvPr/>
        </p:nvSpPr>
        <p:spPr>
          <a:xfrm rot="21292494">
            <a:off x="2846174" y="3556576"/>
            <a:ext cx="1712422" cy="276999"/>
          </a:xfrm>
          <a:prstGeom prst="rect">
            <a:avLst/>
          </a:prstGeom>
          <a:solidFill>
            <a:schemeClr val="accent4">
              <a:lumMod val="40000"/>
              <a:lumOff val="60000"/>
            </a:schemeClr>
          </a:solidFill>
        </p:spPr>
        <p:txBody>
          <a:bodyPr wrap="square" rtlCol="0">
            <a:spAutoFit/>
          </a:bodyPr>
          <a:lstStyle/>
          <a:p>
            <a:r>
              <a:rPr lang="en-US" sz="1200" dirty="0"/>
              <a:t>Error e1 in prediction</a:t>
            </a:r>
          </a:p>
        </p:txBody>
      </p:sp>
      <p:cxnSp>
        <p:nvCxnSpPr>
          <p:cNvPr id="6" name="Straight Connector 5">
            <a:extLst>
              <a:ext uri="{FF2B5EF4-FFF2-40B4-BE49-F238E27FC236}">
                <a16:creationId xmlns:a16="http://schemas.microsoft.com/office/drawing/2014/main" id="{391764BD-5D74-42DA-BD02-F8977761864B}"/>
              </a:ext>
            </a:extLst>
          </p:cNvPr>
          <p:cNvCxnSpPr/>
          <p:nvPr/>
        </p:nvCxnSpPr>
        <p:spPr>
          <a:xfrm>
            <a:off x="1981200" y="2667000"/>
            <a:ext cx="0" cy="28956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30646EC-A159-4614-9E82-EE6165C82D36}"/>
              </a:ext>
            </a:extLst>
          </p:cNvPr>
          <p:cNvCxnSpPr>
            <a:cxnSpLocks/>
          </p:cNvCxnSpPr>
          <p:nvPr/>
        </p:nvCxnSpPr>
        <p:spPr>
          <a:xfrm flipH="1">
            <a:off x="1981200" y="5562600"/>
            <a:ext cx="365760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301B505-4A0F-4D9C-AB0B-E7F064B36240}"/>
              </a:ext>
            </a:extLst>
          </p:cNvPr>
          <p:cNvCxnSpPr>
            <a:cxnSpLocks/>
          </p:cNvCxnSpPr>
          <p:nvPr/>
        </p:nvCxnSpPr>
        <p:spPr>
          <a:xfrm flipV="1">
            <a:off x="1143000" y="3335364"/>
            <a:ext cx="6858000" cy="154143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F0AB5C0-B071-4322-95AD-4E79717322CB}"/>
              </a:ext>
            </a:extLst>
          </p:cNvPr>
          <p:cNvSpPr txBox="1"/>
          <p:nvPr/>
        </p:nvSpPr>
        <p:spPr>
          <a:xfrm rot="20841420">
            <a:off x="6531615" y="3181476"/>
            <a:ext cx="1676394" cy="307777"/>
          </a:xfrm>
          <a:prstGeom prst="rect">
            <a:avLst/>
          </a:prstGeom>
          <a:noFill/>
        </p:spPr>
        <p:txBody>
          <a:bodyPr wrap="square" rtlCol="0">
            <a:spAutoFit/>
          </a:bodyPr>
          <a:lstStyle/>
          <a:p>
            <a:r>
              <a:rPr lang="en-US" sz="1400" dirty="0"/>
              <a:t>Y = w1x + c</a:t>
            </a:r>
          </a:p>
        </p:txBody>
      </p:sp>
      <p:sp>
        <p:nvSpPr>
          <p:cNvPr id="13" name="Oval 12">
            <a:extLst>
              <a:ext uri="{FF2B5EF4-FFF2-40B4-BE49-F238E27FC236}">
                <a16:creationId xmlns:a16="http://schemas.microsoft.com/office/drawing/2014/main" id="{586B10B6-8DA9-4216-BA42-96E634A439F3}"/>
              </a:ext>
            </a:extLst>
          </p:cNvPr>
          <p:cNvSpPr/>
          <p:nvPr/>
        </p:nvSpPr>
        <p:spPr>
          <a:xfrm flipH="1" flipV="1">
            <a:off x="4598761" y="3261264"/>
            <a:ext cx="76203" cy="76200"/>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2CF9EC7-A1FA-4061-B143-327F7D1519BA}"/>
              </a:ext>
            </a:extLst>
          </p:cNvPr>
          <p:cNvCxnSpPr/>
          <p:nvPr/>
        </p:nvCxnSpPr>
        <p:spPr>
          <a:xfrm>
            <a:off x="4648200" y="4114800"/>
            <a:ext cx="0" cy="1447800"/>
          </a:xfrm>
          <a:prstGeom prst="line">
            <a:avLst/>
          </a:prstGeom>
          <a:ln>
            <a:prstDash val="dash"/>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ACD3BA21-341A-4DB4-BBD9-D6263AC70898}"/>
              </a:ext>
            </a:extLst>
          </p:cNvPr>
          <p:cNvSpPr txBox="1"/>
          <p:nvPr/>
        </p:nvSpPr>
        <p:spPr>
          <a:xfrm>
            <a:off x="4697619" y="3163389"/>
            <a:ext cx="1523995" cy="276999"/>
          </a:xfrm>
          <a:prstGeom prst="rect">
            <a:avLst/>
          </a:prstGeom>
          <a:noFill/>
        </p:spPr>
        <p:txBody>
          <a:bodyPr wrap="square" rtlCol="0">
            <a:spAutoFit/>
          </a:bodyPr>
          <a:lstStyle/>
          <a:p>
            <a:r>
              <a:rPr lang="en-US" sz="1200" dirty="0"/>
              <a:t>Actual y1 given X1</a:t>
            </a:r>
          </a:p>
        </p:txBody>
      </p:sp>
      <p:sp>
        <p:nvSpPr>
          <p:cNvPr id="17" name="Oval 16">
            <a:extLst>
              <a:ext uri="{FF2B5EF4-FFF2-40B4-BE49-F238E27FC236}">
                <a16:creationId xmlns:a16="http://schemas.microsoft.com/office/drawing/2014/main" id="{BCDD5830-7405-4E63-9581-66697A12BD32}"/>
              </a:ext>
            </a:extLst>
          </p:cNvPr>
          <p:cNvSpPr/>
          <p:nvPr/>
        </p:nvSpPr>
        <p:spPr>
          <a:xfrm flipH="1" flipV="1">
            <a:off x="4609071" y="4038600"/>
            <a:ext cx="76203"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E8C3C45-804D-4B08-9422-517BD4A8DBF1}"/>
              </a:ext>
            </a:extLst>
          </p:cNvPr>
          <p:cNvSpPr txBox="1"/>
          <p:nvPr/>
        </p:nvSpPr>
        <p:spPr>
          <a:xfrm>
            <a:off x="4826339" y="4076700"/>
            <a:ext cx="1803061" cy="276999"/>
          </a:xfrm>
          <a:prstGeom prst="rect">
            <a:avLst/>
          </a:prstGeom>
          <a:noFill/>
        </p:spPr>
        <p:txBody>
          <a:bodyPr wrap="square" rtlCol="0">
            <a:spAutoFit/>
          </a:bodyPr>
          <a:lstStyle/>
          <a:p>
            <a:r>
              <a:rPr lang="en-US" sz="1200" dirty="0"/>
              <a:t>Predicted y1 given X1</a:t>
            </a:r>
          </a:p>
        </p:txBody>
      </p:sp>
      <p:sp>
        <p:nvSpPr>
          <p:cNvPr id="19" name="Left Brace 18">
            <a:extLst>
              <a:ext uri="{FF2B5EF4-FFF2-40B4-BE49-F238E27FC236}">
                <a16:creationId xmlns:a16="http://schemas.microsoft.com/office/drawing/2014/main" id="{52345EE5-888C-4520-B88A-51CA23ACF79E}"/>
              </a:ext>
            </a:extLst>
          </p:cNvPr>
          <p:cNvSpPr/>
          <p:nvPr/>
        </p:nvSpPr>
        <p:spPr>
          <a:xfrm>
            <a:off x="4446382" y="3261264"/>
            <a:ext cx="125618" cy="81543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12F1345-85E4-43E5-B5DB-C698D0DF59D8}"/>
              </a:ext>
            </a:extLst>
          </p:cNvPr>
          <p:cNvCxnSpPr/>
          <p:nvPr/>
        </p:nvCxnSpPr>
        <p:spPr>
          <a:xfrm>
            <a:off x="1981200" y="4701733"/>
            <a:ext cx="4038600" cy="0"/>
          </a:xfrm>
          <a:prstGeom prst="line">
            <a:avLst/>
          </a:prstGeom>
          <a:ln>
            <a:prstDash val="lgDash"/>
          </a:ln>
        </p:spPr>
        <p:style>
          <a:lnRef idx="2">
            <a:schemeClr val="dk1"/>
          </a:lnRef>
          <a:fillRef idx="0">
            <a:schemeClr val="dk1"/>
          </a:fillRef>
          <a:effectRef idx="1">
            <a:schemeClr val="dk1"/>
          </a:effectRef>
          <a:fontRef idx="minor">
            <a:schemeClr val="tx1"/>
          </a:fontRef>
        </p:style>
      </p:cxnSp>
      <p:sp>
        <p:nvSpPr>
          <p:cNvPr id="23" name="Arc 22">
            <a:extLst>
              <a:ext uri="{FF2B5EF4-FFF2-40B4-BE49-F238E27FC236}">
                <a16:creationId xmlns:a16="http://schemas.microsoft.com/office/drawing/2014/main" id="{3C9E8920-1CF2-4AD8-A9DA-30ECF3FE864E}"/>
              </a:ext>
            </a:extLst>
          </p:cNvPr>
          <p:cNvSpPr/>
          <p:nvPr/>
        </p:nvSpPr>
        <p:spPr>
          <a:xfrm>
            <a:off x="4000500" y="4215199"/>
            <a:ext cx="445882" cy="486532"/>
          </a:xfrm>
          <a:prstGeom prst="arc">
            <a:avLst>
              <a:gd name="adj1" fmla="val 16200000"/>
              <a:gd name="adj2" fmla="val 42540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3B52385-F951-463C-B636-3EB52D59DDB9}"/>
              </a:ext>
            </a:extLst>
          </p:cNvPr>
          <p:cNvSpPr txBox="1"/>
          <p:nvPr/>
        </p:nvSpPr>
        <p:spPr>
          <a:xfrm>
            <a:off x="3810000" y="4326966"/>
            <a:ext cx="407781" cy="276999"/>
          </a:xfrm>
          <a:prstGeom prst="rect">
            <a:avLst/>
          </a:prstGeom>
          <a:noFill/>
        </p:spPr>
        <p:txBody>
          <a:bodyPr wrap="square" rtlCol="0">
            <a:spAutoFit/>
          </a:bodyPr>
          <a:lstStyle/>
          <a:p>
            <a:r>
              <a:rPr lang="en-US" sz="1200" dirty="0"/>
              <a:t>w1</a:t>
            </a:r>
          </a:p>
        </p:txBody>
      </p:sp>
      <p:cxnSp>
        <p:nvCxnSpPr>
          <p:cNvPr id="26" name="Straight Connector 25">
            <a:extLst>
              <a:ext uri="{FF2B5EF4-FFF2-40B4-BE49-F238E27FC236}">
                <a16:creationId xmlns:a16="http://schemas.microsoft.com/office/drawing/2014/main" id="{05B3E8FE-7DDC-4986-AF94-E2E6E4119961}"/>
              </a:ext>
            </a:extLst>
          </p:cNvPr>
          <p:cNvCxnSpPr>
            <a:cxnSpLocks/>
          </p:cNvCxnSpPr>
          <p:nvPr/>
        </p:nvCxnSpPr>
        <p:spPr>
          <a:xfrm flipV="1">
            <a:off x="838200" y="2538395"/>
            <a:ext cx="5257800" cy="2788372"/>
          </a:xfrm>
          <a:prstGeom prst="line">
            <a:avLst/>
          </a:prstGeom>
        </p:spPr>
        <p:style>
          <a:lnRef idx="1">
            <a:schemeClr val="accent6"/>
          </a:lnRef>
          <a:fillRef idx="0">
            <a:schemeClr val="accent6"/>
          </a:fillRef>
          <a:effectRef idx="0">
            <a:schemeClr val="accent6"/>
          </a:effectRef>
          <a:fontRef idx="minor">
            <a:schemeClr val="tx1"/>
          </a:fontRef>
        </p:style>
      </p:cxnSp>
      <p:sp>
        <p:nvSpPr>
          <p:cNvPr id="29" name="TextBox 28">
            <a:extLst>
              <a:ext uri="{FF2B5EF4-FFF2-40B4-BE49-F238E27FC236}">
                <a16:creationId xmlns:a16="http://schemas.microsoft.com/office/drawing/2014/main" id="{2D57D77A-1604-4A07-BDB6-6B74EF32B0D2}"/>
              </a:ext>
            </a:extLst>
          </p:cNvPr>
          <p:cNvSpPr txBox="1"/>
          <p:nvPr/>
        </p:nvSpPr>
        <p:spPr>
          <a:xfrm>
            <a:off x="3124201" y="4083525"/>
            <a:ext cx="566361" cy="276999"/>
          </a:xfrm>
          <a:prstGeom prst="rect">
            <a:avLst/>
          </a:prstGeom>
          <a:noFill/>
        </p:spPr>
        <p:txBody>
          <a:bodyPr wrap="square" rtlCol="0">
            <a:spAutoFit/>
          </a:bodyPr>
          <a:lstStyle/>
          <a:p>
            <a:r>
              <a:rPr lang="en-US" sz="1200" dirty="0"/>
              <a:t>d(w)</a:t>
            </a:r>
          </a:p>
        </p:txBody>
      </p:sp>
      <p:sp>
        <p:nvSpPr>
          <p:cNvPr id="31" name="TextBox 30">
            <a:extLst>
              <a:ext uri="{FF2B5EF4-FFF2-40B4-BE49-F238E27FC236}">
                <a16:creationId xmlns:a16="http://schemas.microsoft.com/office/drawing/2014/main" id="{FC9663F2-F820-4B02-9451-03EF91252171}"/>
              </a:ext>
            </a:extLst>
          </p:cNvPr>
          <p:cNvSpPr txBox="1"/>
          <p:nvPr/>
        </p:nvSpPr>
        <p:spPr>
          <a:xfrm rot="19874792">
            <a:off x="5181602" y="2136304"/>
            <a:ext cx="1676394" cy="523220"/>
          </a:xfrm>
          <a:prstGeom prst="rect">
            <a:avLst/>
          </a:prstGeom>
          <a:noFill/>
        </p:spPr>
        <p:txBody>
          <a:bodyPr wrap="square" rtlCol="0">
            <a:spAutoFit/>
          </a:bodyPr>
          <a:lstStyle/>
          <a:p>
            <a:r>
              <a:rPr lang="en-US" sz="1400" dirty="0"/>
              <a:t>Y = (w1+ d(w))x + c</a:t>
            </a:r>
          </a:p>
        </p:txBody>
      </p:sp>
      <p:sp>
        <p:nvSpPr>
          <p:cNvPr id="32" name="TextBox 31">
            <a:extLst>
              <a:ext uri="{FF2B5EF4-FFF2-40B4-BE49-F238E27FC236}">
                <a16:creationId xmlns:a16="http://schemas.microsoft.com/office/drawing/2014/main" id="{071E732F-4F94-4932-94A2-3DBAC5344C95}"/>
              </a:ext>
            </a:extLst>
          </p:cNvPr>
          <p:cNvSpPr txBox="1"/>
          <p:nvPr/>
        </p:nvSpPr>
        <p:spPr>
          <a:xfrm>
            <a:off x="6876354" y="4024566"/>
            <a:ext cx="2352303" cy="2154436"/>
          </a:xfrm>
          <a:prstGeom prst="rect">
            <a:avLst/>
          </a:prstGeom>
          <a:noFill/>
        </p:spPr>
        <p:txBody>
          <a:bodyPr wrap="square" rtlCol="0">
            <a:spAutoFit/>
          </a:bodyPr>
          <a:lstStyle/>
          <a:p>
            <a:r>
              <a:rPr lang="en-US" sz="1400" dirty="0"/>
              <a:t>e1 = yellow – red </a:t>
            </a:r>
          </a:p>
          <a:p>
            <a:r>
              <a:rPr lang="en-US" sz="1400" dirty="0"/>
              <a:t> = </a:t>
            </a:r>
            <a:r>
              <a:rPr lang="en-US" sz="1400" dirty="0" err="1"/>
              <a:t>y_actual</a:t>
            </a:r>
            <a:r>
              <a:rPr lang="en-US" sz="1400" dirty="0"/>
              <a:t> -  </a:t>
            </a:r>
            <a:r>
              <a:rPr lang="en-US" sz="1400" dirty="0" err="1"/>
              <a:t>y_pred</a:t>
            </a:r>
            <a:r>
              <a:rPr lang="en-US" sz="1400" dirty="0"/>
              <a:t> </a:t>
            </a:r>
          </a:p>
          <a:p>
            <a:r>
              <a:rPr lang="en-US" sz="1400" dirty="0"/>
              <a:t>= (w1+dm)x + c - (w1x + c)</a:t>
            </a:r>
          </a:p>
          <a:p>
            <a:r>
              <a:rPr lang="en-US" sz="1400" dirty="0"/>
              <a:t>= w1x + c + </a:t>
            </a:r>
            <a:r>
              <a:rPr lang="en-US" sz="1400" dirty="0" err="1"/>
              <a:t>dwx</a:t>
            </a:r>
            <a:r>
              <a:rPr lang="en-US" sz="1400" dirty="0"/>
              <a:t> – w1x -c </a:t>
            </a:r>
          </a:p>
          <a:p>
            <a:r>
              <a:rPr lang="en-US" sz="1400" dirty="0"/>
              <a:t>= </a:t>
            </a:r>
            <a:r>
              <a:rPr lang="en-US" sz="1400" dirty="0" err="1"/>
              <a:t>dwx</a:t>
            </a:r>
            <a:endParaRPr lang="en-US" sz="1400" dirty="0"/>
          </a:p>
          <a:p>
            <a:endParaRPr lang="en-US" sz="1400" dirty="0"/>
          </a:p>
          <a:p>
            <a:r>
              <a:rPr lang="en-US" sz="1400" b="1" u="sng" dirty="0"/>
              <a:t>Hence  </a:t>
            </a:r>
            <a:r>
              <a:rPr lang="en-US" sz="1400" b="1" u="sng" dirty="0" err="1"/>
              <a:t>dw</a:t>
            </a:r>
            <a:r>
              <a:rPr lang="en-US" sz="1400" b="1" u="sng" dirty="0"/>
              <a:t> = e1 / x</a:t>
            </a:r>
          </a:p>
          <a:p>
            <a:endParaRPr lang="en-US" dirty="0">
              <a:solidFill>
                <a:schemeClr val="tx1">
                  <a:lumMod val="50000"/>
                  <a:lumOff val="50000"/>
                </a:schemeClr>
              </a:solidFill>
            </a:endParaRPr>
          </a:p>
          <a:p>
            <a:endParaRPr lang="en-US" dirty="0">
              <a:solidFill>
                <a:schemeClr val="tx1">
                  <a:lumMod val="50000"/>
                  <a:lumOff val="50000"/>
                </a:schemeClr>
              </a:solidFill>
            </a:endParaRPr>
          </a:p>
        </p:txBody>
      </p:sp>
      <p:sp>
        <p:nvSpPr>
          <p:cNvPr id="33" name="TextBox 32">
            <a:extLst>
              <a:ext uri="{FF2B5EF4-FFF2-40B4-BE49-F238E27FC236}">
                <a16:creationId xmlns:a16="http://schemas.microsoft.com/office/drawing/2014/main" id="{1C2E843B-F75B-49A0-A106-43793C2B9A81}"/>
              </a:ext>
            </a:extLst>
          </p:cNvPr>
          <p:cNvSpPr txBox="1"/>
          <p:nvPr/>
        </p:nvSpPr>
        <p:spPr>
          <a:xfrm>
            <a:off x="434545" y="5791200"/>
            <a:ext cx="8436009" cy="338554"/>
          </a:xfrm>
          <a:prstGeom prst="rect">
            <a:avLst/>
          </a:prstGeom>
          <a:noFill/>
        </p:spPr>
        <p:txBody>
          <a:bodyPr wrap="square" rtlCol="0">
            <a:spAutoFit/>
          </a:bodyPr>
          <a:lstStyle/>
          <a:p>
            <a:r>
              <a:rPr lang="en-US" sz="1600" dirty="0"/>
              <a:t>The change required in m (</a:t>
            </a:r>
            <a:r>
              <a:rPr lang="en-US" sz="1600" dirty="0" err="1"/>
              <a:t>dw</a:t>
            </a:r>
            <a:r>
              <a:rPr lang="en-US" sz="1600" dirty="0"/>
              <a:t>) is  e1/x.   </a:t>
            </a:r>
          </a:p>
        </p:txBody>
      </p:sp>
      <p:sp>
        <p:nvSpPr>
          <p:cNvPr id="27" name="Arc 26">
            <a:extLst>
              <a:ext uri="{FF2B5EF4-FFF2-40B4-BE49-F238E27FC236}">
                <a16:creationId xmlns:a16="http://schemas.microsoft.com/office/drawing/2014/main" id="{DE64BEF6-B80F-495C-9C74-DB1467DF17A6}"/>
              </a:ext>
            </a:extLst>
          </p:cNvPr>
          <p:cNvSpPr/>
          <p:nvPr/>
        </p:nvSpPr>
        <p:spPr>
          <a:xfrm rot="19165470">
            <a:off x="3141337" y="3934038"/>
            <a:ext cx="445882" cy="486532"/>
          </a:xfrm>
          <a:prstGeom prst="arc">
            <a:avLst>
              <a:gd name="adj1" fmla="val 19777621"/>
              <a:gd name="adj2" fmla="val 42540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2942691"/>
      </p:ext>
    </p:extLst>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533400" y="1066800"/>
            <a:ext cx="8305800" cy="2637710"/>
          </a:xfrm>
          <a:prstGeom prst="rect">
            <a:avLst/>
          </a:prstGeom>
          <a:noFill/>
        </p:spPr>
        <p:txBody>
          <a:bodyPr wrap="square" rtlCol="0">
            <a:spAutoFit/>
          </a:bodyPr>
          <a:lstStyle/>
          <a:p>
            <a:pPr marL="342900" lvl="0" indent="-342900">
              <a:lnSpc>
                <a:spcPct val="150000"/>
              </a:lnSpc>
              <a:buAutoNum type="arabicPeriod"/>
            </a:pPr>
            <a:r>
              <a:rPr lang="en-US" sz="1400" dirty="0">
                <a:solidFill>
                  <a:srgbClr val="000000"/>
                </a:solidFill>
              </a:rPr>
              <a:t>Vectors and vector algebra (Addition, Subtraction, Multiplication,). We did not cover cross products</a:t>
            </a:r>
          </a:p>
          <a:p>
            <a:pPr marL="342900" lvl="0" indent="-342900">
              <a:lnSpc>
                <a:spcPct val="150000"/>
              </a:lnSpc>
              <a:buAutoNum type="arabicPeriod"/>
            </a:pPr>
            <a:r>
              <a:rPr lang="en-US" sz="1400" dirty="0">
                <a:solidFill>
                  <a:srgbClr val="000000"/>
                </a:solidFill>
              </a:rPr>
              <a:t>Matrix Algebra (Addition, Subtraction, Multiplication, finding inverse). We did not cover </a:t>
            </a:r>
            <a:r>
              <a:rPr lang="en-US" sz="1400" dirty="0" err="1">
                <a:solidFill>
                  <a:srgbClr val="000000"/>
                </a:solidFill>
              </a:rPr>
              <a:t>deteminants</a:t>
            </a:r>
            <a:r>
              <a:rPr lang="en-US" sz="1400" dirty="0">
                <a:solidFill>
                  <a:srgbClr val="000000"/>
                </a:solidFill>
              </a:rPr>
              <a:t> of matrices, inverse of matrices </a:t>
            </a:r>
            <a:r>
              <a:rPr lang="en-US" sz="1400" dirty="0" err="1">
                <a:solidFill>
                  <a:srgbClr val="000000"/>
                </a:solidFill>
              </a:rPr>
              <a:t>etc</a:t>
            </a:r>
            <a:endParaRPr lang="en-US" sz="1400" dirty="0">
              <a:solidFill>
                <a:srgbClr val="000000"/>
              </a:solidFill>
            </a:endParaRPr>
          </a:p>
          <a:p>
            <a:pPr marL="342900" lvl="0" indent="-342900">
              <a:lnSpc>
                <a:spcPct val="150000"/>
              </a:lnSpc>
              <a:buAutoNum type="arabicPeriod"/>
            </a:pPr>
            <a:r>
              <a:rPr lang="en-US" sz="1400" dirty="0">
                <a:solidFill>
                  <a:srgbClr val="000000"/>
                </a:solidFill>
              </a:rPr>
              <a:t>Error function and it’s relation with the model parameters of slop and bias</a:t>
            </a:r>
          </a:p>
          <a:p>
            <a:pPr marL="342900" lvl="0" indent="-342900">
              <a:lnSpc>
                <a:spcPct val="150000"/>
              </a:lnSpc>
              <a:buAutoNum type="arabicPeriod"/>
            </a:pPr>
            <a:r>
              <a:rPr lang="en-US" sz="1400" dirty="0">
                <a:solidFill>
                  <a:srgbClr val="000000"/>
                </a:solidFill>
              </a:rPr>
              <a:t>Gradient descent based on partial derivatives. Did not cover the types of gradient descent algorithms</a:t>
            </a:r>
          </a:p>
          <a:p>
            <a:pPr marL="342900" lvl="0" indent="-342900">
              <a:lnSpc>
                <a:spcPct val="150000"/>
              </a:lnSpc>
              <a:buAutoNum type="arabicPeriod"/>
            </a:pPr>
            <a:r>
              <a:rPr lang="en-US" sz="1400" dirty="0">
                <a:solidFill>
                  <a:srgbClr val="000000"/>
                </a:solidFill>
              </a:rPr>
              <a:t>Neural network forward and backward propagation</a:t>
            </a:r>
          </a:p>
          <a:p>
            <a:pPr marL="342900" lvl="0" indent="-342900">
              <a:lnSpc>
                <a:spcPct val="150000"/>
              </a:lnSpc>
              <a:buAutoNum type="arabicPeriod"/>
            </a:pPr>
            <a:r>
              <a:rPr lang="en-US" sz="1400" dirty="0">
                <a:solidFill>
                  <a:srgbClr val="000000"/>
                </a:solidFill>
              </a:rPr>
              <a:t>Relation between error and amount of change in m </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8304977-B611-4BCE-81B9-E3C70EA77303}"/>
              </a:ext>
            </a:extLst>
          </p:cNvPr>
          <p:cNvSpPr txBox="1"/>
          <p:nvPr/>
        </p:nvSpPr>
        <p:spPr>
          <a:xfrm>
            <a:off x="259379" y="685800"/>
            <a:ext cx="8382000" cy="381000"/>
          </a:xfrm>
          <a:prstGeom prst="rect">
            <a:avLst/>
          </a:prstGeom>
          <a:noFill/>
        </p:spPr>
        <p:txBody>
          <a:bodyPr wrap="square" rtlCol="0">
            <a:spAutoFit/>
          </a:bodyPr>
          <a:lstStyle/>
          <a:p>
            <a:r>
              <a:rPr lang="en-US" b="1" dirty="0"/>
              <a:t>Summary </a:t>
            </a:r>
          </a:p>
        </p:txBody>
      </p:sp>
      <p:sp>
        <p:nvSpPr>
          <p:cNvPr id="3" name="TextBox 2">
            <a:extLst>
              <a:ext uri="{FF2B5EF4-FFF2-40B4-BE49-F238E27FC236}">
                <a16:creationId xmlns:a16="http://schemas.microsoft.com/office/drawing/2014/main" id="{6F948E5A-379A-4FB1-95D8-5294B01E37BF}"/>
              </a:ext>
            </a:extLst>
          </p:cNvPr>
          <p:cNvSpPr txBox="1"/>
          <p:nvPr/>
        </p:nvSpPr>
        <p:spPr>
          <a:xfrm>
            <a:off x="502621" y="3838543"/>
            <a:ext cx="8107979" cy="646331"/>
          </a:xfrm>
          <a:prstGeom prst="rect">
            <a:avLst/>
          </a:prstGeom>
          <a:noFill/>
        </p:spPr>
        <p:txBody>
          <a:bodyPr wrap="square" rtlCol="0">
            <a:spAutoFit/>
          </a:bodyPr>
          <a:lstStyle/>
          <a:p>
            <a:r>
              <a:rPr lang="en-US" b="1" dirty="0"/>
              <a:t>Note: </a:t>
            </a:r>
            <a:r>
              <a:rPr lang="en-US" dirty="0"/>
              <a:t>Conceptual understanding is more important than mugging up the formulas. </a:t>
            </a:r>
          </a:p>
        </p:txBody>
      </p:sp>
      <p:sp>
        <p:nvSpPr>
          <p:cNvPr id="4" name="TextBox 3">
            <a:extLst>
              <a:ext uri="{FF2B5EF4-FFF2-40B4-BE49-F238E27FC236}">
                <a16:creationId xmlns:a16="http://schemas.microsoft.com/office/drawing/2014/main" id="{8412897A-9ED0-40E5-82D4-E2E302BCAADF}"/>
              </a:ext>
            </a:extLst>
          </p:cNvPr>
          <p:cNvSpPr txBox="1"/>
          <p:nvPr/>
        </p:nvSpPr>
        <p:spPr>
          <a:xfrm>
            <a:off x="2590800" y="4953000"/>
            <a:ext cx="3124200" cy="646331"/>
          </a:xfrm>
          <a:prstGeom prst="rect">
            <a:avLst/>
          </a:prstGeom>
          <a:noFill/>
        </p:spPr>
        <p:txBody>
          <a:bodyPr wrap="square" rtlCol="0">
            <a:spAutoFit/>
          </a:bodyPr>
          <a:lstStyle/>
          <a:p>
            <a:endParaRPr lang="en-US" dirty="0">
              <a:solidFill>
                <a:schemeClr val="tx1">
                  <a:lumMod val="50000"/>
                  <a:lumOff val="50000"/>
                </a:schemeClr>
              </a:solidFill>
            </a:endParaRPr>
          </a:p>
          <a:p>
            <a:pPr algn="ctr"/>
            <a:r>
              <a:rPr lang="en-US" dirty="0"/>
              <a:t>End </a:t>
            </a:r>
          </a:p>
        </p:txBody>
      </p:sp>
    </p:spTree>
    <p:extLst>
      <p:ext uri="{BB962C8B-B14F-4D97-AF65-F5344CB8AC3E}">
        <p14:creationId xmlns:p14="http://schemas.microsoft.com/office/powerpoint/2010/main" val="2429670531"/>
      </p:ext>
    </p:extLst>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56F53A3-DC25-44B6-933A-6461396E5FD0}"/>
              </a:ext>
            </a:extLst>
          </p:cNvPr>
          <p:cNvCxnSpPr/>
          <p:nvPr/>
        </p:nvCxnSpPr>
        <p:spPr>
          <a:xfrm>
            <a:off x="1828800" y="1759648"/>
            <a:ext cx="0" cy="1381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238B7B6-8D6D-4CF9-B5D5-F59C63974114}"/>
              </a:ext>
            </a:extLst>
          </p:cNvPr>
          <p:cNvCxnSpPr/>
          <p:nvPr/>
        </p:nvCxnSpPr>
        <p:spPr>
          <a:xfrm>
            <a:off x="1695450" y="2998533"/>
            <a:ext cx="1809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A5336CF-466B-4589-9528-D275E8E2B274}"/>
              </a:ext>
            </a:extLst>
          </p:cNvPr>
          <p:cNvCxnSpPr/>
          <p:nvPr/>
        </p:nvCxnSpPr>
        <p:spPr>
          <a:xfrm>
            <a:off x="2647950" y="1769808"/>
            <a:ext cx="0" cy="13811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68460E4-74E9-44E2-8575-F76F7A0B679E}"/>
              </a:ext>
            </a:extLst>
          </p:cNvPr>
          <p:cNvCxnSpPr/>
          <p:nvPr/>
        </p:nvCxnSpPr>
        <p:spPr>
          <a:xfrm flipH="1">
            <a:off x="1666875" y="2380043"/>
            <a:ext cx="13906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Text Box 2">
            <a:extLst>
              <a:ext uri="{FF2B5EF4-FFF2-40B4-BE49-F238E27FC236}">
                <a16:creationId xmlns:a16="http://schemas.microsoft.com/office/drawing/2014/main" id="{FB1F3396-786B-4BA3-88EC-069292AE51D1}"/>
              </a:ext>
            </a:extLst>
          </p:cNvPr>
          <p:cNvSpPr txBox="1">
            <a:spLocks noChangeArrowheads="1"/>
          </p:cNvSpPr>
          <p:nvPr/>
        </p:nvSpPr>
        <p:spPr bwMode="auto">
          <a:xfrm>
            <a:off x="2080837" y="3243262"/>
            <a:ext cx="1476375" cy="246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X1 variable with X1bar</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8" name="Text Box 10">
            <a:extLst>
              <a:ext uri="{FF2B5EF4-FFF2-40B4-BE49-F238E27FC236}">
                <a16:creationId xmlns:a16="http://schemas.microsoft.com/office/drawing/2014/main" id="{F87DEDF8-4E3E-40F4-ABBC-016397646FF0}"/>
              </a:ext>
            </a:extLst>
          </p:cNvPr>
          <p:cNvSpPr txBox="1">
            <a:spLocks noChangeArrowheads="1"/>
          </p:cNvSpPr>
          <p:nvPr/>
        </p:nvSpPr>
        <p:spPr bwMode="auto">
          <a:xfrm rot="-5400000">
            <a:off x="817087" y="2403617"/>
            <a:ext cx="1513840" cy="246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X2 variable with X2bar</a:t>
            </a:r>
            <a:endParaRPr kumimoji="0" lang="en-US" altLang="en-US" sz="1000" b="0" i="0" u="none" strike="noStrike" cap="none" normalizeH="0" baseline="0">
              <a:ln>
                <a:noFill/>
              </a:ln>
              <a:solidFill>
                <a:schemeClr val="tx1"/>
              </a:solidFill>
              <a:effectLst/>
              <a:latin typeface="Arial" panose="020B0604020202020204" pitchFamily="34" charset="0"/>
            </a:endParaRPr>
          </a:p>
        </p:txBody>
      </p:sp>
      <p:sp>
        <p:nvSpPr>
          <p:cNvPr id="9" name="Oval 8">
            <a:extLst>
              <a:ext uri="{FF2B5EF4-FFF2-40B4-BE49-F238E27FC236}">
                <a16:creationId xmlns:a16="http://schemas.microsoft.com/office/drawing/2014/main" id="{857C9BCC-FC27-4E8E-9214-B04D5CC42B45}"/>
              </a:ext>
            </a:extLst>
          </p:cNvPr>
          <p:cNvSpPr/>
          <p:nvPr/>
        </p:nvSpPr>
        <p:spPr>
          <a:xfrm>
            <a:off x="2600325" y="2322893"/>
            <a:ext cx="104775"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Text Box 9">
            <a:extLst>
              <a:ext uri="{FF2B5EF4-FFF2-40B4-BE49-F238E27FC236}">
                <a16:creationId xmlns:a16="http://schemas.microsoft.com/office/drawing/2014/main" id="{D12A3516-9406-445A-ADA6-F6FF0C66553F}"/>
              </a:ext>
            </a:extLst>
          </p:cNvPr>
          <p:cNvSpPr txBox="1">
            <a:spLocks noChangeArrowheads="1"/>
          </p:cNvSpPr>
          <p:nvPr/>
        </p:nvSpPr>
        <p:spPr bwMode="auto">
          <a:xfrm>
            <a:off x="3019425" y="1709864"/>
            <a:ext cx="895350" cy="7078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All data points occupy this spot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cxnSp>
        <p:nvCxnSpPr>
          <p:cNvPr id="11" name="Connector: Curved 10">
            <a:extLst>
              <a:ext uri="{FF2B5EF4-FFF2-40B4-BE49-F238E27FC236}">
                <a16:creationId xmlns:a16="http://schemas.microsoft.com/office/drawing/2014/main" id="{C039284E-4277-48DC-8E08-E923F757189D}"/>
              </a:ext>
            </a:extLst>
          </p:cNvPr>
          <p:cNvCxnSpPr/>
          <p:nvPr/>
        </p:nvCxnSpPr>
        <p:spPr>
          <a:xfrm flipH="1">
            <a:off x="2704465" y="1912683"/>
            <a:ext cx="352425" cy="4667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EC2B87E-2278-4585-8961-B3982EA71A9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5F9748A1-4F4A-4C9C-BC1D-73F46558292D}"/>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5">
            <a:extLst>
              <a:ext uri="{FF2B5EF4-FFF2-40B4-BE49-F238E27FC236}">
                <a16:creationId xmlns:a16="http://schemas.microsoft.com/office/drawing/2014/main" id="{21940E8C-BEED-470F-983E-336EFD4E9755}"/>
              </a:ext>
            </a:extLst>
          </p:cNvPr>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8">
            <a:extLst>
              <a:ext uri="{FF2B5EF4-FFF2-40B4-BE49-F238E27FC236}">
                <a16:creationId xmlns:a16="http://schemas.microsoft.com/office/drawing/2014/main" id="{86CC8816-3425-4C40-B740-494DC38F8BB5}"/>
              </a:ext>
            </a:extLst>
          </p:cNvPr>
          <p:cNvSpPr>
            <a:spLocks noChangeArrowheads="1"/>
          </p:cNvSpPr>
          <p:nvPr/>
        </p:nvSpPr>
        <p:spPr bwMode="auto">
          <a:xfrm>
            <a:off x="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6" name="Straight Connector 15">
            <a:extLst>
              <a:ext uri="{FF2B5EF4-FFF2-40B4-BE49-F238E27FC236}">
                <a16:creationId xmlns:a16="http://schemas.microsoft.com/office/drawing/2014/main" id="{5A318C85-CD0A-4FF6-A03C-EA7B7EC9B594}"/>
              </a:ext>
            </a:extLst>
          </p:cNvPr>
          <p:cNvCxnSpPr/>
          <p:nvPr/>
        </p:nvCxnSpPr>
        <p:spPr>
          <a:xfrm>
            <a:off x="5534025" y="1775365"/>
            <a:ext cx="0" cy="1381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D182F3-0CE5-40C6-A06B-2FD5D2FF2050}"/>
              </a:ext>
            </a:extLst>
          </p:cNvPr>
          <p:cNvCxnSpPr/>
          <p:nvPr/>
        </p:nvCxnSpPr>
        <p:spPr>
          <a:xfrm>
            <a:off x="5400675" y="3014250"/>
            <a:ext cx="1809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021ECA-392C-4952-8B82-F01F5D18849B}"/>
              </a:ext>
            </a:extLst>
          </p:cNvPr>
          <p:cNvCxnSpPr/>
          <p:nvPr/>
        </p:nvCxnSpPr>
        <p:spPr>
          <a:xfrm>
            <a:off x="6353175" y="1785525"/>
            <a:ext cx="0" cy="13811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921133-D0EA-4A4B-B34F-6AED72F81D95}"/>
              </a:ext>
            </a:extLst>
          </p:cNvPr>
          <p:cNvCxnSpPr/>
          <p:nvPr/>
        </p:nvCxnSpPr>
        <p:spPr>
          <a:xfrm flipH="1">
            <a:off x="5372100" y="2395760"/>
            <a:ext cx="13906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ext Box 2">
            <a:extLst>
              <a:ext uri="{FF2B5EF4-FFF2-40B4-BE49-F238E27FC236}">
                <a16:creationId xmlns:a16="http://schemas.microsoft.com/office/drawing/2014/main" id="{31C48484-2FBB-4936-9071-F37F550FF452}"/>
              </a:ext>
            </a:extLst>
          </p:cNvPr>
          <p:cNvSpPr txBox="1">
            <a:spLocks noChangeArrowheads="1"/>
          </p:cNvSpPr>
          <p:nvPr/>
        </p:nvSpPr>
        <p:spPr bwMode="auto">
          <a:xfrm>
            <a:off x="5786062" y="3258979"/>
            <a:ext cx="1476375" cy="246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X1 variable with X1bar</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1" name="Text Box 10">
            <a:extLst>
              <a:ext uri="{FF2B5EF4-FFF2-40B4-BE49-F238E27FC236}">
                <a16:creationId xmlns:a16="http://schemas.microsoft.com/office/drawing/2014/main" id="{36654B1A-BA86-44C3-81BB-8C88E0641026}"/>
              </a:ext>
            </a:extLst>
          </p:cNvPr>
          <p:cNvSpPr txBox="1">
            <a:spLocks noChangeArrowheads="1"/>
          </p:cNvSpPr>
          <p:nvPr/>
        </p:nvSpPr>
        <p:spPr bwMode="auto">
          <a:xfrm rot="-5400000">
            <a:off x="4522312" y="2419334"/>
            <a:ext cx="1513840" cy="246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X2 variable with X2bar</a:t>
            </a:r>
            <a:endParaRPr kumimoji="0" lang="en-US" altLang="en-US" sz="1000" b="0" i="0" u="none" strike="noStrike" cap="none" normalizeH="0" baseline="0">
              <a:ln>
                <a:noFill/>
              </a:ln>
              <a:solidFill>
                <a:schemeClr val="tx1"/>
              </a:solidFill>
              <a:effectLst/>
              <a:latin typeface="Arial" panose="020B0604020202020204" pitchFamily="34" charset="0"/>
            </a:endParaRPr>
          </a:p>
        </p:txBody>
      </p:sp>
      <p:sp>
        <p:nvSpPr>
          <p:cNvPr id="22" name="Oval 21">
            <a:extLst>
              <a:ext uri="{FF2B5EF4-FFF2-40B4-BE49-F238E27FC236}">
                <a16:creationId xmlns:a16="http://schemas.microsoft.com/office/drawing/2014/main" id="{DE864915-64D8-454E-BE2D-EA6C93526E18}"/>
              </a:ext>
            </a:extLst>
          </p:cNvPr>
          <p:cNvSpPr/>
          <p:nvPr/>
        </p:nvSpPr>
        <p:spPr>
          <a:xfrm>
            <a:off x="6305550" y="2338610"/>
            <a:ext cx="104775"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Oval 24">
            <a:extLst>
              <a:ext uri="{FF2B5EF4-FFF2-40B4-BE49-F238E27FC236}">
                <a16:creationId xmlns:a16="http://schemas.microsoft.com/office/drawing/2014/main" id="{0FABE9DC-413F-4E1B-9464-F0ECEE24DFBB}"/>
              </a:ext>
            </a:extLst>
          </p:cNvPr>
          <p:cNvSpPr/>
          <p:nvPr/>
        </p:nvSpPr>
        <p:spPr>
          <a:xfrm>
            <a:off x="6600825" y="2552700"/>
            <a:ext cx="104775"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6" name="Oval 25">
            <a:extLst>
              <a:ext uri="{FF2B5EF4-FFF2-40B4-BE49-F238E27FC236}">
                <a16:creationId xmlns:a16="http://schemas.microsoft.com/office/drawing/2014/main" id="{9E23CA99-697F-4064-8776-9E57BC80CE55}"/>
              </a:ext>
            </a:extLst>
          </p:cNvPr>
          <p:cNvSpPr/>
          <p:nvPr/>
        </p:nvSpPr>
        <p:spPr>
          <a:xfrm>
            <a:off x="6610350" y="1905000"/>
            <a:ext cx="104775"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Oval 26">
            <a:extLst>
              <a:ext uri="{FF2B5EF4-FFF2-40B4-BE49-F238E27FC236}">
                <a16:creationId xmlns:a16="http://schemas.microsoft.com/office/drawing/2014/main" id="{773E2B59-F9F5-422A-B9C6-2801537FE08D}"/>
              </a:ext>
            </a:extLst>
          </p:cNvPr>
          <p:cNvSpPr/>
          <p:nvPr/>
        </p:nvSpPr>
        <p:spPr>
          <a:xfrm>
            <a:off x="6629400" y="2247900"/>
            <a:ext cx="104775"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Oval 27">
            <a:extLst>
              <a:ext uri="{FF2B5EF4-FFF2-40B4-BE49-F238E27FC236}">
                <a16:creationId xmlns:a16="http://schemas.microsoft.com/office/drawing/2014/main" id="{87A7F323-EE09-468B-89EC-CCF454BED1B1}"/>
              </a:ext>
            </a:extLst>
          </p:cNvPr>
          <p:cNvSpPr/>
          <p:nvPr/>
        </p:nvSpPr>
        <p:spPr>
          <a:xfrm>
            <a:off x="6172200" y="2095500"/>
            <a:ext cx="104775"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Oval 28">
            <a:extLst>
              <a:ext uri="{FF2B5EF4-FFF2-40B4-BE49-F238E27FC236}">
                <a16:creationId xmlns:a16="http://schemas.microsoft.com/office/drawing/2014/main" id="{190F3C8E-8496-42FE-8945-52F91B5CCFD3}"/>
              </a:ext>
            </a:extLst>
          </p:cNvPr>
          <p:cNvSpPr/>
          <p:nvPr/>
        </p:nvSpPr>
        <p:spPr>
          <a:xfrm>
            <a:off x="5867400" y="2286000"/>
            <a:ext cx="104775"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Oval 29">
            <a:extLst>
              <a:ext uri="{FF2B5EF4-FFF2-40B4-BE49-F238E27FC236}">
                <a16:creationId xmlns:a16="http://schemas.microsoft.com/office/drawing/2014/main" id="{90AEB987-1718-4DCF-B832-58AAFC5EA827}"/>
              </a:ext>
            </a:extLst>
          </p:cNvPr>
          <p:cNvSpPr/>
          <p:nvPr/>
        </p:nvSpPr>
        <p:spPr>
          <a:xfrm>
            <a:off x="6172200" y="2628900"/>
            <a:ext cx="104775"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Oval 30">
            <a:extLst>
              <a:ext uri="{FF2B5EF4-FFF2-40B4-BE49-F238E27FC236}">
                <a16:creationId xmlns:a16="http://schemas.microsoft.com/office/drawing/2014/main" id="{134DEF19-2D35-4ED2-8217-D95BCF8A1743}"/>
              </a:ext>
            </a:extLst>
          </p:cNvPr>
          <p:cNvSpPr/>
          <p:nvPr/>
        </p:nvSpPr>
        <p:spPr>
          <a:xfrm>
            <a:off x="5791200" y="2628900"/>
            <a:ext cx="104775"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3" name="Straight Arrow Connector 32">
            <a:extLst>
              <a:ext uri="{FF2B5EF4-FFF2-40B4-BE49-F238E27FC236}">
                <a16:creationId xmlns:a16="http://schemas.microsoft.com/office/drawing/2014/main" id="{1A4D3D20-49F3-479A-80AA-2417BAB64AD2}"/>
              </a:ext>
            </a:extLst>
          </p:cNvPr>
          <p:cNvCxnSpPr>
            <a:cxnSpLocks/>
            <a:stCxn id="22" idx="7"/>
            <a:endCxn id="26" idx="3"/>
          </p:cNvCxnSpPr>
          <p:nvPr/>
        </p:nvCxnSpPr>
        <p:spPr>
          <a:xfrm flipV="1">
            <a:off x="6394981" y="2002561"/>
            <a:ext cx="230713" cy="3527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26C3204D-D241-4743-BA36-B42DD63C27C9}"/>
              </a:ext>
            </a:extLst>
          </p:cNvPr>
          <p:cNvCxnSpPr>
            <a:stCxn id="22" idx="5"/>
            <a:endCxn id="25" idx="1"/>
          </p:cNvCxnSpPr>
          <p:nvPr/>
        </p:nvCxnSpPr>
        <p:spPr>
          <a:xfrm>
            <a:off x="6394981" y="2436171"/>
            <a:ext cx="221188" cy="1332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ADF8AF6-A008-4ACE-802A-15E83F9519A5}"/>
              </a:ext>
            </a:extLst>
          </p:cNvPr>
          <p:cNvCxnSpPr>
            <a:stCxn id="22" idx="6"/>
            <a:endCxn id="27" idx="3"/>
          </p:cNvCxnSpPr>
          <p:nvPr/>
        </p:nvCxnSpPr>
        <p:spPr>
          <a:xfrm flipV="1">
            <a:off x="6410325" y="2345461"/>
            <a:ext cx="234419" cy="502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143E4CC7-068C-476A-A524-5E1F011CB91F}"/>
              </a:ext>
            </a:extLst>
          </p:cNvPr>
          <p:cNvCxnSpPr>
            <a:stCxn id="22" idx="0"/>
            <a:endCxn id="28" idx="4"/>
          </p:cNvCxnSpPr>
          <p:nvPr/>
        </p:nvCxnSpPr>
        <p:spPr>
          <a:xfrm flipH="1" flipV="1">
            <a:off x="6224588" y="2209800"/>
            <a:ext cx="133350" cy="128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A897AFC-4504-4215-B14F-9CF52661CE30}"/>
              </a:ext>
            </a:extLst>
          </p:cNvPr>
          <p:cNvCxnSpPr>
            <a:stCxn id="22" idx="2"/>
            <a:endCxn id="29" idx="5"/>
          </p:cNvCxnSpPr>
          <p:nvPr/>
        </p:nvCxnSpPr>
        <p:spPr>
          <a:xfrm flipH="1" flipV="1">
            <a:off x="5956831" y="2383561"/>
            <a:ext cx="348719" cy="121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1F0576E5-0AFF-447D-BAD2-2A6D0969D6A4}"/>
              </a:ext>
            </a:extLst>
          </p:cNvPr>
          <p:cNvCxnSpPr>
            <a:cxnSpLocks/>
            <a:stCxn id="22" idx="3"/>
            <a:endCxn id="31" idx="7"/>
          </p:cNvCxnSpPr>
          <p:nvPr/>
        </p:nvCxnSpPr>
        <p:spPr>
          <a:xfrm flipH="1">
            <a:off x="5880631" y="2436171"/>
            <a:ext cx="440263" cy="2094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789782ED-1F9E-49AA-85E3-EC79801DF0F8}"/>
              </a:ext>
            </a:extLst>
          </p:cNvPr>
          <p:cNvCxnSpPr>
            <a:stCxn id="22" idx="6"/>
            <a:endCxn id="30" idx="7"/>
          </p:cNvCxnSpPr>
          <p:nvPr/>
        </p:nvCxnSpPr>
        <p:spPr>
          <a:xfrm flipH="1">
            <a:off x="6261631" y="2395760"/>
            <a:ext cx="148694" cy="2498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B4E14B84-C4B8-4F78-821C-2A749CE88E62}"/>
              </a:ext>
            </a:extLst>
          </p:cNvPr>
          <p:cNvSpPr txBox="1"/>
          <p:nvPr/>
        </p:nvSpPr>
        <p:spPr>
          <a:xfrm>
            <a:off x="685171" y="3712273"/>
            <a:ext cx="3048630" cy="1200329"/>
          </a:xfrm>
          <a:prstGeom prst="rect">
            <a:avLst/>
          </a:prstGeom>
          <a:noFill/>
          <a:ln>
            <a:solidFill>
              <a:schemeClr val="tx1"/>
            </a:solidFill>
          </a:ln>
        </p:spPr>
        <p:txBody>
          <a:bodyPr wrap="square" rtlCol="0">
            <a:spAutoFit/>
          </a:bodyPr>
          <a:lstStyle/>
          <a:p>
            <a:r>
              <a:rPr lang="en-US" sz="1200" dirty="0"/>
              <a:t>Ideal case where all the data points have the corresponding central values on respective dimensions. Hence in the mathematical space they all stack over one another at the point where the X1bar and X2bar meet!</a:t>
            </a:r>
          </a:p>
        </p:txBody>
      </p:sp>
      <p:sp>
        <p:nvSpPr>
          <p:cNvPr id="51" name="TextBox 50">
            <a:extLst>
              <a:ext uri="{FF2B5EF4-FFF2-40B4-BE49-F238E27FC236}">
                <a16:creationId xmlns:a16="http://schemas.microsoft.com/office/drawing/2014/main" id="{E58CABD7-2DCE-4DF4-8C88-A90516EBFB94}"/>
              </a:ext>
            </a:extLst>
          </p:cNvPr>
          <p:cNvSpPr txBox="1"/>
          <p:nvPr/>
        </p:nvSpPr>
        <p:spPr>
          <a:xfrm>
            <a:off x="4953001" y="3718160"/>
            <a:ext cx="3200400" cy="1754326"/>
          </a:xfrm>
          <a:prstGeom prst="rect">
            <a:avLst/>
          </a:prstGeom>
          <a:noFill/>
          <a:ln>
            <a:solidFill>
              <a:schemeClr val="tx1"/>
            </a:solidFill>
          </a:ln>
        </p:spPr>
        <p:txBody>
          <a:bodyPr wrap="square" rtlCol="0">
            <a:spAutoFit/>
          </a:bodyPr>
          <a:lstStyle/>
          <a:p>
            <a:r>
              <a:rPr lang="en-US" sz="1200" dirty="0"/>
              <a:t>In real world, the data points get pushed around with a net force of certain magnitude (the length of the arrow) and the direction in space (with respect to the origins). </a:t>
            </a:r>
          </a:p>
          <a:p>
            <a:endParaRPr lang="en-US" sz="1200" dirty="0"/>
          </a:p>
          <a:p>
            <a:r>
              <a:rPr lang="en-US" sz="1200" dirty="0"/>
              <a:t>Hence data points are also known as data vectors as they are associated with a magnitude and a direction in the mathematical space</a:t>
            </a:r>
          </a:p>
        </p:txBody>
      </p:sp>
      <p:sp>
        <p:nvSpPr>
          <p:cNvPr id="52" name="TextBox 51">
            <a:extLst>
              <a:ext uri="{FF2B5EF4-FFF2-40B4-BE49-F238E27FC236}">
                <a16:creationId xmlns:a16="http://schemas.microsoft.com/office/drawing/2014/main" id="{E71476CA-70DA-4C1A-BB47-70EE661F7B29}"/>
              </a:ext>
            </a:extLst>
          </p:cNvPr>
          <p:cNvSpPr txBox="1"/>
          <p:nvPr/>
        </p:nvSpPr>
        <p:spPr>
          <a:xfrm>
            <a:off x="304800" y="762000"/>
            <a:ext cx="3352800" cy="381000"/>
          </a:xfrm>
          <a:prstGeom prst="rect">
            <a:avLst/>
          </a:prstGeom>
          <a:noFill/>
        </p:spPr>
        <p:txBody>
          <a:bodyPr wrap="square" rtlCol="0">
            <a:spAutoFit/>
          </a:bodyPr>
          <a:lstStyle/>
          <a:p>
            <a:r>
              <a:rPr lang="en-US" dirty="0"/>
              <a:t>Vectors</a:t>
            </a:r>
          </a:p>
        </p:txBody>
      </p:sp>
    </p:spTree>
    <p:extLst>
      <p:ext uri="{BB962C8B-B14F-4D97-AF65-F5344CB8AC3E}">
        <p14:creationId xmlns:p14="http://schemas.microsoft.com/office/powerpoint/2010/main" val="1554363429"/>
      </p:ext>
    </p:extLst>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EC2B87E-2278-4585-8961-B3982EA71A9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 name="Rectangle 13">
            <a:extLst>
              <a:ext uri="{FF2B5EF4-FFF2-40B4-BE49-F238E27FC236}">
                <a16:creationId xmlns:a16="http://schemas.microsoft.com/office/drawing/2014/main" id="{5F9748A1-4F4A-4C9C-BC1D-73F46558292D}"/>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Rectangle 15">
            <a:extLst>
              <a:ext uri="{FF2B5EF4-FFF2-40B4-BE49-F238E27FC236}">
                <a16:creationId xmlns:a16="http://schemas.microsoft.com/office/drawing/2014/main" id="{21940E8C-BEED-470F-983E-336EFD4E9755}"/>
              </a:ext>
            </a:extLst>
          </p:cNvPr>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8">
            <a:extLst>
              <a:ext uri="{FF2B5EF4-FFF2-40B4-BE49-F238E27FC236}">
                <a16:creationId xmlns:a16="http://schemas.microsoft.com/office/drawing/2014/main" id="{86CC8816-3425-4C40-B740-494DC38F8BB5}"/>
              </a:ext>
            </a:extLst>
          </p:cNvPr>
          <p:cNvSpPr>
            <a:spLocks noChangeArrowheads="1"/>
          </p:cNvSpPr>
          <p:nvPr/>
        </p:nvSpPr>
        <p:spPr bwMode="auto">
          <a:xfrm>
            <a:off x="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 Box 2">
            <a:extLst>
              <a:ext uri="{FF2B5EF4-FFF2-40B4-BE49-F238E27FC236}">
                <a16:creationId xmlns:a16="http://schemas.microsoft.com/office/drawing/2014/main" id="{31C48484-2FBB-4936-9071-F37F550FF452}"/>
              </a:ext>
            </a:extLst>
          </p:cNvPr>
          <p:cNvSpPr txBox="1">
            <a:spLocks noChangeArrowheads="1"/>
          </p:cNvSpPr>
          <p:nvPr/>
        </p:nvSpPr>
        <p:spPr bwMode="auto">
          <a:xfrm>
            <a:off x="2212352" y="3276600"/>
            <a:ext cx="2588248" cy="3956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X1 variable with X1bar</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51" name="TextBox 50">
            <a:extLst>
              <a:ext uri="{FF2B5EF4-FFF2-40B4-BE49-F238E27FC236}">
                <a16:creationId xmlns:a16="http://schemas.microsoft.com/office/drawing/2014/main" id="{E58CABD7-2DCE-4DF4-8C88-A90516EBFB94}"/>
              </a:ext>
            </a:extLst>
          </p:cNvPr>
          <p:cNvSpPr txBox="1"/>
          <p:nvPr/>
        </p:nvSpPr>
        <p:spPr>
          <a:xfrm>
            <a:off x="4762165" y="1219200"/>
            <a:ext cx="4229431" cy="2492990"/>
          </a:xfrm>
          <a:prstGeom prst="rect">
            <a:avLst/>
          </a:prstGeom>
          <a:noFill/>
          <a:ln>
            <a:solidFill>
              <a:schemeClr val="tx1"/>
            </a:solidFill>
          </a:ln>
        </p:spPr>
        <p:txBody>
          <a:bodyPr wrap="square" rtlCol="0">
            <a:spAutoFit/>
          </a:bodyPr>
          <a:lstStyle/>
          <a:p>
            <a:r>
              <a:rPr lang="en-US" sz="1200" dirty="0"/>
              <a:t>Looking a one single data point or data vector, we say that this vector is the result of two forces / vectors acting on the central point (shown in red )</a:t>
            </a:r>
          </a:p>
          <a:p>
            <a:endParaRPr lang="en-US" sz="1200" dirty="0"/>
          </a:p>
          <a:p>
            <a:r>
              <a:rPr lang="en-US" sz="1200" dirty="0"/>
              <a:t>Thus Blue Vector =  Red Horizontal Vector +  Red Vertical Vector</a:t>
            </a:r>
          </a:p>
          <a:p>
            <a:endParaRPr lang="en-US" sz="1200" dirty="0"/>
          </a:p>
          <a:p>
            <a:r>
              <a:rPr lang="en-US" sz="1200" dirty="0"/>
              <a:t>Thus vector addition helps us understand the net result of multiple change agents / forces acting on a process (that generates the data points) at any moment. </a:t>
            </a:r>
          </a:p>
          <a:p>
            <a:endParaRPr lang="en-US" sz="1200" dirty="0"/>
          </a:p>
          <a:p>
            <a:r>
              <a:rPr lang="en-US" sz="1200" b="1" dirty="0"/>
              <a:t>Note: </a:t>
            </a:r>
            <a:r>
              <a:rPr lang="en-US" sz="1200" dirty="0"/>
              <a:t>vector subtraction is vector addition with negative vector i.e. vector pointing in opposite direction. </a:t>
            </a:r>
          </a:p>
        </p:txBody>
      </p:sp>
      <p:sp>
        <p:nvSpPr>
          <p:cNvPr id="47" name="TextBox 46">
            <a:extLst>
              <a:ext uri="{FF2B5EF4-FFF2-40B4-BE49-F238E27FC236}">
                <a16:creationId xmlns:a16="http://schemas.microsoft.com/office/drawing/2014/main" id="{C2752F2C-B263-4628-84D6-AC4A3C10484D}"/>
              </a:ext>
            </a:extLst>
          </p:cNvPr>
          <p:cNvSpPr txBox="1"/>
          <p:nvPr/>
        </p:nvSpPr>
        <p:spPr>
          <a:xfrm>
            <a:off x="304800" y="685800"/>
            <a:ext cx="3352800" cy="381000"/>
          </a:xfrm>
          <a:prstGeom prst="rect">
            <a:avLst/>
          </a:prstGeom>
          <a:noFill/>
        </p:spPr>
        <p:txBody>
          <a:bodyPr wrap="square" rtlCol="0">
            <a:spAutoFit/>
          </a:bodyPr>
          <a:lstStyle/>
          <a:p>
            <a:r>
              <a:rPr lang="en-US" dirty="0"/>
              <a:t>Vectors</a:t>
            </a:r>
          </a:p>
        </p:txBody>
      </p:sp>
      <p:sp>
        <p:nvSpPr>
          <p:cNvPr id="48" name="TextBox 47">
            <a:extLst>
              <a:ext uri="{FF2B5EF4-FFF2-40B4-BE49-F238E27FC236}">
                <a16:creationId xmlns:a16="http://schemas.microsoft.com/office/drawing/2014/main" id="{066AB15E-8DAA-4342-AD7C-237179266572}"/>
              </a:ext>
            </a:extLst>
          </p:cNvPr>
          <p:cNvSpPr txBox="1"/>
          <p:nvPr/>
        </p:nvSpPr>
        <p:spPr>
          <a:xfrm>
            <a:off x="304800" y="3810000"/>
            <a:ext cx="8839199" cy="2677656"/>
          </a:xfrm>
          <a:prstGeom prst="rect">
            <a:avLst/>
          </a:prstGeom>
          <a:noFill/>
          <a:ln>
            <a:solidFill>
              <a:schemeClr val="tx1"/>
            </a:solidFill>
          </a:ln>
        </p:spPr>
        <p:txBody>
          <a:bodyPr wrap="square" rtlCol="0">
            <a:spAutoFit/>
          </a:bodyPr>
          <a:lstStyle/>
          <a:p>
            <a:pPr marL="228600" indent="-228600">
              <a:buFont typeface="+mj-lt"/>
              <a:buAutoNum type="arabicPeriod"/>
            </a:pPr>
            <a:r>
              <a:rPr lang="en-US" sz="1200" dirty="0"/>
              <a:t>Vectors are represented in square bracket such as  [ 2, 3]  for blue, [2, 0] for the red horizontal vector and [0, 3]  for the red vertical vector</a:t>
            </a:r>
          </a:p>
          <a:p>
            <a:pPr marL="228600" indent="-228600">
              <a:buFont typeface="+mj-lt"/>
              <a:buAutoNum type="arabicPeriod"/>
            </a:pPr>
            <a:endParaRPr lang="en-US" sz="1200" dirty="0"/>
          </a:p>
          <a:p>
            <a:pPr marL="228600" indent="-228600">
              <a:buFont typeface="+mj-lt"/>
              <a:buAutoNum type="arabicPeriod"/>
            </a:pPr>
            <a:r>
              <a:rPr lang="en-US" sz="1200" dirty="0"/>
              <a:t>The length of the resulting blue vector is also known as the magnitude of the blue vector which represents the magnitude of the resultant force at the origin. This length is also known as the Norm of the blue vector. Found using Euclidian formula</a:t>
            </a:r>
          </a:p>
          <a:p>
            <a:pPr marL="228600" indent="-228600">
              <a:buFont typeface="+mj-lt"/>
              <a:buAutoNum type="arabicPeriod"/>
            </a:pPr>
            <a:endParaRPr lang="en-US" sz="1200" dirty="0"/>
          </a:p>
          <a:p>
            <a:pPr marL="228600" indent="-228600">
              <a:buFont typeface="+mj-lt"/>
              <a:buAutoNum type="arabicPeriod"/>
            </a:pPr>
            <a:r>
              <a:rPr lang="en-US" sz="1200" dirty="0"/>
              <a:t>Unit vectors are vectors divided by their norm / length. All vectors in the space become unit length. We do this when the angle between vectors is enough for our analysis, not the length.</a:t>
            </a:r>
          </a:p>
          <a:p>
            <a:pPr marL="228600" indent="-228600">
              <a:buFont typeface="+mj-lt"/>
              <a:buAutoNum type="arabicPeriod"/>
            </a:pPr>
            <a:endParaRPr lang="en-US" sz="1200" dirty="0"/>
          </a:p>
          <a:p>
            <a:pPr marL="228600" indent="-228600">
              <a:buFont typeface="+mj-lt"/>
              <a:buAutoNum type="arabicPeriod"/>
            </a:pPr>
            <a:r>
              <a:rPr lang="en-US" sz="1200" dirty="0"/>
              <a:t>Unit vectors can also be represented along the axis. They are known as basis vectors. All vectors in the space can be derived from the basis vectors by multiplying them with appropriate magnitude quantities.</a:t>
            </a:r>
          </a:p>
          <a:p>
            <a:pPr marL="228600" indent="-228600">
              <a:buFont typeface="+mj-lt"/>
              <a:buAutoNum type="arabicPeriod"/>
            </a:pPr>
            <a:endParaRPr lang="en-US" sz="1200" dirty="0"/>
          </a:p>
          <a:p>
            <a:pPr marL="228600" indent="-228600">
              <a:buFont typeface="+mj-lt"/>
              <a:buAutoNum type="arabicPeriod"/>
            </a:pPr>
            <a:r>
              <a:rPr lang="en-US" sz="1200" b="1" dirty="0"/>
              <a:t>Note:</a:t>
            </a:r>
            <a:r>
              <a:rPr lang="en-US" sz="1200" dirty="0"/>
              <a:t> the vertical red vector is shifted to the head of the red horizontal vector to see the net result of the two vectors (red vectors) acting at the origin. The net result is the blue vector </a:t>
            </a:r>
          </a:p>
        </p:txBody>
      </p:sp>
      <p:grpSp>
        <p:nvGrpSpPr>
          <p:cNvPr id="43" name="Group 42">
            <a:extLst>
              <a:ext uri="{FF2B5EF4-FFF2-40B4-BE49-F238E27FC236}">
                <a16:creationId xmlns:a16="http://schemas.microsoft.com/office/drawing/2014/main" id="{0464393B-CB9E-4B7C-BBAB-F2A526111BEC}"/>
              </a:ext>
            </a:extLst>
          </p:cNvPr>
          <p:cNvGrpSpPr/>
          <p:nvPr/>
        </p:nvGrpSpPr>
        <p:grpSpPr>
          <a:xfrm>
            <a:off x="1107996" y="1143000"/>
            <a:ext cx="3601421" cy="2449108"/>
            <a:chOff x="1107996" y="1563504"/>
            <a:chExt cx="3601421" cy="2449108"/>
          </a:xfrm>
        </p:grpSpPr>
        <p:cxnSp>
          <p:nvCxnSpPr>
            <p:cNvPr id="16" name="Straight Connector 15">
              <a:extLst>
                <a:ext uri="{FF2B5EF4-FFF2-40B4-BE49-F238E27FC236}">
                  <a16:creationId xmlns:a16="http://schemas.microsoft.com/office/drawing/2014/main" id="{5A318C85-CD0A-4FF6-A03C-EA7B7EC9B594}"/>
                </a:ext>
              </a:extLst>
            </p:cNvPr>
            <p:cNvCxnSpPr/>
            <p:nvPr/>
          </p:nvCxnSpPr>
          <p:spPr>
            <a:xfrm>
              <a:off x="1770503" y="1563504"/>
              <a:ext cx="0" cy="221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D182F3-0CE5-40C6-A06B-2FD5D2FF2050}"/>
                </a:ext>
              </a:extLst>
            </p:cNvPr>
            <p:cNvCxnSpPr/>
            <p:nvPr/>
          </p:nvCxnSpPr>
          <p:spPr>
            <a:xfrm>
              <a:off x="1536726" y="3554425"/>
              <a:ext cx="3172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021ECA-392C-4952-8B82-F01F5D18849B}"/>
                </a:ext>
              </a:extLst>
            </p:cNvPr>
            <p:cNvCxnSpPr/>
            <p:nvPr/>
          </p:nvCxnSpPr>
          <p:spPr>
            <a:xfrm>
              <a:off x="3206564" y="1579831"/>
              <a:ext cx="0" cy="22195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921133-D0EA-4A4B-B34F-6AED72F81D95}"/>
                </a:ext>
              </a:extLst>
            </p:cNvPr>
            <p:cNvCxnSpPr/>
            <p:nvPr/>
          </p:nvCxnSpPr>
          <p:spPr>
            <a:xfrm flipH="1">
              <a:off x="1486631" y="2560495"/>
              <a:ext cx="243796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Text Box 10">
              <a:extLst>
                <a:ext uri="{FF2B5EF4-FFF2-40B4-BE49-F238E27FC236}">
                  <a16:creationId xmlns:a16="http://schemas.microsoft.com/office/drawing/2014/main" id="{36654B1A-BA86-44C3-81BB-8C88E0641026}"/>
                </a:ext>
              </a:extLst>
            </p:cNvPr>
            <p:cNvSpPr txBox="1">
              <a:spLocks noChangeArrowheads="1"/>
            </p:cNvSpPr>
            <p:nvPr/>
          </p:nvSpPr>
          <p:spPr bwMode="auto">
            <a:xfrm rot="16200000">
              <a:off x="107433" y="2580395"/>
              <a:ext cx="2432780" cy="431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X2 variable with X2bar</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6" name="Oval 25">
              <a:extLst>
                <a:ext uri="{FF2B5EF4-FFF2-40B4-BE49-F238E27FC236}">
                  <a16:creationId xmlns:a16="http://schemas.microsoft.com/office/drawing/2014/main" id="{9E23CA99-697F-4064-8776-9E57BC80CE55}"/>
                </a:ext>
              </a:extLst>
            </p:cNvPr>
            <p:cNvSpPr/>
            <p:nvPr/>
          </p:nvSpPr>
          <p:spPr>
            <a:xfrm>
              <a:off x="3657420" y="1771831"/>
              <a:ext cx="183682" cy="183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cxnSp>
          <p:nvCxnSpPr>
            <p:cNvPr id="33" name="Straight Arrow Connector 32">
              <a:extLst>
                <a:ext uri="{FF2B5EF4-FFF2-40B4-BE49-F238E27FC236}">
                  <a16:creationId xmlns:a16="http://schemas.microsoft.com/office/drawing/2014/main" id="{1A4D3D20-49F3-479A-80AA-2417BAB64AD2}"/>
                </a:ext>
              </a:extLst>
            </p:cNvPr>
            <p:cNvCxnSpPr>
              <a:cxnSpLocks/>
              <a:endCxn id="26" idx="3"/>
            </p:cNvCxnSpPr>
            <p:nvPr/>
          </p:nvCxnSpPr>
          <p:spPr>
            <a:xfrm flipV="1">
              <a:off x="3206564" y="1928614"/>
              <a:ext cx="477756" cy="6318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88E3247A-E923-45C1-AE08-F884B0663EFF}"/>
                </a:ext>
              </a:extLst>
            </p:cNvPr>
            <p:cNvCxnSpPr/>
            <p:nvPr/>
          </p:nvCxnSpPr>
          <p:spPr>
            <a:xfrm>
              <a:off x="3206564" y="2560494"/>
              <a:ext cx="542697"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6" name="Straight Arrow Connector 35">
              <a:extLst>
                <a:ext uri="{FF2B5EF4-FFF2-40B4-BE49-F238E27FC236}">
                  <a16:creationId xmlns:a16="http://schemas.microsoft.com/office/drawing/2014/main" id="{DD206203-363C-4EEF-B446-BD0D35171EBF}"/>
                </a:ext>
              </a:extLst>
            </p:cNvPr>
            <p:cNvCxnSpPr>
              <a:cxnSpLocks/>
            </p:cNvCxnSpPr>
            <p:nvPr/>
          </p:nvCxnSpPr>
          <p:spPr>
            <a:xfrm flipV="1">
              <a:off x="3737069" y="1955514"/>
              <a:ext cx="0" cy="60498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1" name="TextBox 40">
              <a:extLst>
                <a:ext uri="{FF2B5EF4-FFF2-40B4-BE49-F238E27FC236}">
                  <a16:creationId xmlns:a16="http://schemas.microsoft.com/office/drawing/2014/main" id="{92C3A4EC-AB27-4FAB-BD84-197DE0B49637}"/>
                </a:ext>
              </a:extLst>
            </p:cNvPr>
            <p:cNvSpPr txBox="1"/>
            <p:nvPr/>
          </p:nvSpPr>
          <p:spPr>
            <a:xfrm>
              <a:off x="3319763" y="2543365"/>
              <a:ext cx="228600" cy="246221"/>
            </a:xfrm>
            <a:prstGeom prst="rect">
              <a:avLst/>
            </a:prstGeom>
            <a:noFill/>
          </p:spPr>
          <p:txBody>
            <a:bodyPr wrap="square" rtlCol="0">
              <a:spAutoFit/>
            </a:bodyPr>
            <a:lstStyle/>
            <a:p>
              <a:r>
                <a:rPr lang="en-US" sz="1000" dirty="0"/>
                <a:t>1</a:t>
              </a:r>
            </a:p>
          </p:txBody>
        </p:sp>
        <p:sp>
          <p:nvSpPr>
            <p:cNvPr id="52" name="TextBox 51">
              <a:extLst>
                <a:ext uri="{FF2B5EF4-FFF2-40B4-BE49-F238E27FC236}">
                  <a16:creationId xmlns:a16="http://schemas.microsoft.com/office/drawing/2014/main" id="{608439EC-7477-4E8A-851D-B040B40E429A}"/>
                </a:ext>
              </a:extLst>
            </p:cNvPr>
            <p:cNvSpPr txBox="1"/>
            <p:nvPr/>
          </p:nvSpPr>
          <p:spPr>
            <a:xfrm>
              <a:off x="3581400" y="2548465"/>
              <a:ext cx="228600" cy="246221"/>
            </a:xfrm>
            <a:prstGeom prst="rect">
              <a:avLst/>
            </a:prstGeom>
            <a:noFill/>
          </p:spPr>
          <p:txBody>
            <a:bodyPr wrap="square" rtlCol="0">
              <a:spAutoFit/>
            </a:bodyPr>
            <a:lstStyle/>
            <a:p>
              <a:r>
                <a:rPr lang="en-US" sz="1000" dirty="0"/>
                <a:t>2</a:t>
              </a:r>
            </a:p>
          </p:txBody>
        </p:sp>
        <p:sp>
          <p:nvSpPr>
            <p:cNvPr id="53" name="TextBox 52">
              <a:extLst>
                <a:ext uri="{FF2B5EF4-FFF2-40B4-BE49-F238E27FC236}">
                  <a16:creationId xmlns:a16="http://schemas.microsoft.com/office/drawing/2014/main" id="{84EFDCF8-0932-46D4-9A2F-EDEE7172CDC1}"/>
                </a:ext>
              </a:extLst>
            </p:cNvPr>
            <p:cNvSpPr txBox="1"/>
            <p:nvPr/>
          </p:nvSpPr>
          <p:spPr>
            <a:xfrm>
              <a:off x="2971800" y="2246871"/>
              <a:ext cx="228600" cy="246221"/>
            </a:xfrm>
            <a:prstGeom prst="rect">
              <a:avLst/>
            </a:prstGeom>
            <a:noFill/>
          </p:spPr>
          <p:txBody>
            <a:bodyPr wrap="square" rtlCol="0">
              <a:spAutoFit/>
            </a:bodyPr>
            <a:lstStyle/>
            <a:p>
              <a:r>
                <a:rPr lang="en-US" sz="1000" dirty="0"/>
                <a:t>1</a:t>
              </a:r>
            </a:p>
          </p:txBody>
        </p:sp>
        <p:sp>
          <p:nvSpPr>
            <p:cNvPr id="54" name="TextBox 53">
              <a:extLst>
                <a:ext uri="{FF2B5EF4-FFF2-40B4-BE49-F238E27FC236}">
                  <a16:creationId xmlns:a16="http://schemas.microsoft.com/office/drawing/2014/main" id="{D12838BE-1E81-4DA6-8E56-28A96494853B}"/>
                </a:ext>
              </a:extLst>
            </p:cNvPr>
            <p:cNvSpPr txBox="1"/>
            <p:nvPr/>
          </p:nvSpPr>
          <p:spPr>
            <a:xfrm>
              <a:off x="2971800" y="2018271"/>
              <a:ext cx="228600" cy="246221"/>
            </a:xfrm>
            <a:prstGeom prst="rect">
              <a:avLst/>
            </a:prstGeom>
            <a:noFill/>
          </p:spPr>
          <p:txBody>
            <a:bodyPr wrap="square" rtlCol="0">
              <a:spAutoFit/>
            </a:bodyPr>
            <a:lstStyle/>
            <a:p>
              <a:r>
                <a:rPr lang="en-US" sz="1000" dirty="0"/>
                <a:t>2</a:t>
              </a:r>
            </a:p>
          </p:txBody>
        </p:sp>
        <p:sp>
          <p:nvSpPr>
            <p:cNvPr id="55" name="TextBox 54">
              <a:extLst>
                <a:ext uri="{FF2B5EF4-FFF2-40B4-BE49-F238E27FC236}">
                  <a16:creationId xmlns:a16="http://schemas.microsoft.com/office/drawing/2014/main" id="{AAFBE46D-1448-46CC-A5AB-8DC23146B28F}"/>
                </a:ext>
              </a:extLst>
            </p:cNvPr>
            <p:cNvSpPr txBox="1"/>
            <p:nvPr/>
          </p:nvSpPr>
          <p:spPr>
            <a:xfrm>
              <a:off x="2971800" y="1789671"/>
              <a:ext cx="228600" cy="246221"/>
            </a:xfrm>
            <a:prstGeom prst="rect">
              <a:avLst/>
            </a:prstGeom>
            <a:noFill/>
          </p:spPr>
          <p:txBody>
            <a:bodyPr wrap="square" rtlCol="0">
              <a:spAutoFit/>
            </a:bodyPr>
            <a:lstStyle/>
            <a:p>
              <a:r>
                <a:rPr lang="en-US" sz="1000" dirty="0"/>
                <a:t>3</a:t>
              </a:r>
            </a:p>
          </p:txBody>
        </p:sp>
      </p:grpSp>
    </p:spTree>
    <p:extLst>
      <p:ext uri="{BB962C8B-B14F-4D97-AF65-F5344CB8AC3E}">
        <p14:creationId xmlns:p14="http://schemas.microsoft.com/office/powerpoint/2010/main" val="4044079642"/>
      </p:ext>
    </p:extLst>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EC2B87E-2278-4585-8961-B3982EA71A9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5F9748A1-4F4A-4C9C-BC1D-73F46558292D}"/>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5">
            <a:extLst>
              <a:ext uri="{FF2B5EF4-FFF2-40B4-BE49-F238E27FC236}">
                <a16:creationId xmlns:a16="http://schemas.microsoft.com/office/drawing/2014/main" id="{21940E8C-BEED-470F-983E-336EFD4E9755}"/>
              </a:ext>
            </a:extLst>
          </p:cNvPr>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8">
            <a:extLst>
              <a:ext uri="{FF2B5EF4-FFF2-40B4-BE49-F238E27FC236}">
                <a16:creationId xmlns:a16="http://schemas.microsoft.com/office/drawing/2014/main" id="{86CC8816-3425-4C40-B740-494DC38F8BB5}"/>
              </a:ext>
            </a:extLst>
          </p:cNvPr>
          <p:cNvSpPr>
            <a:spLocks noChangeArrowheads="1"/>
          </p:cNvSpPr>
          <p:nvPr/>
        </p:nvSpPr>
        <p:spPr bwMode="auto">
          <a:xfrm>
            <a:off x="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TextBox 50">
            <a:extLst>
              <a:ext uri="{FF2B5EF4-FFF2-40B4-BE49-F238E27FC236}">
                <a16:creationId xmlns:a16="http://schemas.microsoft.com/office/drawing/2014/main" id="{E58CABD7-2DCE-4DF4-8C88-A90516EBFB94}"/>
              </a:ext>
            </a:extLst>
          </p:cNvPr>
          <p:cNvSpPr txBox="1"/>
          <p:nvPr/>
        </p:nvSpPr>
        <p:spPr>
          <a:xfrm>
            <a:off x="3641373" y="1022083"/>
            <a:ext cx="5350224" cy="3508653"/>
          </a:xfrm>
          <a:prstGeom prst="rect">
            <a:avLst/>
          </a:prstGeom>
          <a:noFill/>
          <a:ln>
            <a:solidFill>
              <a:schemeClr val="tx1"/>
            </a:solidFill>
          </a:ln>
        </p:spPr>
        <p:txBody>
          <a:bodyPr wrap="square" rtlCol="0">
            <a:spAutoFit/>
          </a:bodyPr>
          <a:lstStyle/>
          <a:p>
            <a:r>
              <a:rPr lang="en-US" sz="1400" b="1" dirty="0"/>
              <a:t>Vector dot products -  </a:t>
            </a:r>
          </a:p>
          <a:p>
            <a:pPr marL="342900" indent="-342900">
              <a:buFont typeface="+mj-lt"/>
              <a:buAutoNum type="arabicPeriod"/>
            </a:pPr>
            <a:endParaRPr lang="en-US" sz="1400" dirty="0"/>
          </a:p>
          <a:p>
            <a:pPr marL="342900" indent="-342900">
              <a:buFont typeface="+mj-lt"/>
              <a:buAutoNum type="arabicPeriod"/>
            </a:pPr>
            <a:r>
              <a:rPr lang="en-US" sz="1400" dirty="0"/>
              <a:t>Black vector represents unit vector of blue vector.</a:t>
            </a:r>
          </a:p>
          <a:p>
            <a:pPr marL="342900" indent="-342900">
              <a:buFont typeface="+mj-lt"/>
              <a:buAutoNum type="arabicPeriod"/>
            </a:pPr>
            <a:r>
              <a:rPr lang="en-US" sz="1400" dirty="0"/>
              <a:t>Black vector is  blue vector / length of the blue vector</a:t>
            </a:r>
          </a:p>
          <a:p>
            <a:pPr marL="342900" indent="-342900">
              <a:buFont typeface="+mj-lt"/>
              <a:buAutoNum type="arabicPeriod"/>
            </a:pPr>
            <a:r>
              <a:rPr lang="en-US" sz="1400" dirty="0"/>
              <a:t>In essence, all the magnitudes are transformed to 1 when we are only interested in the direction</a:t>
            </a:r>
          </a:p>
          <a:p>
            <a:pPr marL="342900" indent="-342900">
              <a:buFont typeface="+mj-lt"/>
              <a:buAutoNum type="arabicPeriod"/>
            </a:pPr>
            <a:endParaRPr lang="en-US" sz="1400" dirty="0"/>
          </a:p>
          <a:p>
            <a:pPr marL="342900" indent="-342900">
              <a:buFont typeface="+mj-lt"/>
              <a:buAutoNum type="arabicPeriod"/>
            </a:pPr>
            <a:r>
              <a:rPr lang="en-US" sz="1400" dirty="0"/>
              <a:t>The projection of the unit vector on the axis (bx1 and bx2) are known as basis vectors</a:t>
            </a:r>
          </a:p>
          <a:p>
            <a:pPr marL="342900" indent="-342900">
              <a:buFont typeface="+mj-lt"/>
              <a:buAutoNum type="arabicPeriod"/>
            </a:pPr>
            <a:endParaRPr lang="en-US" sz="1400" dirty="0"/>
          </a:p>
          <a:p>
            <a:pPr marL="342900" indent="-342900">
              <a:buFont typeface="+mj-lt"/>
              <a:buAutoNum type="arabicPeriod"/>
            </a:pPr>
            <a:r>
              <a:rPr lang="en-US" sz="1400" dirty="0"/>
              <a:t>All vectors (data points) in the vector space can be represented as the sum of these basis vectors multiplied with appropriate values</a:t>
            </a:r>
          </a:p>
          <a:p>
            <a:pPr marL="342900" indent="-342900">
              <a:buFont typeface="+mj-lt"/>
              <a:buAutoNum type="arabicPeriod"/>
            </a:pPr>
            <a:endParaRPr lang="en-US" sz="1400" dirty="0"/>
          </a:p>
          <a:p>
            <a:pPr marL="342900" indent="-342900">
              <a:buFont typeface="+mj-lt"/>
              <a:buAutoNum type="arabicPeriod"/>
            </a:pPr>
            <a:r>
              <a:rPr lang="en-US" sz="1400" dirty="0"/>
              <a:t>For e.g. the blue vector =  ( bx1 * 4 +  bx2 * 4)</a:t>
            </a:r>
          </a:p>
          <a:p>
            <a:pPr marL="342900" indent="-342900">
              <a:buFont typeface="+mj-lt"/>
              <a:buAutoNum type="arabicPeriod"/>
            </a:pPr>
            <a:endParaRPr lang="en-US" sz="1200" dirty="0"/>
          </a:p>
        </p:txBody>
      </p:sp>
      <p:cxnSp>
        <p:nvCxnSpPr>
          <p:cNvPr id="16" name="Straight Connector 15">
            <a:extLst>
              <a:ext uri="{FF2B5EF4-FFF2-40B4-BE49-F238E27FC236}">
                <a16:creationId xmlns:a16="http://schemas.microsoft.com/office/drawing/2014/main" id="{5A318C85-CD0A-4FF6-A03C-EA7B7EC9B594}"/>
              </a:ext>
            </a:extLst>
          </p:cNvPr>
          <p:cNvCxnSpPr/>
          <p:nvPr/>
        </p:nvCxnSpPr>
        <p:spPr>
          <a:xfrm>
            <a:off x="876108" y="1563504"/>
            <a:ext cx="0" cy="2052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D182F3-0CE5-40C6-A06B-2FD5D2FF2050}"/>
              </a:ext>
            </a:extLst>
          </p:cNvPr>
          <p:cNvCxnSpPr/>
          <p:nvPr/>
        </p:nvCxnSpPr>
        <p:spPr>
          <a:xfrm>
            <a:off x="666976" y="3404412"/>
            <a:ext cx="283822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E23CA99-697F-4064-8776-9E57BC80CE55}"/>
              </a:ext>
            </a:extLst>
          </p:cNvPr>
          <p:cNvSpPr/>
          <p:nvPr/>
        </p:nvSpPr>
        <p:spPr>
          <a:xfrm>
            <a:off x="2667000" y="1756134"/>
            <a:ext cx="164318" cy="169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3" name="Straight Arrow Connector 32">
            <a:extLst>
              <a:ext uri="{FF2B5EF4-FFF2-40B4-BE49-F238E27FC236}">
                <a16:creationId xmlns:a16="http://schemas.microsoft.com/office/drawing/2014/main" id="{1A4D3D20-49F3-479A-80AA-2417BAB64AD2}"/>
              </a:ext>
            </a:extLst>
          </p:cNvPr>
          <p:cNvCxnSpPr>
            <a:cxnSpLocks/>
            <a:endCxn id="26" idx="3"/>
          </p:cNvCxnSpPr>
          <p:nvPr/>
        </p:nvCxnSpPr>
        <p:spPr>
          <a:xfrm flipV="1">
            <a:off x="915524" y="1901104"/>
            <a:ext cx="1775540" cy="1503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22532109-F1DA-4DF6-96BF-F34C9BA1B815}"/>
              </a:ext>
            </a:extLst>
          </p:cNvPr>
          <p:cNvSpPr txBox="1"/>
          <p:nvPr/>
        </p:nvSpPr>
        <p:spPr>
          <a:xfrm>
            <a:off x="1224938" y="3509715"/>
            <a:ext cx="519900" cy="276999"/>
          </a:xfrm>
          <a:prstGeom prst="rect">
            <a:avLst/>
          </a:prstGeom>
          <a:noFill/>
        </p:spPr>
        <p:txBody>
          <a:bodyPr wrap="square" rtlCol="0">
            <a:spAutoFit/>
          </a:bodyPr>
          <a:lstStyle/>
          <a:p>
            <a:r>
              <a:rPr lang="en-US" sz="1200" dirty="0"/>
              <a:t>bx1</a:t>
            </a:r>
          </a:p>
        </p:txBody>
      </p:sp>
      <p:sp>
        <p:nvSpPr>
          <p:cNvPr id="59" name="TextBox 58">
            <a:extLst>
              <a:ext uri="{FF2B5EF4-FFF2-40B4-BE49-F238E27FC236}">
                <a16:creationId xmlns:a16="http://schemas.microsoft.com/office/drawing/2014/main" id="{1E5A252F-EEB0-476A-8C10-9EDFDE266CBF}"/>
              </a:ext>
            </a:extLst>
          </p:cNvPr>
          <p:cNvSpPr txBox="1"/>
          <p:nvPr/>
        </p:nvSpPr>
        <p:spPr>
          <a:xfrm>
            <a:off x="304800" y="762000"/>
            <a:ext cx="3352800" cy="381000"/>
          </a:xfrm>
          <a:prstGeom prst="rect">
            <a:avLst/>
          </a:prstGeom>
          <a:noFill/>
        </p:spPr>
        <p:txBody>
          <a:bodyPr wrap="square" rtlCol="0">
            <a:spAutoFit/>
          </a:bodyPr>
          <a:lstStyle/>
          <a:p>
            <a:r>
              <a:rPr lang="en-US" dirty="0"/>
              <a:t>Vectors</a:t>
            </a:r>
          </a:p>
        </p:txBody>
      </p:sp>
      <p:cxnSp>
        <p:nvCxnSpPr>
          <p:cNvPr id="3" name="Straight Arrow Connector 2">
            <a:extLst>
              <a:ext uri="{FF2B5EF4-FFF2-40B4-BE49-F238E27FC236}">
                <a16:creationId xmlns:a16="http://schemas.microsoft.com/office/drawing/2014/main" id="{EA962DE2-74A0-44CA-84D4-4B7AD6FBC698}"/>
              </a:ext>
            </a:extLst>
          </p:cNvPr>
          <p:cNvCxnSpPr>
            <a:cxnSpLocks/>
          </p:cNvCxnSpPr>
          <p:nvPr/>
        </p:nvCxnSpPr>
        <p:spPr>
          <a:xfrm flipV="1">
            <a:off x="876108" y="2955690"/>
            <a:ext cx="554605" cy="448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BF0E4AEE-C680-4794-B859-D084F0DE9DE7}"/>
              </a:ext>
            </a:extLst>
          </p:cNvPr>
          <p:cNvCxnSpPr>
            <a:cxnSpLocks/>
          </p:cNvCxnSpPr>
          <p:nvPr/>
        </p:nvCxnSpPr>
        <p:spPr>
          <a:xfrm>
            <a:off x="1447800" y="3084840"/>
            <a:ext cx="4348" cy="319571"/>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B591F2F0-4B95-4BD7-A008-38BF94CD18F5}"/>
              </a:ext>
            </a:extLst>
          </p:cNvPr>
          <p:cNvCxnSpPr>
            <a:cxnSpLocks/>
          </p:cNvCxnSpPr>
          <p:nvPr/>
        </p:nvCxnSpPr>
        <p:spPr>
          <a:xfrm flipV="1">
            <a:off x="876108" y="2971799"/>
            <a:ext cx="571692" cy="1"/>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9B99EE05-5FA4-40D4-B135-648835D15E85}"/>
              </a:ext>
            </a:extLst>
          </p:cNvPr>
          <p:cNvSpPr txBox="1"/>
          <p:nvPr/>
        </p:nvSpPr>
        <p:spPr>
          <a:xfrm>
            <a:off x="157575" y="2850035"/>
            <a:ext cx="519900" cy="276999"/>
          </a:xfrm>
          <a:prstGeom prst="rect">
            <a:avLst/>
          </a:prstGeom>
          <a:noFill/>
        </p:spPr>
        <p:txBody>
          <a:bodyPr wrap="square" rtlCol="0">
            <a:spAutoFit/>
          </a:bodyPr>
          <a:lstStyle/>
          <a:p>
            <a:r>
              <a:rPr lang="en-US" sz="1200" dirty="0"/>
              <a:t>bx2</a:t>
            </a:r>
          </a:p>
        </p:txBody>
      </p:sp>
      <p:sp>
        <p:nvSpPr>
          <p:cNvPr id="46" name="TextBox 45">
            <a:extLst>
              <a:ext uri="{FF2B5EF4-FFF2-40B4-BE49-F238E27FC236}">
                <a16:creationId xmlns:a16="http://schemas.microsoft.com/office/drawing/2014/main" id="{B77ABF82-B83A-4072-9A06-A08608D6AF6C}"/>
              </a:ext>
            </a:extLst>
          </p:cNvPr>
          <p:cNvSpPr txBox="1"/>
          <p:nvPr/>
        </p:nvSpPr>
        <p:spPr>
          <a:xfrm>
            <a:off x="1295400" y="3352800"/>
            <a:ext cx="152400" cy="276999"/>
          </a:xfrm>
          <a:prstGeom prst="rect">
            <a:avLst/>
          </a:prstGeom>
          <a:noFill/>
        </p:spPr>
        <p:txBody>
          <a:bodyPr wrap="square" rtlCol="0">
            <a:spAutoFit/>
          </a:bodyPr>
          <a:lstStyle/>
          <a:p>
            <a:r>
              <a:rPr lang="en-US" sz="1200" dirty="0"/>
              <a:t>1</a:t>
            </a:r>
          </a:p>
        </p:txBody>
      </p:sp>
      <p:sp>
        <p:nvSpPr>
          <p:cNvPr id="47" name="TextBox 46">
            <a:extLst>
              <a:ext uri="{FF2B5EF4-FFF2-40B4-BE49-F238E27FC236}">
                <a16:creationId xmlns:a16="http://schemas.microsoft.com/office/drawing/2014/main" id="{A502C8AD-0FD9-4172-A2EF-97EE8E071C1C}"/>
              </a:ext>
            </a:extLst>
          </p:cNvPr>
          <p:cNvSpPr txBox="1"/>
          <p:nvPr/>
        </p:nvSpPr>
        <p:spPr>
          <a:xfrm>
            <a:off x="1752600" y="3352800"/>
            <a:ext cx="152400" cy="276999"/>
          </a:xfrm>
          <a:prstGeom prst="rect">
            <a:avLst/>
          </a:prstGeom>
          <a:noFill/>
        </p:spPr>
        <p:txBody>
          <a:bodyPr wrap="square" rtlCol="0">
            <a:spAutoFit/>
          </a:bodyPr>
          <a:lstStyle/>
          <a:p>
            <a:r>
              <a:rPr lang="en-US" sz="1200" dirty="0"/>
              <a:t>2</a:t>
            </a:r>
          </a:p>
        </p:txBody>
      </p:sp>
      <p:sp>
        <p:nvSpPr>
          <p:cNvPr id="48" name="TextBox 47">
            <a:extLst>
              <a:ext uri="{FF2B5EF4-FFF2-40B4-BE49-F238E27FC236}">
                <a16:creationId xmlns:a16="http://schemas.microsoft.com/office/drawing/2014/main" id="{4D34BB34-6BC4-4A42-ABA0-5EF85362A87A}"/>
              </a:ext>
            </a:extLst>
          </p:cNvPr>
          <p:cNvSpPr txBox="1"/>
          <p:nvPr/>
        </p:nvSpPr>
        <p:spPr>
          <a:xfrm>
            <a:off x="2209800" y="3352800"/>
            <a:ext cx="152400" cy="276999"/>
          </a:xfrm>
          <a:prstGeom prst="rect">
            <a:avLst/>
          </a:prstGeom>
          <a:noFill/>
        </p:spPr>
        <p:txBody>
          <a:bodyPr wrap="square" rtlCol="0">
            <a:spAutoFit/>
          </a:bodyPr>
          <a:lstStyle/>
          <a:p>
            <a:r>
              <a:rPr lang="en-US" sz="1200" dirty="0"/>
              <a:t>3</a:t>
            </a:r>
          </a:p>
        </p:txBody>
      </p:sp>
      <p:sp>
        <p:nvSpPr>
          <p:cNvPr id="49" name="TextBox 48">
            <a:extLst>
              <a:ext uri="{FF2B5EF4-FFF2-40B4-BE49-F238E27FC236}">
                <a16:creationId xmlns:a16="http://schemas.microsoft.com/office/drawing/2014/main" id="{7781DDA7-DE2C-4BF8-ABBB-DFD4EE124F77}"/>
              </a:ext>
            </a:extLst>
          </p:cNvPr>
          <p:cNvSpPr txBox="1"/>
          <p:nvPr/>
        </p:nvSpPr>
        <p:spPr>
          <a:xfrm>
            <a:off x="2667000" y="3352800"/>
            <a:ext cx="152400" cy="276999"/>
          </a:xfrm>
          <a:prstGeom prst="rect">
            <a:avLst/>
          </a:prstGeom>
          <a:noFill/>
        </p:spPr>
        <p:txBody>
          <a:bodyPr wrap="square" rtlCol="0">
            <a:spAutoFit/>
          </a:bodyPr>
          <a:lstStyle/>
          <a:p>
            <a:r>
              <a:rPr lang="en-US" sz="1200" dirty="0"/>
              <a:t>4</a:t>
            </a:r>
          </a:p>
        </p:txBody>
      </p:sp>
      <p:sp>
        <p:nvSpPr>
          <p:cNvPr id="53" name="TextBox 52">
            <a:extLst>
              <a:ext uri="{FF2B5EF4-FFF2-40B4-BE49-F238E27FC236}">
                <a16:creationId xmlns:a16="http://schemas.microsoft.com/office/drawing/2014/main" id="{BCBCFDBC-5E77-440E-9D05-5266791CCBD0}"/>
              </a:ext>
            </a:extLst>
          </p:cNvPr>
          <p:cNvSpPr txBox="1"/>
          <p:nvPr/>
        </p:nvSpPr>
        <p:spPr>
          <a:xfrm>
            <a:off x="609600" y="1676400"/>
            <a:ext cx="152400" cy="276999"/>
          </a:xfrm>
          <a:prstGeom prst="rect">
            <a:avLst/>
          </a:prstGeom>
          <a:noFill/>
        </p:spPr>
        <p:txBody>
          <a:bodyPr wrap="square" rtlCol="0">
            <a:spAutoFit/>
          </a:bodyPr>
          <a:lstStyle/>
          <a:p>
            <a:r>
              <a:rPr lang="en-US" sz="1200" dirty="0"/>
              <a:t>4</a:t>
            </a:r>
          </a:p>
        </p:txBody>
      </p:sp>
      <p:sp>
        <p:nvSpPr>
          <p:cNvPr id="54" name="TextBox 53">
            <a:extLst>
              <a:ext uri="{FF2B5EF4-FFF2-40B4-BE49-F238E27FC236}">
                <a16:creationId xmlns:a16="http://schemas.microsoft.com/office/drawing/2014/main" id="{353E98DF-0EC8-4BF4-9656-EC9CCE31E33C}"/>
              </a:ext>
            </a:extLst>
          </p:cNvPr>
          <p:cNvSpPr txBox="1"/>
          <p:nvPr/>
        </p:nvSpPr>
        <p:spPr>
          <a:xfrm>
            <a:off x="609600" y="2057400"/>
            <a:ext cx="152400" cy="276999"/>
          </a:xfrm>
          <a:prstGeom prst="rect">
            <a:avLst/>
          </a:prstGeom>
          <a:noFill/>
        </p:spPr>
        <p:txBody>
          <a:bodyPr wrap="square" rtlCol="0">
            <a:spAutoFit/>
          </a:bodyPr>
          <a:lstStyle/>
          <a:p>
            <a:r>
              <a:rPr lang="en-US" sz="1200" dirty="0"/>
              <a:t>3</a:t>
            </a:r>
          </a:p>
        </p:txBody>
      </p:sp>
      <p:sp>
        <p:nvSpPr>
          <p:cNvPr id="55" name="TextBox 54">
            <a:extLst>
              <a:ext uri="{FF2B5EF4-FFF2-40B4-BE49-F238E27FC236}">
                <a16:creationId xmlns:a16="http://schemas.microsoft.com/office/drawing/2014/main" id="{A87285BF-CFDF-4A90-9299-ECA4E0FC5B74}"/>
              </a:ext>
            </a:extLst>
          </p:cNvPr>
          <p:cNvSpPr txBox="1"/>
          <p:nvPr/>
        </p:nvSpPr>
        <p:spPr>
          <a:xfrm>
            <a:off x="609600" y="2466201"/>
            <a:ext cx="152400" cy="276999"/>
          </a:xfrm>
          <a:prstGeom prst="rect">
            <a:avLst/>
          </a:prstGeom>
          <a:noFill/>
        </p:spPr>
        <p:txBody>
          <a:bodyPr wrap="square" rtlCol="0">
            <a:spAutoFit/>
          </a:bodyPr>
          <a:lstStyle/>
          <a:p>
            <a:r>
              <a:rPr lang="en-US" sz="1200" dirty="0"/>
              <a:t>2</a:t>
            </a:r>
          </a:p>
        </p:txBody>
      </p:sp>
      <p:sp>
        <p:nvSpPr>
          <p:cNvPr id="56" name="TextBox 55">
            <a:extLst>
              <a:ext uri="{FF2B5EF4-FFF2-40B4-BE49-F238E27FC236}">
                <a16:creationId xmlns:a16="http://schemas.microsoft.com/office/drawing/2014/main" id="{F16944A6-2D56-4B2A-A1EB-3D3D7A0A3C3F}"/>
              </a:ext>
            </a:extLst>
          </p:cNvPr>
          <p:cNvSpPr txBox="1"/>
          <p:nvPr/>
        </p:nvSpPr>
        <p:spPr>
          <a:xfrm>
            <a:off x="609600" y="2819400"/>
            <a:ext cx="152400" cy="276999"/>
          </a:xfrm>
          <a:prstGeom prst="rect">
            <a:avLst/>
          </a:prstGeom>
          <a:noFill/>
        </p:spPr>
        <p:txBody>
          <a:bodyPr wrap="square" rtlCol="0">
            <a:spAutoFit/>
          </a:bodyPr>
          <a:lstStyle/>
          <a:p>
            <a:r>
              <a:rPr lang="en-US" sz="1200" dirty="0"/>
              <a:t>1</a:t>
            </a:r>
          </a:p>
        </p:txBody>
      </p:sp>
    </p:spTree>
    <p:extLst>
      <p:ext uri="{BB962C8B-B14F-4D97-AF65-F5344CB8AC3E}">
        <p14:creationId xmlns:p14="http://schemas.microsoft.com/office/powerpoint/2010/main" val="1984154263"/>
      </p:ext>
    </p:extLst>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EC2B87E-2278-4585-8961-B3982EA71A9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5F9748A1-4F4A-4C9C-BC1D-73F46558292D}"/>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5">
            <a:extLst>
              <a:ext uri="{FF2B5EF4-FFF2-40B4-BE49-F238E27FC236}">
                <a16:creationId xmlns:a16="http://schemas.microsoft.com/office/drawing/2014/main" id="{21940E8C-BEED-470F-983E-336EFD4E9755}"/>
              </a:ext>
            </a:extLst>
          </p:cNvPr>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8">
            <a:extLst>
              <a:ext uri="{FF2B5EF4-FFF2-40B4-BE49-F238E27FC236}">
                <a16:creationId xmlns:a16="http://schemas.microsoft.com/office/drawing/2014/main" id="{86CC8816-3425-4C40-B740-494DC38F8BB5}"/>
              </a:ext>
            </a:extLst>
          </p:cNvPr>
          <p:cNvSpPr>
            <a:spLocks noChangeArrowheads="1"/>
          </p:cNvSpPr>
          <p:nvPr/>
        </p:nvSpPr>
        <p:spPr bwMode="auto">
          <a:xfrm>
            <a:off x="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TextBox 50">
            <a:extLst>
              <a:ext uri="{FF2B5EF4-FFF2-40B4-BE49-F238E27FC236}">
                <a16:creationId xmlns:a16="http://schemas.microsoft.com/office/drawing/2014/main" id="{E58CABD7-2DCE-4DF4-8C88-A90516EBFB94}"/>
              </a:ext>
            </a:extLst>
          </p:cNvPr>
          <p:cNvSpPr txBox="1"/>
          <p:nvPr/>
        </p:nvSpPr>
        <p:spPr>
          <a:xfrm>
            <a:off x="3641373" y="1022083"/>
            <a:ext cx="5350224" cy="3754874"/>
          </a:xfrm>
          <a:prstGeom prst="rect">
            <a:avLst/>
          </a:prstGeom>
          <a:noFill/>
          <a:ln>
            <a:solidFill>
              <a:schemeClr val="tx1"/>
            </a:solidFill>
          </a:ln>
        </p:spPr>
        <p:txBody>
          <a:bodyPr wrap="square" rtlCol="0">
            <a:spAutoFit/>
          </a:bodyPr>
          <a:lstStyle/>
          <a:p>
            <a:r>
              <a:rPr lang="en-US" sz="1400" b="1" dirty="0"/>
              <a:t>Vector dot products -  </a:t>
            </a:r>
          </a:p>
          <a:p>
            <a:pPr marL="342900" indent="-342900">
              <a:buFont typeface="+mj-lt"/>
              <a:buAutoNum type="arabicPeriod"/>
            </a:pPr>
            <a:endParaRPr lang="en-US" sz="1400" dirty="0"/>
          </a:p>
          <a:p>
            <a:pPr marL="342900" indent="-342900">
              <a:buFont typeface="+mj-lt"/>
              <a:buAutoNum type="arabicPeriod"/>
            </a:pPr>
            <a:r>
              <a:rPr lang="en-US" sz="1400" dirty="0"/>
              <a:t>Mathematical operation on two vectors to understand how strongly they influence each other</a:t>
            </a:r>
          </a:p>
          <a:p>
            <a:pPr marL="342900" indent="-342900">
              <a:buFont typeface="+mj-lt"/>
              <a:buAutoNum type="arabicPeriod"/>
            </a:pPr>
            <a:endParaRPr lang="en-US" sz="1400" dirty="0"/>
          </a:p>
          <a:p>
            <a:pPr marL="342900" indent="-342900">
              <a:buFont typeface="+mj-lt"/>
              <a:buAutoNum type="arabicPeriod"/>
            </a:pPr>
            <a:r>
              <a:rPr lang="en-US" sz="1400" dirty="0"/>
              <a:t>The interaction is measured in terms of how much one vector is.</a:t>
            </a:r>
            <a:r>
              <a:rPr lang="en-US" sz="1400" b="1" dirty="0"/>
              <a:t> projected over the other</a:t>
            </a:r>
            <a:r>
              <a:rPr lang="en-US" sz="1400" dirty="0"/>
              <a:t> (vertical projection shown with black dashed lines).The more the projection, stronger the interaction</a:t>
            </a:r>
          </a:p>
          <a:p>
            <a:pPr marL="342900" indent="-342900">
              <a:buFont typeface="+mj-lt"/>
              <a:buAutoNum type="arabicPeriod"/>
            </a:pPr>
            <a:endParaRPr lang="en-US" sz="1400" dirty="0"/>
          </a:p>
          <a:p>
            <a:pPr marL="342900" indent="-342900">
              <a:buFont typeface="+mj-lt"/>
              <a:buAutoNum type="arabicPeriod"/>
            </a:pPr>
            <a:r>
              <a:rPr lang="en-US" sz="1400" dirty="0"/>
              <a:t>For this we multiply their individual components as shown in the grid below.  </a:t>
            </a:r>
          </a:p>
          <a:p>
            <a:pPr marL="342900" indent="-342900">
              <a:buFont typeface="+mj-lt"/>
              <a:buAutoNum type="arabicPeriod"/>
            </a:pPr>
            <a:endParaRPr lang="en-US" sz="1400" dirty="0"/>
          </a:p>
          <a:p>
            <a:pPr marL="342900" indent="-342900">
              <a:buFont typeface="+mj-lt"/>
              <a:buAutoNum type="arabicPeriod"/>
            </a:pPr>
            <a:r>
              <a:rPr lang="en-US" sz="1400" dirty="0"/>
              <a:t>Whenever  X component is multiplied with y component, result is zero because the two component vectors are vertical and the projection of one on the other is 0 i.e. they do not interact</a:t>
            </a:r>
            <a:endParaRPr lang="en-US" sz="1200" dirty="0"/>
          </a:p>
        </p:txBody>
      </p:sp>
      <p:grpSp>
        <p:nvGrpSpPr>
          <p:cNvPr id="29" name="Group 28">
            <a:extLst>
              <a:ext uri="{FF2B5EF4-FFF2-40B4-BE49-F238E27FC236}">
                <a16:creationId xmlns:a16="http://schemas.microsoft.com/office/drawing/2014/main" id="{E85AF0B1-1C70-4365-8924-EA636F1C5326}"/>
              </a:ext>
            </a:extLst>
          </p:cNvPr>
          <p:cNvGrpSpPr/>
          <p:nvPr/>
        </p:nvGrpSpPr>
        <p:grpSpPr>
          <a:xfrm>
            <a:off x="272106" y="1563504"/>
            <a:ext cx="3233094" cy="2170288"/>
            <a:chOff x="272106" y="1563504"/>
            <a:chExt cx="3614094" cy="2347142"/>
          </a:xfrm>
        </p:grpSpPr>
        <p:cxnSp>
          <p:nvCxnSpPr>
            <p:cNvPr id="16" name="Straight Connector 15">
              <a:extLst>
                <a:ext uri="{FF2B5EF4-FFF2-40B4-BE49-F238E27FC236}">
                  <a16:creationId xmlns:a16="http://schemas.microsoft.com/office/drawing/2014/main" id="{5A318C85-CD0A-4FF6-A03C-EA7B7EC9B594}"/>
                </a:ext>
              </a:extLst>
            </p:cNvPr>
            <p:cNvCxnSpPr/>
            <p:nvPr/>
          </p:nvCxnSpPr>
          <p:spPr>
            <a:xfrm>
              <a:off x="947286" y="1563504"/>
              <a:ext cx="0" cy="221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D182F3-0CE5-40C6-A06B-2FD5D2FF2050}"/>
                </a:ext>
              </a:extLst>
            </p:cNvPr>
            <p:cNvCxnSpPr/>
            <p:nvPr/>
          </p:nvCxnSpPr>
          <p:spPr>
            <a:xfrm>
              <a:off x="713509" y="3554425"/>
              <a:ext cx="3172691"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E23CA99-697F-4064-8776-9E57BC80CE55}"/>
                </a:ext>
              </a:extLst>
            </p:cNvPr>
            <p:cNvSpPr/>
            <p:nvPr/>
          </p:nvSpPr>
          <p:spPr>
            <a:xfrm>
              <a:off x="2834203" y="1771831"/>
              <a:ext cx="183682" cy="183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3" name="Straight Arrow Connector 32">
              <a:extLst>
                <a:ext uri="{FF2B5EF4-FFF2-40B4-BE49-F238E27FC236}">
                  <a16:creationId xmlns:a16="http://schemas.microsoft.com/office/drawing/2014/main" id="{1A4D3D20-49F3-479A-80AA-2417BAB64AD2}"/>
                </a:ext>
              </a:extLst>
            </p:cNvPr>
            <p:cNvCxnSpPr>
              <a:cxnSpLocks/>
              <a:endCxn id="26" idx="3"/>
            </p:cNvCxnSpPr>
            <p:nvPr/>
          </p:nvCxnSpPr>
          <p:spPr>
            <a:xfrm flipV="1">
              <a:off x="947286" y="1928614"/>
              <a:ext cx="1913817" cy="16258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3A2D51DC-C081-43C0-AEEC-59DB97B96873}"/>
                </a:ext>
              </a:extLst>
            </p:cNvPr>
            <p:cNvSpPr/>
            <p:nvPr/>
          </p:nvSpPr>
          <p:spPr>
            <a:xfrm>
              <a:off x="3357696" y="2513311"/>
              <a:ext cx="183682" cy="183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3" name="Straight Arrow Connector 22">
              <a:extLst>
                <a:ext uri="{FF2B5EF4-FFF2-40B4-BE49-F238E27FC236}">
                  <a16:creationId xmlns:a16="http://schemas.microsoft.com/office/drawing/2014/main" id="{A607DCAE-20C9-4002-B339-87C7E31147D9}"/>
                </a:ext>
              </a:extLst>
            </p:cNvPr>
            <p:cNvCxnSpPr>
              <a:cxnSpLocks/>
              <a:endCxn id="22" idx="3"/>
            </p:cNvCxnSpPr>
            <p:nvPr/>
          </p:nvCxnSpPr>
          <p:spPr>
            <a:xfrm flipV="1">
              <a:off x="947285" y="2670094"/>
              <a:ext cx="2437311" cy="88433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6" name="Straight Connector 5">
              <a:extLst>
                <a:ext uri="{FF2B5EF4-FFF2-40B4-BE49-F238E27FC236}">
                  <a16:creationId xmlns:a16="http://schemas.microsoft.com/office/drawing/2014/main" id="{16E1F6F7-D635-468E-9D07-2F3EC0D03102}"/>
                </a:ext>
              </a:extLst>
            </p:cNvPr>
            <p:cNvCxnSpPr/>
            <p:nvPr/>
          </p:nvCxnSpPr>
          <p:spPr>
            <a:xfrm>
              <a:off x="2834203" y="1955514"/>
              <a:ext cx="0" cy="1598911"/>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73D5B58-311B-4B98-A1D2-71C65666D958}"/>
                </a:ext>
              </a:extLst>
            </p:cNvPr>
            <p:cNvCxnSpPr>
              <a:cxnSpLocks/>
            </p:cNvCxnSpPr>
            <p:nvPr/>
          </p:nvCxnSpPr>
          <p:spPr>
            <a:xfrm flipH="1">
              <a:off x="929383" y="1938066"/>
              <a:ext cx="190482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959755D-16D6-4156-A12D-7C4BD7F6A9AA}"/>
                </a:ext>
              </a:extLst>
            </p:cNvPr>
            <p:cNvCxnSpPr>
              <a:stCxn id="22" idx="4"/>
            </p:cNvCxnSpPr>
            <p:nvPr/>
          </p:nvCxnSpPr>
          <p:spPr>
            <a:xfrm>
              <a:off x="3449537" y="2696994"/>
              <a:ext cx="0" cy="857431"/>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F2E7396-776F-4BB4-8468-96DFCE6E3F4E}"/>
                </a:ext>
              </a:extLst>
            </p:cNvPr>
            <p:cNvCxnSpPr>
              <a:cxnSpLocks/>
            </p:cNvCxnSpPr>
            <p:nvPr/>
          </p:nvCxnSpPr>
          <p:spPr>
            <a:xfrm flipH="1">
              <a:off x="947285" y="2587778"/>
              <a:ext cx="2373157" cy="17374"/>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B47C77A0-6E73-4197-B7EA-97A20EEA2A32}"/>
                </a:ext>
              </a:extLst>
            </p:cNvPr>
            <p:cNvSpPr txBox="1"/>
            <p:nvPr/>
          </p:nvSpPr>
          <p:spPr>
            <a:xfrm>
              <a:off x="1793697" y="2125748"/>
              <a:ext cx="581167" cy="369332"/>
            </a:xfrm>
            <a:prstGeom prst="rect">
              <a:avLst/>
            </a:prstGeom>
            <a:noFill/>
          </p:spPr>
          <p:txBody>
            <a:bodyPr wrap="square" rtlCol="0">
              <a:spAutoFit/>
            </a:bodyPr>
            <a:lstStyle/>
            <a:p>
              <a:r>
                <a:rPr lang="en-US" dirty="0"/>
                <a:t>V1</a:t>
              </a:r>
            </a:p>
          </p:txBody>
        </p:sp>
        <p:sp>
          <p:nvSpPr>
            <p:cNvPr id="35" name="TextBox 34">
              <a:extLst>
                <a:ext uri="{FF2B5EF4-FFF2-40B4-BE49-F238E27FC236}">
                  <a16:creationId xmlns:a16="http://schemas.microsoft.com/office/drawing/2014/main" id="{869A3327-39D2-4E73-98AD-A78D28BB4852}"/>
                </a:ext>
              </a:extLst>
            </p:cNvPr>
            <p:cNvSpPr txBox="1"/>
            <p:nvPr/>
          </p:nvSpPr>
          <p:spPr>
            <a:xfrm>
              <a:off x="2100816" y="2678668"/>
              <a:ext cx="581167" cy="369332"/>
            </a:xfrm>
            <a:prstGeom prst="rect">
              <a:avLst/>
            </a:prstGeom>
            <a:noFill/>
          </p:spPr>
          <p:txBody>
            <a:bodyPr wrap="square" rtlCol="0">
              <a:spAutoFit/>
            </a:bodyPr>
            <a:lstStyle/>
            <a:p>
              <a:r>
                <a:rPr lang="en-US" dirty="0"/>
                <a:t>V2</a:t>
              </a:r>
            </a:p>
          </p:txBody>
        </p:sp>
        <p:sp>
          <p:nvSpPr>
            <p:cNvPr id="37" name="TextBox 36">
              <a:extLst>
                <a:ext uri="{FF2B5EF4-FFF2-40B4-BE49-F238E27FC236}">
                  <a16:creationId xmlns:a16="http://schemas.microsoft.com/office/drawing/2014/main" id="{22532109-F1DA-4DF6-96BF-F34C9BA1B815}"/>
                </a:ext>
              </a:extLst>
            </p:cNvPr>
            <p:cNvSpPr txBox="1"/>
            <p:nvPr/>
          </p:nvSpPr>
          <p:spPr>
            <a:xfrm>
              <a:off x="2465116" y="3541314"/>
              <a:ext cx="581167" cy="369332"/>
            </a:xfrm>
            <a:prstGeom prst="rect">
              <a:avLst/>
            </a:prstGeom>
            <a:noFill/>
          </p:spPr>
          <p:txBody>
            <a:bodyPr wrap="square" rtlCol="0">
              <a:spAutoFit/>
            </a:bodyPr>
            <a:lstStyle/>
            <a:p>
              <a:r>
                <a:rPr lang="en-US" dirty="0"/>
                <a:t>V1x</a:t>
              </a:r>
            </a:p>
          </p:txBody>
        </p:sp>
        <p:sp>
          <p:nvSpPr>
            <p:cNvPr id="38" name="TextBox 37">
              <a:extLst>
                <a:ext uri="{FF2B5EF4-FFF2-40B4-BE49-F238E27FC236}">
                  <a16:creationId xmlns:a16="http://schemas.microsoft.com/office/drawing/2014/main" id="{DCD48107-04F4-4B56-ADE1-1299457D9306}"/>
                </a:ext>
              </a:extLst>
            </p:cNvPr>
            <p:cNvSpPr txBox="1"/>
            <p:nvPr/>
          </p:nvSpPr>
          <p:spPr>
            <a:xfrm>
              <a:off x="3271760" y="3526542"/>
              <a:ext cx="581167" cy="369332"/>
            </a:xfrm>
            <a:prstGeom prst="rect">
              <a:avLst/>
            </a:prstGeom>
            <a:noFill/>
          </p:spPr>
          <p:txBody>
            <a:bodyPr wrap="square" rtlCol="0">
              <a:spAutoFit/>
            </a:bodyPr>
            <a:lstStyle/>
            <a:p>
              <a:r>
                <a:rPr lang="en-US" dirty="0"/>
                <a:t>V2x</a:t>
              </a:r>
            </a:p>
          </p:txBody>
        </p:sp>
        <p:sp>
          <p:nvSpPr>
            <p:cNvPr id="39" name="TextBox 38">
              <a:extLst>
                <a:ext uri="{FF2B5EF4-FFF2-40B4-BE49-F238E27FC236}">
                  <a16:creationId xmlns:a16="http://schemas.microsoft.com/office/drawing/2014/main" id="{6255ED1A-2F0E-4A5F-867A-0770CF7F0608}"/>
                </a:ext>
              </a:extLst>
            </p:cNvPr>
            <p:cNvSpPr txBox="1"/>
            <p:nvPr/>
          </p:nvSpPr>
          <p:spPr>
            <a:xfrm>
              <a:off x="272106" y="1704226"/>
              <a:ext cx="581167" cy="369332"/>
            </a:xfrm>
            <a:prstGeom prst="rect">
              <a:avLst/>
            </a:prstGeom>
            <a:noFill/>
          </p:spPr>
          <p:txBody>
            <a:bodyPr wrap="square" rtlCol="0">
              <a:spAutoFit/>
            </a:bodyPr>
            <a:lstStyle/>
            <a:p>
              <a:r>
                <a:rPr lang="en-US" dirty="0"/>
                <a:t>V1y</a:t>
              </a:r>
            </a:p>
          </p:txBody>
        </p:sp>
        <p:sp>
          <p:nvSpPr>
            <p:cNvPr id="40" name="TextBox 39">
              <a:extLst>
                <a:ext uri="{FF2B5EF4-FFF2-40B4-BE49-F238E27FC236}">
                  <a16:creationId xmlns:a16="http://schemas.microsoft.com/office/drawing/2014/main" id="{2AF5B727-31AD-404F-993F-85CA91725996}"/>
                </a:ext>
              </a:extLst>
            </p:cNvPr>
            <p:cNvSpPr txBox="1"/>
            <p:nvPr/>
          </p:nvSpPr>
          <p:spPr>
            <a:xfrm>
              <a:off x="272106" y="2372187"/>
              <a:ext cx="581167" cy="369332"/>
            </a:xfrm>
            <a:prstGeom prst="rect">
              <a:avLst/>
            </a:prstGeom>
            <a:noFill/>
          </p:spPr>
          <p:txBody>
            <a:bodyPr wrap="square" rtlCol="0">
              <a:spAutoFit/>
            </a:bodyPr>
            <a:lstStyle/>
            <a:p>
              <a:r>
                <a:rPr lang="en-US" dirty="0"/>
                <a:t>V2y</a:t>
              </a:r>
            </a:p>
          </p:txBody>
        </p:sp>
      </p:grpSp>
      <p:pic>
        <p:nvPicPr>
          <p:cNvPr id="29698" name="Picture 2" descr="https://lizosullivanaia.files.wordpress.com/2013/09/equal-symbol2.jpg">
            <a:extLst>
              <a:ext uri="{FF2B5EF4-FFF2-40B4-BE49-F238E27FC236}">
                <a16:creationId xmlns:a16="http://schemas.microsoft.com/office/drawing/2014/main" id="{7E1E2637-4A8E-4F87-8374-AC3A7E9B9E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1200" y="5943600"/>
            <a:ext cx="588313" cy="44123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352E6B4-C081-4241-A7D3-BBB20E9C3D15}"/>
              </a:ext>
            </a:extLst>
          </p:cNvPr>
          <p:cNvSpPr txBox="1"/>
          <p:nvPr/>
        </p:nvSpPr>
        <p:spPr>
          <a:xfrm>
            <a:off x="5090328" y="5943600"/>
            <a:ext cx="3816860" cy="369332"/>
          </a:xfrm>
          <a:prstGeom prst="rect">
            <a:avLst/>
          </a:prstGeom>
          <a:noFill/>
        </p:spPr>
        <p:txBody>
          <a:bodyPr wrap="square" rtlCol="0">
            <a:spAutoFit/>
          </a:bodyPr>
          <a:lstStyle/>
          <a:p>
            <a:r>
              <a:rPr lang="en-US" dirty="0"/>
              <a:t>(V1X * V2 X) +  0 + 0 + (V1y*V2Y)</a:t>
            </a:r>
          </a:p>
        </p:txBody>
      </p:sp>
      <p:cxnSp>
        <p:nvCxnSpPr>
          <p:cNvPr id="41" name="Straight Connector 40">
            <a:extLst>
              <a:ext uri="{FF2B5EF4-FFF2-40B4-BE49-F238E27FC236}">
                <a16:creationId xmlns:a16="http://schemas.microsoft.com/office/drawing/2014/main" id="{F467C6AE-7C83-4716-89B8-0C5CE752D612}"/>
              </a:ext>
            </a:extLst>
          </p:cNvPr>
          <p:cNvCxnSpPr>
            <a:stCxn id="26" idx="3"/>
          </p:cNvCxnSpPr>
          <p:nvPr/>
        </p:nvCxnSpPr>
        <p:spPr>
          <a:xfrm>
            <a:off x="2588169" y="1901104"/>
            <a:ext cx="367366" cy="710483"/>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2" name="Right Brace 41">
            <a:extLst>
              <a:ext uri="{FF2B5EF4-FFF2-40B4-BE49-F238E27FC236}">
                <a16:creationId xmlns:a16="http://schemas.microsoft.com/office/drawing/2014/main" id="{8A69C106-72AE-4781-8A3E-282FD893B4DB}"/>
              </a:ext>
            </a:extLst>
          </p:cNvPr>
          <p:cNvSpPr/>
          <p:nvPr/>
        </p:nvSpPr>
        <p:spPr>
          <a:xfrm rot="14936935" flipH="1">
            <a:off x="1887163" y="2179685"/>
            <a:ext cx="285504" cy="215231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4" name="Connector: Elbow 43">
            <a:extLst>
              <a:ext uri="{FF2B5EF4-FFF2-40B4-BE49-F238E27FC236}">
                <a16:creationId xmlns:a16="http://schemas.microsoft.com/office/drawing/2014/main" id="{FDADA997-1B95-43B4-9AEA-BEB1FA13B739}"/>
              </a:ext>
            </a:extLst>
          </p:cNvPr>
          <p:cNvCxnSpPr>
            <a:cxnSpLocks/>
            <a:stCxn id="42" idx="1"/>
            <a:endCxn id="60" idx="0"/>
          </p:cNvCxnSpPr>
          <p:nvPr/>
        </p:nvCxnSpPr>
        <p:spPr>
          <a:xfrm rot="16200000" flipH="1">
            <a:off x="1980136" y="3490120"/>
            <a:ext cx="1574115" cy="1372005"/>
          </a:xfrm>
          <a:prstGeom prst="bentConnector3">
            <a:avLst>
              <a:gd name="adj1" fmla="val -91352"/>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7" name="Table 26">
            <a:extLst>
              <a:ext uri="{FF2B5EF4-FFF2-40B4-BE49-F238E27FC236}">
                <a16:creationId xmlns:a16="http://schemas.microsoft.com/office/drawing/2014/main" id="{AE826645-E105-4749-916B-4A1FBE4E1192}"/>
              </a:ext>
            </a:extLst>
          </p:cNvPr>
          <p:cNvGraphicFramePr>
            <a:graphicFrameLocks noGrp="1"/>
          </p:cNvGraphicFramePr>
          <p:nvPr>
            <p:extLst>
              <p:ext uri="{D42A27DB-BD31-4B8C-83A1-F6EECF244321}">
                <p14:modId xmlns:p14="http://schemas.microsoft.com/office/powerpoint/2010/main" val="4054639408"/>
              </p:ext>
            </p:extLst>
          </p:nvPr>
        </p:nvGraphicFramePr>
        <p:xfrm>
          <a:off x="5224856" y="4915836"/>
          <a:ext cx="3373345" cy="1039557"/>
        </p:xfrm>
        <a:graphic>
          <a:graphicData uri="http://schemas.openxmlformats.org/drawingml/2006/table">
            <a:tbl>
              <a:tblPr firstRow="1" bandRow="1">
                <a:tableStyleId>{5C22544A-7EE6-4342-B048-85BDC9FD1C3A}</a:tableStyleId>
              </a:tblPr>
              <a:tblGrid>
                <a:gridCol w="710335">
                  <a:extLst>
                    <a:ext uri="{9D8B030D-6E8A-4147-A177-3AD203B41FA5}">
                      <a16:colId xmlns:a16="http://schemas.microsoft.com/office/drawing/2014/main" val="2135692167"/>
                    </a:ext>
                  </a:extLst>
                </a:gridCol>
                <a:gridCol w="1331505">
                  <a:extLst>
                    <a:ext uri="{9D8B030D-6E8A-4147-A177-3AD203B41FA5}">
                      <a16:colId xmlns:a16="http://schemas.microsoft.com/office/drawing/2014/main" val="1728637194"/>
                    </a:ext>
                  </a:extLst>
                </a:gridCol>
                <a:gridCol w="1331505">
                  <a:extLst>
                    <a:ext uri="{9D8B030D-6E8A-4147-A177-3AD203B41FA5}">
                      <a16:colId xmlns:a16="http://schemas.microsoft.com/office/drawing/2014/main" val="2392399766"/>
                    </a:ext>
                  </a:extLst>
                </a:gridCol>
              </a:tblGrid>
              <a:tr h="346519">
                <a:tc>
                  <a:txBody>
                    <a:bodyPr/>
                    <a:lstStyle/>
                    <a:p>
                      <a:endParaRPr lang="en-US" sz="1200" dirty="0"/>
                    </a:p>
                  </a:txBody>
                  <a:tcPr/>
                </a:tc>
                <a:tc>
                  <a:txBody>
                    <a:bodyPr/>
                    <a:lstStyle/>
                    <a:p>
                      <a:r>
                        <a:rPr lang="en-US" sz="1200" dirty="0"/>
                        <a:t>V2X</a:t>
                      </a:r>
                    </a:p>
                  </a:txBody>
                  <a:tcPr/>
                </a:tc>
                <a:tc>
                  <a:txBody>
                    <a:bodyPr/>
                    <a:lstStyle/>
                    <a:p>
                      <a:r>
                        <a:rPr lang="en-US" sz="1200" dirty="0"/>
                        <a:t>V2y</a:t>
                      </a:r>
                    </a:p>
                  </a:txBody>
                  <a:tcPr/>
                </a:tc>
                <a:extLst>
                  <a:ext uri="{0D108BD9-81ED-4DB2-BD59-A6C34878D82A}">
                    <a16:rowId xmlns:a16="http://schemas.microsoft.com/office/drawing/2014/main" val="3894373698"/>
                  </a:ext>
                </a:extLst>
              </a:tr>
              <a:tr h="346519">
                <a:tc>
                  <a:txBody>
                    <a:bodyPr/>
                    <a:lstStyle/>
                    <a:p>
                      <a:r>
                        <a:rPr lang="en-US" sz="1200" dirty="0"/>
                        <a:t>V1X</a:t>
                      </a:r>
                    </a:p>
                  </a:txBody>
                  <a:tcPr/>
                </a:tc>
                <a:tc>
                  <a:txBody>
                    <a:bodyPr/>
                    <a:lstStyle/>
                    <a:p>
                      <a:r>
                        <a:rPr lang="en-US" sz="1200" dirty="0"/>
                        <a:t>V1X * V2X*cos()</a:t>
                      </a:r>
                    </a:p>
                  </a:txBody>
                  <a:tcPr/>
                </a:tc>
                <a:tc>
                  <a:txBody>
                    <a:bodyPr/>
                    <a:lstStyle/>
                    <a:p>
                      <a:r>
                        <a:rPr lang="en-US" sz="1200" dirty="0"/>
                        <a:t>V1X * V2y*cos()</a:t>
                      </a:r>
                    </a:p>
                  </a:txBody>
                  <a:tcPr/>
                </a:tc>
                <a:extLst>
                  <a:ext uri="{0D108BD9-81ED-4DB2-BD59-A6C34878D82A}">
                    <a16:rowId xmlns:a16="http://schemas.microsoft.com/office/drawing/2014/main" val="1679693324"/>
                  </a:ext>
                </a:extLst>
              </a:tr>
              <a:tr h="346519">
                <a:tc>
                  <a:txBody>
                    <a:bodyPr/>
                    <a:lstStyle/>
                    <a:p>
                      <a:r>
                        <a:rPr lang="en-US" sz="1200" dirty="0"/>
                        <a:t>V1Y</a:t>
                      </a:r>
                    </a:p>
                  </a:txBody>
                  <a:tcPr/>
                </a:tc>
                <a:tc>
                  <a:txBody>
                    <a:bodyPr/>
                    <a:lstStyle/>
                    <a:p>
                      <a:r>
                        <a:rPr lang="en-US" sz="1200" dirty="0"/>
                        <a:t>V1y * V2X*cos()</a:t>
                      </a:r>
                    </a:p>
                  </a:txBody>
                  <a:tcPr/>
                </a:tc>
                <a:tc>
                  <a:txBody>
                    <a:bodyPr/>
                    <a:lstStyle/>
                    <a:p>
                      <a:r>
                        <a:rPr lang="en-US" sz="1200" dirty="0"/>
                        <a:t>V1Y * V2y*cos()</a:t>
                      </a:r>
                    </a:p>
                  </a:txBody>
                  <a:tcPr/>
                </a:tc>
                <a:extLst>
                  <a:ext uri="{0D108BD9-81ED-4DB2-BD59-A6C34878D82A}">
                    <a16:rowId xmlns:a16="http://schemas.microsoft.com/office/drawing/2014/main" val="2076435760"/>
                  </a:ext>
                </a:extLst>
              </a:tr>
            </a:tbl>
          </a:graphicData>
        </a:graphic>
      </p:graphicFrame>
      <p:sp>
        <p:nvSpPr>
          <p:cNvPr id="59" name="TextBox 58">
            <a:extLst>
              <a:ext uri="{FF2B5EF4-FFF2-40B4-BE49-F238E27FC236}">
                <a16:creationId xmlns:a16="http://schemas.microsoft.com/office/drawing/2014/main" id="{1E5A252F-EEB0-476A-8C10-9EDFDE266CBF}"/>
              </a:ext>
            </a:extLst>
          </p:cNvPr>
          <p:cNvSpPr txBox="1"/>
          <p:nvPr/>
        </p:nvSpPr>
        <p:spPr>
          <a:xfrm>
            <a:off x="304800" y="762000"/>
            <a:ext cx="3352800" cy="381000"/>
          </a:xfrm>
          <a:prstGeom prst="rect">
            <a:avLst/>
          </a:prstGeom>
          <a:noFill/>
        </p:spPr>
        <p:txBody>
          <a:bodyPr wrap="square" rtlCol="0">
            <a:spAutoFit/>
          </a:bodyPr>
          <a:lstStyle/>
          <a:p>
            <a:r>
              <a:rPr lang="en-US" dirty="0"/>
              <a:t>Vectors</a:t>
            </a:r>
          </a:p>
        </p:txBody>
      </p:sp>
      <p:sp>
        <p:nvSpPr>
          <p:cNvPr id="58" name="Arc 57">
            <a:extLst>
              <a:ext uri="{FF2B5EF4-FFF2-40B4-BE49-F238E27FC236}">
                <a16:creationId xmlns:a16="http://schemas.microsoft.com/office/drawing/2014/main" id="{0F895FB3-490B-4BFD-A7B1-BC5D3307F090}"/>
              </a:ext>
            </a:extLst>
          </p:cNvPr>
          <p:cNvSpPr/>
          <p:nvPr/>
        </p:nvSpPr>
        <p:spPr>
          <a:xfrm>
            <a:off x="1235190" y="2884976"/>
            <a:ext cx="457200" cy="304800"/>
          </a:xfrm>
          <a:prstGeom prst="arc">
            <a:avLst>
              <a:gd name="adj1" fmla="val 16200000"/>
              <a:gd name="adj2" fmla="val 87724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BB11B6A1-66E3-4C66-A33A-B2F00FE98964}"/>
              </a:ext>
            </a:extLst>
          </p:cNvPr>
          <p:cNvSpPr txBox="1"/>
          <p:nvPr/>
        </p:nvSpPr>
        <p:spPr>
          <a:xfrm>
            <a:off x="1118453" y="4963180"/>
            <a:ext cx="4669487" cy="523220"/>
          </a:xfrm>
          <a:prstGeom prst="rect">
            <a:avLst/>
          </a:prstGeom>
          <a:noFill/>
        </p:spPr>
        <p:txBody>
          <a:bodyPr wrap="square" rtlCol="0">
            <a:spAutoFit/>
          </a:bodyPr>
          <a:lstStyle/>
          <a:p>
            <a:r>
              <a:rPr lang="en-US" dirty="0"/>
              <a:t>V1 </a:t>
            </a:r>
            <a:r>
              <a:rPr lang="en-US" sz="2800" dirty="0"/>
              <a:t>.</a:t>
            </a:r>
            <a:r>
              <a:rPr lang="en-US" dirty="0"/>
              <a:t> V2 cos(angle between the vectors)</a:t>
            </a:r>
          </a:p>
        </p:txBody>
      </p:sp>
      <p:pic>
        <p:nvPicPr>
          <p:cNvPr id="62" name="Picture 2" descr="https://lizosullivanaia.files.wordpress.com/2013/09/equal-symbol2.jpg">
            <a:extLst>
              <a:ext uri="{FF2B5EF4-FFF2-40B4-BE49-F238E27FC236}">
                <a16:creationId xmlns:a16="http://schemas.microsoft.com/office/drawing/2014/main" id="{5767F711-412E-4350-A6BD-53F8384052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799" y="5039380"/>
            <a:ext cx="588313" cy="441235"/>
          </a:xfrm>
          <a:prstGeom prst="rect">
            <a:avLst/>
          </a:prstGeom>
          <a:noFill/>
          <a:extLst>
            <a:ext uri="{909E8E84-426E-40DD-AFC4-6F175D3DCCD1}">
              <a14:hiddenFill xmlns:a14="http://schemas.microsoft.com/office/drawing/2010/main">
                <a:solidFill>
                  <a:srgbClr val="FFFFFF"/>
                </a:solidFill>
              </a14:hiddenFill>
            </a:ext>
          </a:extLst>
        </p:spPr>
      </p:pic>
      <p:cxnSp>
        <p:nvCxnSpPr>
          <p:cNvPr id="29697" name="Connector: Elbow 29696">
            <a:extLst>
              <a:ext uri="{FF2B5EF4-FFF2-40B4-BE49-F238E27FC236}">
                <a16:creationId xmlns:a16="http://schemas.microsoft.com/office/drawing/2014/main" id="{17CF5297-A1FA-4082-BF11-F23433FF3C87}"/>
              </a:ext>
            </a:extLst>
          </p:cNvPr>
          <p:cNvCxnSpPr>
            <a:stCxn id="60" idx="2"/>
            <a:endCxn id="27" idx="1"/>
          </p:cNvCxnSpPr>
          <p:nvPr/>
        </p:nvCxnSpPr>
        <p:spPr>
          <a:xfrm rot="5400000" flipH="1" flipV="1">
            <a:off x="4313633" y="4575177"/>
            <a:ext cx="50786" cy="1771659"/>
          </a:xfrm>
          <a:prstGeom prst="bentConnector4">
            <a:avLst>
              <a:gd name="adj1" fmla="val -423331"/>
              <a:gd name="adj2" fmla="val 51012"/>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D2FA6DD6-D2C2-44F6-8D8D-F7053433611D}"/>
              </a:ext>
            </a:extLst>
          </p:cNvPr>
          <p:cNvSpPr txBox="1"/>
          <p:nvPr/>
        </p:nvSpPr>
        <p:spPr>
          <a:xfrm>
            <a:off x="251923" y="5766603"/>
            <a:ext cx="4953000" cy="738664"/>
          </a:xfrm>
          <a:prstGeom prst="rect">
            <a:avLst/>
          </a:prstGeom>
          <a:noFill/>
        </p:spPr>
        <p:txBody>
          <a:bodyPr wrap="square" rtlCol="0">
            <a:spAutoFit/>
          </a:bodyPr>
          <a:lstStyle/>
          <a:p>
            <a:r>
              <a:rPr lang="en-US" sz="1400" dirty="0"/>
              <a:t>Note: - </a:t>
            </a:r>
          </a:p>
          <a:p>
            <a:r>
              <a:rPr lang="en-US" sz="1400" dirty="0"/>
              <a:t>Cos(0) = 1 (between v1x,v2x &amp; v1y, v2y)</a:t>
            </a:r>
          </a:p>
          <a:p>
            <a:r>
              <a:rPr lang="en-US" sz="1400" dirty="0"/>
              <a:t>Cost(90) = 0 (between v1x,v2y &amp; v2x,v1y)</a:t>
            </a:r>
          </a:p>
        </p:txBody>
      </p:sp>
    </p:spTree>
    <p:extLst>
      <p:ext uri="{BB962C8B-B14F-4D97-AF65-F5344CB8AC3E}">
        <p14:creationId xmlns:p14="http://schemas.microsoft.com/office/powerpoint/2010/main" val="3691492920"/>
      </p:ext>
    </p:extLst>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EC2B87E-2278-4585-8961-B3982EA71A9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5F9748A1-4F4A-4C9C-BC1D-73F46558292D}"/>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5">
            <a:extLst>
              <a:ext uri="{FF2B5EF4-FFF2-40B4-BE49-F238E27FC236}">
                <a16:creationId xmlns:a16="http://schemas.microsoft.com/office/drawing/2014/main" id="{21940E8C-BEED-470F-983E-336EFD4E9755}"/>
              </a:ext>
            </a:extLst>
          </p:cNvPr>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8">
            <a:extLst>
              <a:ext uri="{FF2B5EF4-FFF2-40B4-BE49-F238E27FC236}">
                <a16:creationId xmlns:a16="http://schemas.microsoft.com/office/drawing/2014/main" id="{86CC8816-3425-4C40-B740-494DC38F8BB5}"/>
              </a:ext>
            </a:extLst>
          </p:cNvPr>
          <p:cNvSpPr>
            <a:spLocks noChangeArrowheads="1"/>
          </p:cNvSpPr>
          <p:nvPr/>
        </p:nvSpPr>
        <p:spPr bwMode="auto">
          <a:xfrm>
            <a:off x="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TextBox 50">
            <a:extLst>
              <a:ext uri="{FF2B5EF4-FFF2-40B4-BE49-F238E27FC236}">
                <a16:creationId xmlns:a16="http://schemas.microsoft.com/office/drawing/2014/main" id="{E58CABD7-2DCE-4DF4-8C88-A90516EBFB94}"/>
              </a:ext>
            </a:extLst>
          </p:cNvPr>
          <p:cNvSpPr txBox="1"/>
          <p:nvPr/>
        </p:nvSpPr>
        <p:spPr>
          <a:xfrm>
            <a:off x="533399" y="1382285"/>
            <a:ext cx="8064801" cy="1785104"/>
          </a:xfrm>
          <a:prstGeom prst="rect">
            <a:avLst/>
          </a:prstGeom>
          <a:noFill/>
          <a:ln>
            <a:solidFill>
              <a:schemeClr val="tx1"/>
            </a:solidFill>
          </a:ln>
        </p:spPr>
        <p:txBody>
          <a:bodyPr wrap="square" rtlCol="0">
            <a:spAutoFit/>
          </a:bodyPr>
          <a:lstStyle/>
          <a:p>
            <a:r>
              <a:rPr lang="en-US" sz="1400" b="1" dirty="0"/>
              <a:t>Vector dot products -  </a:t>
            </a:r>
          </a:p>
          <a:p>
            <a:pPr marL="342900" indent="-342900">
              <a:buFont typeface="+mj-lt"/>
              <a:buAutoNum type="arabicPeriod"/>
            </a:pPr>
            <a:endParaRPr lang="en-US" sz="1400" dirty="0"/>
          </a:p>
          <a:p>
            <a:pPr marL="342900" indent="-342900">
              <a:buFont typeface="+mj-lt"/>
              <a:buAutoNum type="arabicPeriod"/>
            </a:pPr>
            <a:r>
              <a:rPr lang="en-US" sz="1400" dirty="0"/>
              <a:t>The geometric interpretation may not always be helpful.</a:t>
            </a:r>
          </a:p>
          <a:p>
            <a:pPr marL="342900" indent="-342900">
              <a:buFont typeface="+mj-lt"/>
              <a:buAutoNum type="arabicPeriod"/>
            </a:pPr>
            <a:r>
              <a:rPr lang="en-US" sz="1400" dirty="0"/>
              <a:t>Some times the vectors and vector operations are also used to represent operations such as price per unit X quantity</a:t>
            </a:r>
          </a:p>
          <a:p>
            <a:pPr marL="342900" indent="-342900">
              <a:buFont typeface="+mj-lt"/>
              <a:buAutoNum type="arabicPeriod"/>
            </a:pPr>
            <a:r>
              <a:rPr lang="en-US" sz="1400" dirty="0"/>
              <a:t>Do not try to represent price and quantity as geometrical vectors as we did earlier. It may not make sense</a:t>
            </a:r>
          </a:p>
          <a:p>
            <a:pPr marL="342900" indent="-342900">
              <a:buFont typeface="+mj-lt"/>
              <a:buAutoNum type="arabicPeriod"/>
            </a:pPr>
            <a:endParaRPr lang="en-US" sz="1200" dirty="0"/>
          </a:p>
        </p:txBody>
      </p:sp>
      <p:sp>
        <p:nvSpPr>
          <p:cNvPr id="59" name="TextBox 58">
            <a:extLst>
              <a:ext uri="{FF2B5EF4-FFF2-40B4-BE49-F238E27FC236}">
                <a16:creationId xmlns:a16="http://schemas.microsoft.com/office/drawing/2014/main" id="{1E5A252F-EEB0-476A-8C10-9EDFDE266CBF}"/>
              </a:ext>
            </a:extLst>
          </p:cNvPr>
          <p:cNvSpPr txBox="1"/>
          <p:nvPr/>
        </p:nvSpPr>
        <p:spPr>
          <a:xfrm>
            <a:off x="304800" y="762000"/>
            <a:ext cx="3352800" cy="381000"/>
          </a:xfrm>
          <a:prstGeom prst="rect">
            <a:avLst/>
          </a:prstGeom>
          <a:noFill/>
        </p:spPr>
        <p:txBody>
          <a:bodyPr wrap="square" rtlCol="0">
            <a:spAutoFit/>
          </a:bodyPr>
          <a:lstStyle/>
          <a:p>
            <a:r>
              <a:rPr lang="en-US" dirty="0"/>
              <a:t>Vectors</a:t>
            </a:r>
          </a:p>
        </p:txBody>
      </p:sp>
      <p:sp>
        <p:nvSpPr>
          <p:cNvPr id="36" name="TextBox 35">
            <a:extLst>
              <a:ext uri="{FF2B5EF4-FFF2-40B4-BE49-F238E27FC236}">
                <a16:creationId xmlns:a16="http://schemas.microsoft.com/office/drawing/2014/main" id="{793E7E25-A932-424B-BA54-D4DC9B7C08A8}"/>
              </a:ext>
            </a:extLst>
          </p:cNvPr>
          <p:cNvSpPr txBox="1"/>
          <p:nvPr/>
        </p:nvSpPr>
        <p:spPr>
          <a:xfrm>
            <a:off x="533398" y="3690611"/>
            <a:ext cx="8064801" cy="1785104"/>
          </a:xfrm>
          <a:prstGeom prst="rect">
            <a:avLst/>
          </a:prstGeom>
          <a:noFill/>
          <a:ln>
            <a:solidFill>
              <a:schemeClr val="tx1"/>
            </a:solidFill>
          </a:ln>
        </p:spPr>
        <p:txBody>
          <a:bodyPr wrap="square" rtlCol="0">
            <a:spAutoFit/>
          </a:bodyPr>
          <a:lstStyle/>
          <a:p>
            <a:r>
              <a:rPr lang="en-US" sz="1400" b="1" dirty="0"/>
              <a:t>Note: </a:t>
            </a:r>
          </a:p>
          <a:p>
            <a:endParaRPr lang="en-US" sz="1400" dirty="0"/>
          </a:p>
          <a:p>
            <a:r>
              <a:rPr lang="en-US" sz="1400" dirty="0"/>
              <a:t>We would not be using vector operations directly anywhere in our machine learning journey. However, all this is used internally by the algorithms for e.g. in gradient descent process used in linear regression</a:t>
            </a:r>
          </a:p>
          <a:p>
            <a:endParaRPr lang="en-US" sz="1200" dirty="0"/>
          </a:p>
          <a:p>
            <a:r>
              <a:rPr lang="en-US" sz="1400" dirty="0"/>
              <a:t>There are other operations done on vectors such as cross product which is not discussed here. You may refer to any online site if you are keen to know those.</a:t>
            </a:r>
          </a:p>
        </p:txBody>
      </p:sp>
    </p:spTree>
    <p:extLst>
      <p:ext uri="{BB962C8B-B14F-4D97-AF65-F5344CB8AC3E}">
        <p14:creationId xmlns:p14="http://schemas.microsoft.com/office/powerpoint/2010/main" val="3391001887"/>
      </p:ext>
    </p:extLst>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533400" y="1066800"/>
            <a:ext cx="8305800" cy="1991379"/>
          </a:xfrm>
          <a:prstGeom prst="rect">
            <a:avLst/>
          </a:prstGeom>
          <a:noFill/>
        </p:spPr>
        <p:txBody>
          <a:bodyPr wrap="square" rtlCol="0">
            <a:spAutoFit/>
          </a:bodyPr>
          <a:lstStyle/>
          <a:p>
            <a:pPr lvl="0">
              <a:lnSpc>
                <a:spcPct val="150000"/>
              </a:lnSpc>
            </a:pPr>
            <a:r>
              <a:rPr lang="en-US" sz="1400" dirty="0"/>
              <a:t>What a student needs to be aware of</a:t>
            </a:r>
          </a:p>
          <a:p>
            <a:pPr marL="342900" lvl="0" indent="-342900">
              <a:lnSpc>
                <a:spcPct val="150000"/>
              </a:lnSpc>
              <a:buFont typeface="+mj-lt"/>
              <a:buAutoNum type="arabicPeriod"/>
            </a:pPr>
            <a:r>
              <a:rPr lang="en-US" sz="1400" dirty="0">
                <a:solidFill>
                  <a:srgbClr val="000000"/>
                </a:solidFill>
              </a:rPr>
              <a:t>What is a vector. Basic vector operations such as adding two vectors, subtracting two vectors and dot product</a:t>
            </a:r>
          </a:p>
          <a:p>
            <a:pPr marL="342900" lvl="0" indent="-342900">
              <a:lnSpc>
                <a:spcPct val="150000"/>
              </a:lnSpc>
              <a:buFont typeface="+mj-lt"/>
              <a:buAutoNum type="arabicPeriod"/>
            </a:pPr>
            <a:r>
              <a:rPr lang="en-US" sz="1400" dirty="0">
                <a:solidFill>
                  <a:srgbClr val="000000"/>
                </a:solidFill>
              </a:rPr>
              <a:t>Why are data points also called data vectors and why the feature space is also known as vector space</a:t>
            </a:r>
          </a:p>
          <a:p>
            <a:pPr marL="342900" lvl="0" indent="-342900">
              <a:lnSpc>
                <a:spcPct val="150000"/>
              </a:lnSpc>
              <a:buFont typeface="+mj-lt"/>
              <a:buAutoNum type="arabicPeriod"/>
            </a:pPr>
            <a:endParaRPr lang="en-US" sz="1400" dirty="0">
              <a:solidFill>
                <a:srgbClr val="000000"/>
              </a:solidFill>
            </a:endParaRPr>
          </a:p>
        </p:txBody>
      </p:sp>
      <p:sp>
        <p:nvSpPr>
          <p:cNvPr id="17" name="TextBox 16">
            <a:extLst>
              <a:ext uri="{FF2B5EF4-FFF2-40B4-BE49-F238E27FC236}">
                <a16:creationId xmlns:a16="http://schemas.microsoft.com/office/drawing/2014/main" id="{62389304-70E5-4749-9EC3-AC06914AF070}"/>
              </a:ext>
            </a:extLst>
          </p:cNvPr>
          <p:cNvSpPr txBox="1"/>
          <p:nvPr/>
        </p:nvSpPr>
        <p:spPr>
          <a:xfrm>
            <a:off x="304800" y="685800"/>
            <a:ext cx="3352800" cy="381000"/>
          </a:xfrm>
          <a:prstGeom prst="rect">
            <a:avLst/>
          </a:prstGeom>
          <a:noFill/>
        </p:spPr>
        <p:txBody>
          <a:bodyPr wrap="square" rtlCol="0">
            <a:spAutoFit/>
          </a:bodyPr>
          <a:lstStyle/>
          <a:p>
            <a:r>
              <a:rPr lang="en-US" dirty="0" err="1"/>
              <a:t>Vectro</a:t>
            </a:r>
            <a:r>
              <a:rPr lang="en-US" dirty="0"/>
              <a:t> Algebra</a:t>
            </a:r>
          </a:p>
        </p:txBody>
      </p:sp>
    </p:spTree>
    <p:extLst>
      <p:ext uri="{BB962C8B-B14F-4D97-AF65-F5344CB8AC3E}">
        <p14:creationId xmlns:p14="http://schemas.microsoft.com/office/powerpoint/2010/main" val="587645230"/>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533400" y="1066800"/>
            <a:ext cx="8305800" cy="2314544"/>
          </a:xfrm>
          <a:prstGeom prst="rect">
            <a:avLst/>
          </a:prstGeom>
          <a:noFill/>
        </p:spPr>
        <p:txBody>
          <a:bodyPr wrap="square" rtlCol="0">
            <a:spAutoFit/>
          </a:bodyPr>
          <a:lstStyle/>
          <a:p>
            <a:pPr marL="342900" lvl="0" indent="-342900">
              <a:lnSpc>
                <a:spcPct val="150000"/>
              </a:lnSpc>
              <a:buFont typeface="+mj-lt"/>
              <a:buAutoNum type="arabicPeriod"/>
            </a:pPr>
            <a:r>
              <a:rPr lang="en-US" sz="1400" dirty="0"/>
              <a:t>Matrix algebra is a branch of mathematics that evolved over time and proved useful In making many mathematical operations efficient.</a:t>
            </a:r>
          </a:p>
          <a:p>
            <a:pPr marL="342900" lvl="0" indent="-342900">
              <a:lnSpc>
                <a:spcPct val="150000"/>
              </a:lnSpc>
              <a:buFont typeface="+mj-lt"/>
              <a:buAutoNum type="arabicPeriod"/>
            </a:pPr>
            <a:r>
              <a:rPr lang="en-US" sz="1400" dirty="0"/>
              <a:t>Matrix is a representation of data in two dimensional form and almost like the tables in and RDBMS where rows represent entities such as people, or object and columns represent properties of the entities such as age and income </a:t>
            </a:r>
          </a:p>
          <a:p>
            <a:pPr marL="342900" lvl="0" indent="-342900">
              <a:lnSpc>
                <a:spcPct val="150000"/>
              </a:lnSpc>
              <a:buFont typeface="+mj-lt"/>
              <a:buAutoNum type="arabicPeriod"/>
            </a:pPr>
            <a:r>
              <a:rPr lang="en-US" sz="1400" dirty="0">
                <a:solidFill>
                  <a:srgbClr val="000000"/>
                </a:solidFill>
              </a:rPr>
              <a:t>In data science one of the ways we use matrices is to represent all our data vectors as matrix</a:t>
            </a:r>
          </a:p>
          <a:p>
            <a:pPr marL="342900" lvl="0" indent="-342900">
              <a:lnSpc>
                <a:spcPct val="150000"/>
              </a:lnSpc>
              <a:buFont typeface="+mj-lt"/>
              <a:buAutoNum type="arabicPeriod"/>
            </a:pPr>
            <a:r>
              <a:rPr lang="en-US" sz="1400" dirty="0">
                <a:solidFill>
                  <a:srgbClr val="000000"/>
                </a:solidFill>
              </a:rPr>
              <a:t>Doing so helps perform operations on the entire data set in one shot</a:t>
            </a:r>
          </a:p>
        </p:txBody>
      </p:sp>
      <p:sp>
        <p:nvSpPr>
          <p:cNvPr id="17" name="TextBox 16">
            <a:extLst>
              <a:ext uri="{FF2B5EF4-FFF2-40B4-BE49-F238E27FC236}">
                <a16:creationId xmlns:a16="http://schemas.microsoft.com/office/drawing/2014/main" id="{62389304-70E5-4749-9EC3-AC06914AF070}"/>
              </a:ext>
            </a:extLst>
          </p:cNvPr>
          <p:cNvSpPr txBox="1"/>
          <p:nvPr/>
        </p:nvSpPr>
        <p:spPr>
          <a:xfrm>
            <a:off x="304800" y="685800"/>
            <a:ext cx="3352800" cy="381000"/>
          </a:xfrm>
          <a:prstGeom prst="rect">
            <a:avLst/>
          </a:prstGeom>
          <a:noFill/>
        </p:spPr>
        <p:txBody>
          <a:bodyPr wrap="square" rtlCol="0">
            <a:spAutoFit/>
          </a:bodyPr>
          <a:lstStyle/>
          <a:p>
            <a:r>
              <a:rPr lang="en-US" dirty="0"/>
              <a:t>Matrix Algebra</a:t>
            </a:r>
          </a:p>
        </p:txBody>
      </p:sp>
    </p:spTree>
    <p:extLst>
      <p:ext uri="{BB962C8B-B14F-4D97-AF65-F5344CB8AC3E}">
        <p14:creationId xmlns:p14="http://schemas.microsoft.com/office/powerpoint/2010/main" val="4150906082"/>
      </p:ext>
    </p:extLst>
  </p:cSld>
  <p:clrMapOvr>
    <a:masterClrMapping/>
  </p:clrMapOvr>
  <p:transition spd="med">
    <p:wipe dir="d"/>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77747</TotalTime>
  <Words>3116</Words>
  <Application>Microsoft Office PowerPoint</Application>
  <PresentationFormat>On-screen Show (4:3)</PresentationFormat>
  <Paragraphs>458</Paragraphs>
  <Slides>28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Gill Sans MT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in linear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mukhiya1972@outlook.com</cp:lastModifiedBy>
  <cp:revision>1862</cp:revision>
  <dcterms:created xsi:type="dcterms:W3CDTF">2012-11-25T06:27:51Z</dcterms:created>
  <dcterms:modified xsi:type="dcterms:W3CDTF">2019-02-05T16:34:43Z</dcterms:modified>
</cp:coreProperties>
</file>