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FB31-3CF7-430F-8BB7-A5274DB88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RESTful web service In java</a:t>
            </a:r>
            <a:br>
              <a:rPr lang="en-US" dirty="0"/>
            </a:br>
            <a:r>
              <a:rPr lang="en-US" dirty="0"/>
              <a:t>that runs in a </a:t>
            </a:r>
            <a:br>
              <a:rPr lang="en-US" dirty="0"/>
            </a:br>
            <a:r>
              <a:rPr lang="en-US" dirty="0"/>
              <a:t>docker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618C8-5B4F-42DF-BD8A-45262992E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781550"/>
            <a:ext cx="8689976" cy="476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Aditee Verma</a:t>
            </a:r>
          </a:p>
        </p:txBody>
      </p:sp>
    </p:spTree>
    <p:extLst>
      <p:ext uri="{BB962C8B-B14F-4D97-AF65-F5344CB8AC3E}">
        <p14:creationId xmlns:p14="http://schemas.microsoft.com/office/powerpoint/2010/main" val="224587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B12A-3B18-48CD-A081-46A867E8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44D4-C16E-4E61-865C-71B9E420FC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57508"/>
          </a:xfrm>
        </p:spPr>
        <p:txBody>
          <a:bodyPr>
            <a:normAutofit/>
          </a:bodyPr>
          <a:lstStyle/>
          <a:p>
            <a:r>
              <a:rPr lang="en-US" dirty="0"/>
              <a:t>My data model consists of four elements which are described below:</a:t>
            </a:r>
          </a:p>
          <a:p>
            <a:pPr lvl="1"/>
            <a:r>
              <a:rPr lang="en-US" dirty="0"/>
              <a:t>Author: who created the message</a:t>
            </a:r>
          </a:p>
          <a:p>
            <a:pPr lvl="1"/>
            <a:r>
              <a:rPr lang="en-US" dirty="0"/>
              <a:t>Created: when it was created</a:t>
            </a:r>
          </a:p>
          <a:p>
            <a:pPr lvl="1"/>
            <a:r>
              <a:rPr lang="en-US" dirty="0"/>
              <a:t>Id: unique identifier to every message</a:t>
            </a:r>
          </a:p>
          <a:p>
            <a:pPr lvl="1"/>
            <a:r>
              <a:rPr lang="en-US" dirty="0"/>
              <a:t>Message: the message</a:t>
            </a:r>
          </a:p>
          <a:p>
            <a:r>
              <a:rPr lang="en-US" dirty="0"/>
              <a:t>To access all the messages we use the url: http://localhost:8080/messenger/webapi/messages</a:t>
            </a:r>
          </a:p>
          <a:p>
            <a:r>
              <a:rPr lang="en-US" dirty="0"/>
              <a:t>To access messages based on the id we use the url: http://localhost:8080/messenger/webapi/messages/{id}</a:t>
            </a:r>
          </a:p>
        </p:txBody>
      </p:sp>
    </p:spTree>
    <p:extLst>
      <p:ext uri="{BB962C8B-B14F-4D97-AF65-F5344CB8AC3E}">
        <p14:creationId xmlns:p14="http://schemas.microsoft.com/office/powerpoint/2010/main" val="22993978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</TotalTime>
  <Words>91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RESTful web service In java that runs in a  docker container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In java that runs in a  docker container</dc:title>
  <dc:creator>Aditee Verma</dc:creator>
  <cp:lastModifiedBy>Aditee Verma</cp:lastModifiedBy>
  <cp:revision>3</cp:revision>
  <dcterms:created xsi:type="dcterms:W3CDTF">2017-12-08T01:05:34Z</dcterms:created>
  <dcterms:modified xsi:type="dcterms:W3CDTF">2017-12-08T01:33:41Z</dcterms:modified>
</cp:coreProperties>
</file>