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Plop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Plup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41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Secteur</Template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Plop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Plop  </dc:title>
  <dc:creator>Fabien Alin</dc:creator>
  <cp:lastModifiedBy>Fabien Alin</cp:lastModifiedBy>
  <cp:revision>1</cp:revision>
  <dcterms:created xsi:type="dcterms:W3CDTF">2016-05-25T13:41:26Z</dcterms:created>
  <dcterms:modified xsi:type="dcterms:W3CDTF">2016-05-25T13:41:38Z</dcterms:modified>
</cp:coreProperties>
</file>