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82" r:id="rId5"/>
    <p:sldMasterId id="2147483690" r:id="rId6"/>
  </p:sldMasterIdLst>
  <p:notesMasterIdLst>
    <p:notesMasterId r:id="rId26"/>
  </p:notesMasterIdLst>
  <p:handoutMasterIdLst>
    <p:handoutMasterId r:id="rId27"/>
  </p:handoutMasterIdLst>
  <p:sldIdLst>
    <p:sldId id="258" r:id="rId7"/>
    <p:sldId id="265" r:id="rId8"/>
    <p:sldId id="298" r:id="rId9"/>
    <p:sldId id="277" r:id="rId10"/>
    <p:sldId id="282" r:id="rId11"/>
    <p:sldId id="275" r:id="rId12"/>
    <p:sldId id="260" r:id="rId13"/>
    <p:sldId id="299" r:id="rId14"/>
    <p:sldId id="279" r:id="rId15"/>
    <p:sldId id="285" r:id="rId16"/>
    <p:sldId id="291" r:id="rId17"/>
    <p:sldId id="274" r:id="rId18"/>
    <p:sldId id="287" r:id="rId19"/>
    <p:sldId id="288" r:id="rId20"/>
    <p:sldId id="290" r:id="rId21"/>
    <p:sldId id="289" r:id="rId22"/>
    <p:sldId id="293" r:id="rId23"/>
    <p:sldId id="294" r:id="rId24"/>
    <p:sldId id="295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1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5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8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12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13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17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20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24" algn="l" defTabSz="68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BB084689-557F-4BCB-81EE-06ACB4EF5351}">
          <p14:sldIdLst>
            <p14:sldId id="258"/>
          </p14:sldIdLst>
        </p14:section>
        <p14:section name="Click triangle to hide toolbox" id="{2A7B1DD8-D007-4E74-843D-A2874AABE178}">
          <p14:sldIdLst>
            <p14:sldId id="265"/>
            <p14:sldId id="298"/>
            <p14:sldId id="277"/>
            <p14:sldId id="282"/>
            <p14:sldId id="275"/>
            <p14:sldId id="260"/>
            <p14:sldId id="299"/>
            <p14:sldId id="279"/>
            <p14:sldId id="285"/>
            <p14:sldId id="291"/>
            <p14:sldId id="274"/>
            <p14:sldId id="287"/>
            <p14:sldId id="288"/>
            <p14:sldId id="290"/>
            <p14:sldId id="289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7">
          <p15:clr>
            <a:srgbClr val="A4A3A4"/>
          </p15:clr>
        </p15:guide>
        <p15:guide id="2" orient="horz" pos="297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864" autoAdjust="0"/>
  </p:normalViewPr>
  <p:slideViewPr>
    <p:cSldViewPr snapToGrid="0" showGuides="1">
      <p:cViewPr varScale="1">
        <p:scale>
          <a:sx n="135" d="100"/>
          <a:sy n="135" d="100"/>
        </p:scale>
        <p:origin x="1224" y="160"/>
      </p:cViewPr>
      <p:guideLst>
        <p:guide orient="horz" pos="2947"/>
        <p:guide orient="horz" pos="297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C-F54F-8454-784813F6B3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9C-F54F-8454-784813F6B3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9C-F54F-8454-784813F6B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418944"/>
        <c:axId val="64420480"/>
      </c:barChart>
      <c:catAx>
        <c:axId val="64418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4420480"/>
        <c:crosses val="autoZero"/>
        <c:auto val="1"/>
        <c:lblAlgn val="ctr"/>
        <c:lblOffset val="100"/>
        <c:noMultiLvlLbl val="0"/>
      </c:catAx>
      <c:valAx>
        <c:axId val="6442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418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Label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E77-6B49-9807-C645AF3C8A8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3-7E77-6B49-9807-C645AF3C8A85}"/>
              </c:ext>
            </c:extLst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77-6B49-9807-C645AF3C8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A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64-A841-9861-D7F1DA4E30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64-A841-9861-D7F1DA4E30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64-A841-9861-D7F1DA4E3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02464"/>
        <c:axId val="75112448"/>
      </c:lineChart>
      <c:catAx>
        <c:axId val="75102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AR"/>
          </a:p>
        </c:txPr>
        <c:crossAx val="75112448"/>
        <c:crosses val="autoZero"/>
        <c:auto val="1"/>
        <c:lblAlgn val="ctr"/>
        <c:lblOffset val="100"/>
        <c:noMultiLvlLbl val="0"/>
      </c:catAx>
      <c:valAx>
        <c:axId val="75112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AR"/>
          </a:p>
        </c:txPr>
        <c:crossAx val="751024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00"/>
          </a:pPr>
          <a:endParaRPr lang="en-A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A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5.3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36-3E4E-93CE-DE510FD2AE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1.4</c:v>
                </c:pt>
                <c:pt idx="3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36-3E4E-93CE-DE510FD2AE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4.5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36-3E4E-93CE-DE510FD2A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47104"/>
        <c:axId val="76049024"/>
      </c:lineChart>
      <c:catAx>
        <c:axId val="76047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AR"/>
          </a:p>
        </c:txPr>
        <c:crossAx val="76049024"/>
        <c:crosses val="autoZero"/>
        <c:auto val="1"/>
        <c:lblAlgn val="ctr"/>
        <c:lblOffset val="100"/>
        <c:noMultiLvlLbl val="0"/>
      </c:catAx>
      <c:valAx>
        <c:axId val="76049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AR"/>
          </a:p>
        </c:txPr>
        <c:crossAx val="760471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00"/>
          </a:pPr>
          <a:endParaRPr lang="en-A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A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8503920"/>
            <a:ext cx="2136211" cy="30861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7200" y="45720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SRK Consulting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029200" y="45720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C593-AE7B-407A-A850-3C3171A87E17}" type="datetime3">
              <a:rPr lang="en-CA" smtClean="0"/>
              <a:t>28 May 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371600" y="850392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57200" y="8503920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8FFC9F4B-CD9E-43A9-859F-9B69FF612C60}" type="slidenum">
              <a:rPr lang="en-CA" smtClean="0"/>
              <a:pPr algn="l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0330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8503920"/>
            <a:ext cx="2136211" cy="30861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7200" y="45720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dirty="0"/>
              <a:t>SRK Consulting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9200" y="45720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5041-11C0-4E97-8C32-4B67271B0F06}" type="datetime3">
              <a:rPr lang="en-CA" smtClean="0"/>
              <a:t>28 May 2024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91440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657600"/>
            <a:ext cx="5943600" cy="47548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371600" y="850392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200" y="8503920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88FEB7C-12A4-47FE-89C0-50B2F9B5293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17791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1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5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8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12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13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17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20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24" algn="l" defTabSz="685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2556865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551025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1642465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661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374904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274320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8346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828800" y="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3657600" y="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5486400" y="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 hasCustomPrompt="1"/>
          </p:nvPr>
        </p:nvSpPr>
        <p:spPr>
          <a:xfrm>
            <a:off x="7315200" y="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34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188720"/>
            <a:ext cx="7863840" cy="914400"/>
          </a:xfrm>
        </p:spPr>
        <p:txBody>
          <a:bodyPr>
            <a:noAutofit/>
          </a:bodyPr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8288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7432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0312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828800" y="210312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3657600" y="210312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5486400" y="210312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 hasCustomPrompt="1"/>
          </p:nvPr>
        </p:nvSpPr>
        <p:spPr>
          <a:xfrm>
            <a:off x="7315200" y="2103120"/>
            <a:ext cx="18288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98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57200"/>
            <a:ext cx="3017520" cy="1463040"/>
          </a:xfrm>
        </p:spPr>
        <p:txBody>
          <a:bodyPr tIns="64008" anchor="t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0" y="457200"/>
            <a:ext cx="5029200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48640" y="2011680"/>
            <a:ext cx="3017520" cy="2651760"/>
          </a:xfrm>
        </p:spPr>
        <p:txBody>
          <a:bodyPr/>
          <a:lstStyle>
            <a:lvl1pPr marL="182880" marR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lvl1pPr>
            <a:lvl2pPr marL="466344" marR="0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lvl2pPr>
            <a:lvl3pPr marL="667512" marR="0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lvl3pPr>
            <a:lvl4pPr marL="896112" marR="0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lvl4pPr>
            <a:lvl5pPr marL="1051560" marR="0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lvl5pPr>
          </a:lstStyle>
          <a:p>
            <a:pPr marL="182880" marR="0" lvl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&lt;text&gt;</a:t>
            </a:r>
          </a:p>
          <a:p>
            <a:pPr marL="466344" marR="0" lvl="1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667512" marR="0" lvl="2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896112" marR="0" lvl="3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051560" marR="0" lvl="4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6656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ing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188720"/>
            <a:ext cx="8138160" cy="3474720"/>
          </a:xfrm>
        </p:spPr>
        <p:txBody>
          <a:bodyPr lIns="182880"/>
          <a:lstStyle>
            <a:lvl1pPr>
              <a:lnSpc>
                <a:spcPct val="90000"/>
              </a:lnSpc>
              <a:spcBef>
                <a:spcPts val="600"/>
              </a:spcBef>
              <a:defRPr/>
            </a:lvl1pPr>
            <a:lvl2pPr marL="557784">
              <a:lnSpc>
                <a:spcPct val="90000"/>
              </a:lnSpc>
              <a:spcBef>
                <a:spcPts val="600"/>
              </a:spcBef>
              <a:defRPr/>
            </a:lvl2pPr>
            <a:lvl3pPr>
              <a:lnSpc>
                <a:spcPct val="90000"/>
              </a:lnSpc>
              <a:spcBef>
                <a:spcPts val="600"/>
              </a:spcBef>
              <a:defRPr/>
            </a:lvl3pPr>
            <a:lvl4pPr>
              <a:lnSpc>
                <a:spcPct val="90000"/>
              </a:lnSpc>
              <a:spcBef>
                <a:spcPts val="600"/>
              </a:spcBef>
              <a:defRPr/>
            </a:lvl4pPr>
            <a:lvl5pPr>
              <a:lnSpc>
                <a:spcPct val="9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72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188719"/>
            <a:ext cx="2377440" cy="3474720"/>
          </a:xfrm>
        </p:spPr>
        <p:txBody>
          <a:bodyPr lIns="91440">
            <a:noAutofit/>
          </a:bodyPr>
          <a:lstStyle>
            <a:lvl1pPr marL="182880" marR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2000"/>
            </a:lvl1pPr>
            <a:lvl2pPr marL="466344" marR="0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 sz="2000"/>
            </a:lvl2pPr>
            <a:lvl3pPr marL="667512" marR="0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1600"/>
            </a:lvl3pPr>
            <a:lvl4pPr marL="896112" marR="0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 sz="1400"/>
            </a:lvl4pPr>
            <a:lvl5pPr marL="1051560" marR="0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&lt;text&gt;</a:t>
            </a:r>
          </a:p>
          <a:p>
            <a:pPr marL="466344" marR="0" lvl="1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667512" marR="0" lvl="2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896112" marR="0" lvl="3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051560" marR="0" lvl="4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19108" y="1188720"/>
            <a:ext cx="5669280" cy="3474720"/>
          </a:xfrm>
        </p:spPr>
        <p:txBody>
          <a:bodyPr lIns="18288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04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57200"/>
            <a:ext cx="3017520" cy="1828800"/>
          </a:xfrm>
        </p:spPr>
        <p:txBody>
          <a:bodyPr tIns="64008" anchor="t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0" y="457200"/>
            <a:ext cx="5029200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6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8640" y="1188720"/>
            <a:ext cx="4023360" cy="4572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/>
              <a:t>&lt;subheading&gt;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8640" y="1737360"/>
            <a:ext cx="4023360" cy="2880360"/>
          </a:xfrm>
        </p:spPr>
        <p:txBody>
          <a:bodyPr lIns="27432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188720"/>
            <a:ext cx="4023360" cy="4572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/>
              <a:t>&lt;subheading&gt;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39" y="1737360"/>
            <a:ext cx="4023360" cy="2926080"/>
          </a:xfrm>
        </p:spPr>
        <p:txBody>
          <a:bodyPr lIns="27432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40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0240" y="4208145"/>
            <a:ext cx="5394960" cy="457200"/>
          </a:xfrm>
        </p:spPr>
        <p:txBody>
          <a:bodyPr anchor="t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8800" y="460374"/>
            <a:ext cx="548640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62425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222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8788" y="460374"/>
            <a:ext cx="40233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63440" y="460374"/>
            <a:ext cx="40233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208145"/>
            <a:ext cx="3933508" cy="457200"/>
          </a:xfrm>
        </p:spPr>
        <p:txBody>
          <a:bodyPr anchor="t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4162425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 userDrawn="1"/>
        </p:nvSpPr>
        <p:spPr>
          <a:xfrm>
            <a:off x="4663440" y="4160520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4206240"/>
            <a:ext cx="3931920" cy="457200"/>
          </a:xfrm>
        </p:spPr>
        <p:txBody>
          <a:bodyPr anchor="t"/>
          <a:lstStyle>
            <a:lvl1pPr marL="0" indent="0">
              <a:buNone/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738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374904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274320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8346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101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8788" y="460374"/>
            <a:ext cx="26517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46120" y="457200"/>
            <a:ext cx="26517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35040" y="457200"/>
            <a:ext cx="26517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208145"/>
            <a:ext cx="2561908" cy="457200"/>
          </a:xfrm>
        </p:spPr>
        <p:txBody>
          <a:bodyPr anchor="t"/>
          <a:lstStyle>
            <a:lvl1pPr algn="l"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4162425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 userDrawn="1"/>
        </p:nvSpPr>
        <p:spPr>
          <a:xfrm>
            <a:off x="3246120" y="4160520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 userDrawn="1"/>
        </p:nvSpPr>
        <p:spPr>
          <a:xfrm>
            <a:off x="6035040" y="4160520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37560" y="4208464"/>
            <a:ext cx="2560320" cy="457200"/>
          </a:xfrm>
        </p:spPr>
        <p:txBody>
          <a:bodyPr anchor="t"/>
          <a:lstStyle>
            <a:lvl1pPr marL="0" indent="0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26480" y="4208464"/>
            <a:ext cx="2560320" cy="457200"/>
          </a:xfrm>
        </p:spPr>
        <p:txBody>
          <a:bodyPr anchor="t"/>
          <a:lstStyle>
            <a:lvl1pPr marL="0" indent="0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384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4663440" y="2679192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828800" y="2679192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8800" y="457200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1735141" y="2679192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 userDrawn="1"/>
        </p:nvSpPr>
        <p:spPr>
          <a:xfrm>
            <a:off x="1737360" y="2013375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 userDrawn="1"/>
        </p:nvSpPr>
        <p:spPr>
          <a:xfrm>
            <a:off x="7360920" y="2679192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55422" y="457203"/>
            <a:ext cx="1192404" cy="2011680"/>
          </a:xfrm>
        </p:spPr>
        <p:txBody>
          <a:bodyPr lIns="45716" rIns="45716" anchor="b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498080" y="2679192"/>
            <a:ext cx="1188720" cy="2008695"/>
          </a:xfrm>
        </p:spPr>
        <p:txBody>
          <a:bodyPr lIns="45716" rIns="45716" anchor="t">
            <a:noAutofit/>
          </a:bodyPr>
          <a:lstStyle>
            <a:lvl1pPr marL="0" indent="0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663440" y="457200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60920" y="2011680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495984" y="457200"/>
            <a:ext cx="1192404" cy="2011680"/>
          </a:xfrm>
        </p:spPr>
        <p:txBody>
          <a:bodyPr lIns="45716" rIns="45716" anchor="b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679192"/>
            <a:ext cx="1192404" cy="2011680"/>
          </a:xfrm>
        </p:spPr>
        <p:txBody>
          <a:bodyPr lIns="45716" rIns="45716" anchor="t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07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96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710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621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132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3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813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1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18872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8288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73827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03120"/>
            <a:ext cx="9144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92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524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8716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248A8CF-87E2-4517-9993-BC4844ECD0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432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188720"/>
            <a:ext cx="8138160" cy="3474720"/>
          </a:xfrm>
        </p:spPr>
        <p:txBody>
          <a:bodyPr lIns="182880"/>
          <a:lstStyle>
            <a:lvl1pPr>
              <a:lnSpc>
                <a:spcPct val="90000"/>
              </a:lnSpc>
              <a:spcBef>
                <a:spcPts val="600"/>
              </a:spcBef>
              <a:defRPr/>
            </a:lvl1pPr>
            <a:lvl2pPr marL="557784">
              <a:lnSpc>
                <a:spcPct val="90000"/>
              </a:lnSpc>
              <a:spcBef>
                <a:spcPts val="600"/>
              </a:spcBef>
              <a:defRPr/>
            </a:lvl2pPr>
            <a:lvl3pPr>
              <a:lnSpc>
                <a:spcPct val="90000"/>
              </a:lnSpc>
              <a:spcBef>
                <a:spcPts val="600"/>
              </a:spcBef>
              <a:defRPr/>
            </a:lvl3pPr>
            <a:lvl4pPr>
              <a:lnSpc>
                <a:spcPct val="90000"/>
              </a:lnSpc>
              <a:spcBef>
                <a:spcPts val="600"/>
              </a:spcBef>
              <a:defRPr/>
            </a:lvl4pPr>
            <a:lvl5pPr>
              <a:lnSpc>
                <a:spcPct val="9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1746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57200"/>
            <a:ext cx="3017520" cy="1828800"/>
          </a:xfrm>
        </p:spPr>
        <p:txBody>
          <a:bodyPr tIns="64008" anchor="t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0" y="457200"/>
            <a:ext cx="5029200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920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57200"/>
            <a:ext cx="3017520" cy="1463040"/>
          </a:xfrm>
        </p:spPr>
        <p:txBody>
          <a:bodyPr tIns="64008" anchor="t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0" y="457200"/>
            <a:ext cx="5029200" cy="4206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48640" y="2011680"/>
            <a:ext cx="3017520" cy="2651760"/>
          </a:xfrm>
        </p:spPr>
        <p:txBody>
          <a:bodyPr/>
          <a:lstStyle>
            <a:lvl1pPr marL="182880" marR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lvl1pPr>
            <a:lvl2pPr marL="466344" marR="0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lvl2pPr>
            <a:lvl3pPr marL="667512" marR="0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lvl3pPr>
            <a:lvl4pPr marL="896112" marR="0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lvl4pPr>
            <a:lvl5pPr marL="1051560" marR="0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lvl5pPr>
          </a:lstStyle>
          <a:p>
            <a:pPr marL="182880" marR="0" lvl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&lt;text&gt;</a:t>
            </a:r>
          </a:p>
          <a:p>
            <a:pPr marL="466344" marR="0" lvl="1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667512" marR="0" lvl="2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896112" marR="0" lvl="3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051560" marR="0" lvl="4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3469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188719"/>
            <a:ext cx="4023360" cy="3474720"/>
          </a:xfrm>
        </p:spPr>
        <p:txBody>
          <a:bodyPr lIns="18288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188719"/>
            <a:ext cx="4023360" cy="3474720"/>
          </a:xfrm>
        </p:spPr>
        <p:txBody>
          <a:bodyPr lIns="18288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656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188719"/>
            <a:ext cx="2377440" cy="3474720"/>
          </a:xfrm>
        </p:spPr>
        <p:txBody>
          <a:bodyPr lIns="91440">
            <a:noAutofit/>
          </a:bodyPr>
          <a:lstStyle>
            <a:lvl1pPr marL="182880" marR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2000"/>
            </a:lvl1pPr>
            <a:lvl2pPr marL="466344" marR="0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 sz="2000"/>
            </a:lvl2pPr>
            <a:lvl3pPr marL="667512" marR="0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1600"/>
            </a:lvl3pPr>
            <a:lvl4pPr marL="896112" marR="0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 sz="1400"/>
            </a:lvl4pPr>
            <a:lvl5pPr marL="1051560" marR="0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&lt;text&gt;</a:t>
            </a:r>
          </a:p>
          <a:p>
            <a:pPr marL="466344" marR="0" lvl="1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667512" marR="0" lvl="2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896112" marR="0" lvl="3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051560" marR="0" lvl="4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19108" y="1188720"/>
            <a:ext cx="5669280" cy="3474720"/>
          </a:xfrm>
        </p:spPr>
        <p:txBody>
          <a:bodyPr lIns="18288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872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09360" y="1188720"/>
            <a:ext cx="2377440" cy="3474720"/>
          </a:xfrm>
        </p:spPr>
        <p:txBody>
          <a:bodyPr lIns="91440">
            <a:noAutofit/>
          </a:bodyPr>
          <a:lstStyle>
            <a:lvl1pPr marL="182880" marR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2000"/>
            </a:lvl1pPr>
            <a:lvl2pPr marL="466344" marR="0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 sz="2000"/>
            </a:lvl2pPr>
            <a:lvl3pPr marL="667512" marR="0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1600"/>
            </a:lvl3pPr>
            <a:lvl4pPr marL="896112" marR="0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 sz="1400"/>
            </a:lvl4pPr>
            <a:lvl5pPr marL="1051560" marR="0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&lt;text&gt;</a:t>
            </a:r>
          </a:p>
          <a:p>
            <a:pPr marL="466344" marR="0" lvl="1" indent="-246888" algn="l" defTabSz="685805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667512" marR="0" lvl="2" indent="-173736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896112" marR="0" lvl="3" indent="-210312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051560" marR="0" lvl="4" indent="-155448" algn="l" defTabSz="68580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8640" y="1188720"/>
            <a:ext cx="5669280" cy="3474720"/>
          </a:xfrm>
        </p:spPr>
        <p:txBody>
          <a:bodyPr lIns="18288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914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&lt;heading&gt;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8640" y="1188720"/>
            <a:ext cx="4023360" cy="4572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/>
              <a:t>&lt;subheading&gt;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8640" y="1737360"/>
            <a:ext cx="4023360" cy="2880360"/>
          </a:xfrm>
        </p:spPr>
        <p:txBody>
          <a:bodyPr lIns="27432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188720"/>
            <a:ext cx="4023360" cy="4572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/>
              <a:t>&lt;subheading&gt;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39" y="1737360"/>
            <a:ext cx="4023360" cy="2926080"/>
          </a:xfrm>
        </p:spPr>
        <p:txBody>
          <a:bodyPr lIns="274320"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&lt;text&gt;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9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374904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274320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8346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72000" y="0"/>
            <a:ext cx="4572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6106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398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78" y="4699376"/>
            <a:ext cx="2136211" cy="3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7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2556865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551025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1642465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3656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374904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274320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8346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576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0240" y="4208145"/>
            <a:ext cx="5394960" cy="457200"/>
          </a:xfrm>
        </p:spPr>
        <p:txBody>
          <a:bodyPr anchor="t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8800" y="460374"/>
            <a:ext cx="548640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62425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187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8788" y="460374"/>
            <a:ext cx="40233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63440" y="460374"/>
            <a:ext cx="40233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208145"/>
            <a:ext cx="3933508" cy="457200"/>
          </a:xfrm>
        </p:spPr>
        <p:txBody>
          <a:bodyPr anchor="t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4162425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 userDrawn="1"/>
        </p:nvSpPr>
        <p:spPr>
          <a:xfrm>
            <a:off x="4663440" y="4160520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4206240"/>
            <a:ext cx="3931920" cy="457200"/>
          </a:xfrm>
        </p:spPr>
        <p:txBody>
          <a:bodyPr anchor="t"/>
          <a:lstStyle>
            <a:lvl1pPr marL="0" indent="0">
              <a:buNone/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03958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8788" y="460374"/>
            <a:ext cx="26517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46120" y="457200"/>
            <a:ext cx="26517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35040" y="457200"/>
            <a:ext cx="265176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208145"/>
            <a:ext cx="2561908" cy="457200"/>
          </a:xfrm>
        </p:spPr>
        <p:txBody>
          <a:bodyPr anchor="t"/>
          <a:lstStyle>
            <a:lvl1pPr algn="l"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4162425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 userDrawn="1"/>
        </p:nvSpPr>
        <p:spPr>
          <a:xfrm>
            <a:off x="3246120" y="4160520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 userDrawn="1"/>
        </p:nvSpPr>
        <p:spPr>
          <a:xfrm>
            <a:off x="6035040" y="4160520"/>
            <a:ext cx="4572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37560" y="4208464"/>
            <a:ext cx="2560320" cy="457200"/>
          </a:xfrm>
        </p:spPr>
        <p:txBody>
          <a:bodyPr anchor="t"/>
          <a:lstStyle>
            <a:lvl1pPr marL="0" indent="0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26480" y="4208464"/>
            <a:ext cx="2560320" cy="457200"/>
          </a:xfrm>
        </p:spPr>
        <p:txBody>
          <a:bodyPr anchor="t"/>
          <a:lstStyle>
            <a:lvl1pPr marL="0" indent="0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977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4663440" y="2679192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828800" y="2679192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8800" y="457200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A565-756A-4327-A626-35FCFF75D98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1735141" y="2679192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 userDrawn="1"/>
        </p:nvSpPr>
        <p:spPr>
          <a:xfrm>
            <a:off x="1737360" y="2013375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 userDrawn="1"/>
        </p:nvSpPr>
        <p:spPr>
          <a:xfrm>
            <a:off x="7360920" y="2679192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55422" y="457203"/>
            <a:ext cx="1192404" cy="2011680"/>
          </a:xfrm>
        </p:spPr>
        <p:txBody>
          <a:bodyPr lIns="45716" rIns="45716" anchor="b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498080" y="2679192"/>
            <a:ext cx="1188720" cy="2008695"/>
          </a:xfrm>
        </p:spPr>
        <p:txBody>
          <a:bodyPr lIns="45716" rIns="45716" anchor="t">
            <a:noAutofit/>
          </a:bodyPr>
          <a:lstStyle>
            <a:lvl1pPr marL="0" indent="0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663440" y="457200"/>
            <a:ext cx="2651760" cy="201168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60920" y="2011680"/>
            <a:ext cx="4571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495984" y="457200"/>
            <a:ext cx="1192404" cy="2011680"/>
          </a:xfrm>
        </p:spPr>
        <p:txBody>
          <a:bodyPr lIns="45716" rIns="45716" anchor="b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679192"/>
            <a:ext cx="1192404" cy="2011680"/>
          </a:xfrm>
        </p:spPr>
        <p:txBody>
          <a:bodyPr lIns="45716" rIns="45716" anchor="t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2pPr>
            <a:lvl3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3pPr>
            <a:lvl4pPr>
              <a:defRPr lang="en-US" sz="1600" b="1" kern="1200" dirty="0" smtClean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4pPr>
            <a:lvl5pPr>
              <a:defRPr lang="en-CA" sz="1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&lt;caption&gt;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4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18872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8288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73827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03120"/>
            <a:ext cx="4572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572000" y="2103120"/>
            <a:ext cx="4572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9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374904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274320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8346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01752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17520" y="0"/>
            <a:ext cx="310896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6126480" y="0"/>
            <a:ext cx="301752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5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18872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8288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73827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03120"/>
            <a:ext cx="301752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17520" y="2103120"/>
            <a:ext cx="310896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6126480" y="2103120"/>
            <a:ext cx="301752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70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374904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274320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834640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0" y="1904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4572000" y="1904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854190" y="1904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19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188720"/>
            <a:ext cx="7863840" cy="9144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  <a:lvl2pPr marL="342904" indent="0">
              <a:buNone/>
              <a:defRPr/>
            </a:lvl2pPr>
            <a:lvl3pPr marL="685805" indent="0">
              <a:buNone/>
              <a:defRPr/>
            </a:lvl3pPr>
            <a:lvl4pPr marL="1028708" indent="0">
              <a:buNone/>
              <a:defRPr/>
            </a:lvl4pPr>
            <a:lvl5pPr marL="1371612" indent="0">
              <a:buNone/>
              <a:defRPr/>
            </a:lvl5pPr>
          </a:lstStyle>
          <a:p>
            <a:pPr lvl="0"/>
            <a:r>
              <a:rPr lang="en-US" dirty="0"/>
              <a:t>&lt;subtitle&gt;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182880"/>
            <a:ext cx="45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0" y="273827"/>
            <a:ext cx="8138160" cy="9144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C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06353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0" y="2106353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4572000" y="2106353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854190" y="2106353"/>
            <a:ext cx="2286000" cy="2560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80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2762"/>
            <a:ext cx="8229600" cy="987552"/>
          </a:xfrm>
          <a:prstGeom prst="rect">
            <a:avLst/>
          </a:prstGeom>
        </p:spPr>
        <p:txBody>
          <a:bodyPr vert="horz" lIns="91432" tIns="45716" rIns="91432" bIns="4571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3690"/>
            <a:ext cx="8229600" cy="3124199"/>
          </a:xfrm>
          <a:prstGeom prst="rect">
            <a:avLst/>
          </a:prstGeom>
        </p:spPr>
        <p:txBody>
          <a:bodyPr vert="horz" lIns="91432" tIns="45716" rIns="91432" bIns="4571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7299" y="4766865"/>
            <a:ext cx="3429893" cy="273844"/>
          </a:xfrm>
          <a:prstGeom prst="rect">
            <a:avLst/>
          </a:prstGeom>
        </p:spPr>
        <p:txBody>
          <a:bodyPr vert="horz" lIns="91432" tIns="45716" rIns="91432" bIns="45716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403" y="4766865"/>
            <a:ext cx="685800" cy="273844"/>
          </a:xfrm>
          <a:prstGeom prst="rect">
            <a:avLst/>
          </a:prstGeom>
        </p:spPr>
        <p:txBody>
          <a:bodyPr vert="horz" lIns="91432" tIns="45716" rIns="91432" bIns="45716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D35586B-8D51-405E-A7E0-7A707E8059E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4"/>
          <a:stretch/>
        </p:blipFill>
        <p:spPr>
          <a:xfrm>
            <a:off x="6611578" y="4699376"/>
            <a:ext cx="1863119" cy="30861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06272" y="4766865"/>
            <a:ext cx="1143000" cy="273844"/>
          </a:xfrm>
          <a:prstGeom prst="rect">
            <a:avLst/>
          </a:prstGeom>
        </p:spPr>
        <p:txBody>
          <a:bodyPr vert="horz" lIns="91432" tIns="45716" rIns="91432" bIns="45716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685" r:id="rId2"/>
    <p:sldLayoutId id="2147483687" r:id="rId3"/>
    <p:sldLayoutId id="2147483732" r:id="rId4"/>
    <p:sldLayoutId id="2147483733" r:id="rId5"/>
    <p:sldLayoutId id="2147483734" r:id="rId6"/>
    <p:sldLayoutId id="2147483735" r:id="rId7"/>
    <p:sldLayoutId id="2147483686" r:id="rId8"/>
    <p:sldLayoutId id="2147483711" r:id="rId9"/>
    <p:sldLayoutId id="2147483688" r:id="rId10"/>
    <p:sldLayoutId id="2147483689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</p:sldLayoutIdLst>
  <p:hf sldNum="0" hdr="0" ftr="0" dt="0"/>
  <p:txStyles>
    <p:titleStyle>
      <a:lvl1pPr algn="l" defTabSz="685805" rtl="0" eaLnBrk="1" latinLnBrk="0" hangingPunct="1">
        <a:lnSpc>
          <a:spcPct val="90000"/>
        </a:lnSpc>
        <a:spcBef>
          <a:spcPct val="0"/>
        </a:spcBef>
        <a:buNone/>
        <a:defRPr lang="en-CA" sz="3200" b="1" i="0" u="none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685805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246888" algn="l" defTabSz="685805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67512" indent="-171452" algn="l" defTabSz="685805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210312" algn="l" defTabSz="685805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55448" algn="l" defTabSz="685805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7" indent="-171452" algn="l" defTabSz="68580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8" indent="-171452" algn="l" defTabSz="68580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72" indent="-171452" algn="l" defTabSz="68580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75" indent="-171452" algn="l" defTabSz="68580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1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5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8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2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3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7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20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24" algn="l" defTabSz="68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5C06-AC38-4F3A-9820-F39BE60421F4}" type="datetimeFigureOut">
              <a:rPr lang="en-AU" smtClean="0"/>
              <a:t>28/5/2024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7"/>
          <a:stretch/>
        </p:blipFill>
        <p:spPr>
          <a:xfrm>
            <a:off x="7639100" y="4699376"/>
            <a:ext cx="816744" cy="3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987552"/>
          </a:xfrm>
          <a:prstGeom prst="rect">
            <a:avLst/>
          </a:prstGeom>
        </p:spPr>
        <p:txBody>
          <a:bodyPr vert="horz" lIns="91432" tIns="45716" rIns="91432" bIns="45716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3624"/>
            <a:ext cx="8229600" cy="3127248"/>
          </a:xfrm>
          <a:prstGeom prst="rect">
            <a:avLst/>
          </a:prstGeom>
        </p:spPr>
        <p:txBody>
          <a:bodyPr vert="horz" lIns="91432" tIns="45716" rIns="91432" bIns="4571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7993" y="4764028"/>
            <a:ext cx="1143000" cy="274637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5BAE428A-A8F7-43D4-85D1-697E488B6452}" type="datetimeFigureOut">
              <a:rPr lang="en-CA" smtClean="0"/>
              <a:pPr/>
              <a:t>2024-05-28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993" y="4767266"/>
            <a:ext cx="3429000" cy="274637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" y="4767266"/>
            <a:ext cx="685800" cy="274637"/>
          </a:xfrm>
          <a:prstGeom prst="rect">
            <a:avLst/>
          </a:prstGeom>
        </p:spPr>
        <p:txBody>
          <a:bodyPr vert="horz" lIns="91432" tIns="45716" rIns="91432" bIns="45716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8388A565-756A-4327-A626-35FCFF75D98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38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8" r:id="rId2"/>
    <p:sldLayoutId id="2147483748" r:id="rId3"/>
    <p:sldLayoutId id="2147483694" r:id="rId4"/>
    <p:sldLayoutId id="2147483703" r:id="rId5"/>
    <p:sldLayoutId id="2147483704" r:id="rId6"/>
    <p:sldLayoutId id="2147483695" r:id="rId7"/>
    <p:sldLayoutId id="2147483697" r:id="rId8"/>
    <p:sldLayoutId id="2147483710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</p:sldLayoutIdLst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82880" indent="-182880" algn="l" defTabSz="685805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246888" algn="l" defTabSz="685805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en-US" sz="2000" b="0" i="0" u="none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67512" indent="-173736" algn="l" defTabSz="685805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210312" algn="l" defTabSz="685805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55448" algn="l" defTabSz="685805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lang="en-CA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2" algn="l" defTabSz="914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2" algn="l" defTabSz="914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7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slide example</a:t>
            </a:r>
            <a:endParaRPr lang="en-CA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5" b="31325"/>
          <a:stretch>
            <a:fillRect/>
          </a:stretch>
        </p:blipFill>
        <p:spPr/>
      </p:pic>
      <p:grpSp>
        <p:nvGrpSpPr>
          <p:cNvPr id="7" name="Group 6"/>
          <p:cNvGrpSpPr/>
          <p:nvPr/>
        </p:nvGrpSpPr>
        <p:grpSpPr>
          <a:xfrm>
            <a:off x="-829750" y="932141"/>
            <a:ext cx="287901" cy="274320"/>
            <a:chOff x="-847574" y="200621"/>
            <a:chExt cx="321275" cy="306120"/>
          </a:xfrm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-600556" y="343073"/>
              <a:ext cx="74257" cy="29551"/>
            </a:xfrm>
            <a:custGeom>
              <a:avLst/>
              <a:gdLst>
                <a:gd name="T0" fmla="*/ 38 w 196"/>
                <a:gd name="T1" fmla="*/ 78 h 78"/>
                <a:gd name="T2" fmla="*/ 158 w 196"/>
                <a:gd name="T3" fmla="*/ 78 h 78"/>
                <a:gd name="T4" fmla="*/ 158 w 196"/>
                <a:gd name="T5" fmla="*/ 78 h 78"/>
                <a:gd name="T6" fmla="*/ 166 w 196"/>
                <a:gd name="T7" fmla="*/ 76 h 78"/>
                <a:gd name="T8" fmla="*/ 172 w 196"/>
                <a:gd name="T9" fmla="*/ 74 h 78"/>
                <a:gd name="T10" fmla="*/ 178 w 196"/>
                <a:gd name="T11" fmla="*/ 71 h 78"/>
                <a:gd name="T12" fmla="*/ 184 w 196"/>
                <a:gd name="T13" fmla="*/ 66 h 78"/>
                <a:gd name="T14" fmla="*/ 189 w 196"/>
                <a:gd name="T15" fmla="*/ 60 h 78"/>
                <a:gd name="T16" fmla="*/ 192 w 196"/>
                <a:gd name="T17" fmla="*/ 53 h 78"/>
                <a:gd name="T18" fmla="*/ 194 w 196"/>
                <a:gd name="T19" fmla="*/ 47 h 78"/>
                <a:gd name="T20" fmla="*/ 196 w 196"/>
                <a:gd name="T21" fmla="*/ 38 h 78"/>
                <a:gd name="T22" fmla="*/ 194 w 196"/>
                <a:gd name="T23" fmla="*/ 30 h 78"/>
                <a:gd name="T24" fmla="*/ 192 w 196"/>
                <a:gd name="T25" fmla="*/ 24 h 78"/>
                <a:gd name="T26" fmla="*/ 189 w 196"/>
                <a:gd name="T27" fmla="*/ 18 h 78"/>
                <a:gd name="T28" fmla="*/ 184 w 196"/>
                <a:gd name="T29" fmla="*/ 12 h 78"/>
                <a:gd name="T30" fmla="*/ 178 w 196"/>
                <a:gd name="T31" fmla="*/ 7 h 78"/>
                <a:gd name="T32" fmla="*/ 172 w 196"/>
                <a:gd name="T33" fmla="*/ 4 h 78"/>
                <a:gd name="T34" fmla="*/ 166 w 196"/>
                <a:gd name="T35" fmla="*/ 2 h 78"/>
                <a:gd name="T36" fmla="*/ 158 w 196"/>
                <a:gd name="T37" fmla="*/ 0 h 78"/>
                <a:gd name="T38" fmla="*/ 158 w 196"/>
                <a:gd name="T39" fmla="*/ 0 h 78"/>
                <a:gd name="T40" fmla="*/ 38 w 196"/>
                <a:gd name="T41" fmla="*/ 0 h 78"/>
                <a:gd name="T42" fmla="*/ 38 w 196"/>
                <a:gd name="T43" fmla="*/ 0 h 78"/>
                <a:gd name="T44" fmla="*/ 30 w 196"/>
                <a:gd name="T45" fmla="*/ 2 h 78"/>
                <a:gd name="T46" fmla="*/ 23 w 196"/>
                <a:gd name="T47" fmla="*/ 4 h 78"/>
                <a:gd name="T48" fmla="*/ 17 w 196"/>
                <a:gd name="T49" fmla="*/ 7 h 78"/>
                <a:gd name="T50" fmla="*/ 11 w 196"/>
                <a:gd name="T51" fmla="*/ 12 h 78"/>
                <a:gd name="T52" fmla="*/ 7 w 196"/>
                <a:gd name="T53" fmla="*/ 18 h 78"/>
                <a:gd name="T54" fmla="*/ 3 w 196"/>
                <a:gd name="T55" fmla="*/ 24 h 78"/>
                <a:gd name="T56" fmla="*/ 1 w 196"/>
                <a:gd name="T57" fmla="*/ 30 h 78"/>
                <a:gd name="T58" fmla="*/ 0 w 196"/>
                <a:gd name="T59" fmla="*/ 38 h 78"/>
                <a:gd name="T60" fmla="*/ 1 w 196"/>
                <a:gd name="T61" fmla="*/ 47 h 78"/>
                <a:gd name="T62" fmla="*/ 3 w 196"/>
                <a:gd name="T63" fmla="*/ 53 h 78"/>
                <a:gd name="T64" fmla="*/ 7 w 196"/>
                <a:gd name="T65" fmla="*/ 60 h 78"/>
                <a:gd name="T66" fmla="*/ 11 w 196"/>
                <a:gd name="T67" fmla="*/ 66 h 78"/>
                <a:gd name="T68" fmla="*/ 17 w 196"/>
                <a:gd name="T69" fmla="*/ 71 h 78"/>
                <a:gd name="T70" fmla="*/ 23 w 196"/>
                <a:gd name="T71" fmla="*/ 74 h 78"/>
                <a:gd name="T72" fmla="*/ 30 w 196"/>
                <a:gd name="T73" fmla="*/ 76 h 78"/>
                <a:gd name="T74" fmla="*/ 38 w 196"/>
                <a:gd name="T75" fmla="*/ 78 h 78"/>
                <a:gd name="T76" fmla="*/ 38 w 196"/>
                <a:gd name="T7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78">
                  <a:moveTo>
                    <a:pt x="38" y="78"/>
                  </a:moveTo>
                  <a:lnTo>
                    <a:pt x="158" y="78"/>
                  </a:lnTo>
                  <a:lnTo>
                    <a:pt x="158" y="78"/>
                  </a:lnTo>
                  <a:lnTo>
                    <a:pt x="166" y="76"/>
                  </a:lnTo>
                  <a:lnTo>
                    <a:pt x="172" y="74"/>
                  </a:lnTo>
                  <a:lnTo>
                    <a:pt x="178" y="71"/>
                  </a:lnTo>
                  <a:lnTo>
                    <a:pt x="184" y="66"/>
                  </a:lnTo>
                  <a:lnTo>
                    <a:pt x="189" y="60"/>
                  </a:lnTo>
                  <a:lnTo>
                    <a:pt x="192" y="53"/>
                  </a:lnTo>
                  <a:lnTo>
                    <a:pt x="194" y="47"/>
                  </a:lnTo>
                  <a:lnTo>
                    <a:pt x="196" y="38"/>
                  </a:lnTo>
                  <a:lnTo>
                    <a:pt x="194" y="30"/>
                  </a:lnTo>
                  <a:lnTo>
                    <a:pt x="192" y="24"/>
                  </a:lnTo>
                  <a:lnTo>
                    <a:pt x="189" y="18"/>
                  </a:lnTo>
                  <a:lnTo>
                    <a:pt x="184" y="12"/>
                  </a:lnTo>
                  <a:lnTo>
                    <a:pt x="178" y="7"/>
                  </a:lnTo>
                  <a:lnTo>
                    <a:pt x="172" y="4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7" y="71"/>
                  </a:lnTo>
                  <a:lnTo>
                    <a:pt x="23" y="74"/>
                  </a:lnTo>
                  <a:lnTo>
                    <a:pt x="30" y="76"/>
                  </a:lnTo>
                  <a:lnTo>
                    <a:pt x="38" y="78"/>
                  </a:lnTo>
                  <a:lnTo>
                    <a:pt x="3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-847574" y="343073"/>
              <a:ext cx="74257" cy="29551"/>
            </a:xfrm>
            <a:custGeom>
              <a:avLst/>
              <a:gdLst>
                <a:gd name="T0" fmla="*/ 38 w 195"/>
                <a:gd name="T1" fmla="*/ 78 h 78"/>
                <a:gd name="T2" fmla="*/ 156 w 195"/>
                <a:gd name="T3" fmla="*/ 78 h 78"/>
                <a:gd name="T4" fmla="*/ 156 w 195"/>
                <a:gd name="T5" fmla="*/ 78 h 78"/>
                <a:gd name="T6" fmla="*/ 164 w 195"/>
                <a:gd name="T7" fmla="*/ 76 h 78"/>
                <a:gd name="T8" fmla="*/ 171 w 195"/>
                <a:gd name="T9" fmla="*/ 74 h 78"/>
                <a:gd name="T10" fmla="*/ 178 w 195"/>
                <a:gd name="T11" fmla="*/ 71 h 78"/>
                <a:gd name="T12" fmla="*/ 184 w 195"/>
                <a:gd name="T13" fmla="*/ 66 h 78"/>
                <a:gd name="T14" fmla="*/ 188 w 195"/>
                <a:gd name="T15" fmla="*/ 60 h 78"/>
                <a:gd name="T16" fmla="*/ 192 w 195"/>
                <a:gd name="T17" fmla="*/ 53 h 78"/>
                <a:gd name="T18" fmla="*/ 194 w 195"/>
                <a:gd name="T19" fmla="*/ 47 h 78"/>
                <a:gd name="T20" fmla="*/ 195 w 195"/>
                <a:gd name="T21" fmla="*/ 38 h 78"/>
                <a:gd name="T22" fmla="*/ 194 w 195"/>
                <a:gd name="T23" fmla="*/ 30 h 78"/>
                <a:gd name="T24" fmla="*/ 192 w 195"/>
                <a:gd name="T25" fmla="*/ 24 h 78"/>
                <a:gd name="T26" fmla="*/ 188 w 195"/>
                <a:gd name="T27" fmla="*/ 18 h 78"/>
                <a:gd name="T28" fmla="*/ 184 w 195"/>
                <a:gd name="T29" fmla="*/ 12 h 78"/>
                <a:gd name="T30" fmla="*/ 178 w 195"/>
                <a:gd name="T31" fmla="*/ 7 h 78"/>
                <a:gd name="T32" fmla="*/ 171 w 195"/>
                <a:gd name="T33" fmla="*/ 4 h 78"/>
                <a:gd name="T34" fmla="*/ 164 w 195"/>
                <a:gd name="T35" fmla="*/ 2 h 78"/>
                <a:gd name="T36" fmla="*/ 156 w 195"/>
                <a:gd name="T37" fmla="*/ 0 h 78"/>
                <a:gd name="T38" fmla="*/ 156 w 195"/>
                <a:gd name="T39" fmla="*/ 0 h 78"/>
                <a:gd name="T40" fmla="*/ 38 w 195"/>
                <a:gd name="T41" fmla="*/ 0 h 78"/>
                <a:gd name="T42" fmla="*/ 38 w 195"/>
                <a:gd name="T43" fmla="*/ 0 h 78"/>
                <a:gd name="T44" fmla="*/ 29 w 195"/>
                <a:gd name="T45" fmla="*/ 2 h 78"/>
                <a:gd name="T46" fmla="*/ 23 w 195"/>
                <a:gd name="T47" fmla="*/ 4 h 78"/>
                <a:gd name="T48" fmla="*/ 17 w 195"/>
                <a:gd name="T49" fmla="*/ 7 h 78"/>
                <a:gd name="T50" fmla="*/ 11 w 195"/>
                <a:gd name="T51" fmla="*/ 12 h 78"/>
                <a:gd name="T52" fmla="*/ 6 w 195"/>
                <a:gd name="T53" fmla="*/ 18 h 78"/>
                <a:gd name="T54" fmla="*/ 3 w 195"/>
                <a:gd name="T55" fmla="*/ 24 h 78"/>
                <a:gd name="T56" fmla="*/ 1 w 195"/>
                <a:gd name="T57" fmla="*/ 30 h 78"/>
                <a:gd name="T58" fmla="*/ 0 w 195"/>
                <a:gd name="T59" fmla="*/ 38 h 78"/>
                <a:gd name="T60" fmla="*/ 1 w 195"/>
                <a:gd name="T61" fmla="*/ 47 h 78"/>
                <a:gd name="T62" fmla="*/ 3 w 195"/>
                <a:gd name="T63" fmla="*/ 53 h 78"/>
                <a:gd name="T64" fmla="*/ 6 w 195"/>
                <a:gd name="T65" fmla="*/ 60 h 78"/>
                <a:gd name="T66" fmla="*/ 11 w 195"/>
                <a:gd name="T67" fmla="*/ 66 h 78"/>
                <a:gd name="T68" fmla="*/ 17 w 195"/>
                <a:gd name="T69" fmla="*/ 71 h 78"/>
                <a:gd name="T70" fmla="*/ 23 w 195"/>
                <a:gd name="T71" fmla="*/ 74 h 78"/>
                <a:gd name="T72" fmla="*/ 29 w 195"/>
                <a:gd name="T73" fmla="*/ 76 h 78"/>
                <a:gd name="T74" fmla="*/ 38 w 195"/>
                <a:gd name="T75" fmla="*/ 78 h 78"/>
                <a:gd name="T76" fmla="*/ 38 w 195"/>
                <a:gd name="T7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5" h="78">
                  <a:moveTo>
                    <a:pt x="38" y="78"/>
                  </a:moveTo>
                  <a:lnTo>
                    <a:pt x="156" y="78"/>
                  </a:lnTo>
                  <a:lnTo>
                    <a:pt x="156" y="78"/>
                  </a:lnTo>
                  <a:lnTo>
                    <a:pt x="164" y="76"/>
                  </a:lnTo>
                  <a:lnTo>
                    <a:pt x="171" y="74"/>
                  </a:lnTo>
                  <a:lnTo>
                    <a:pt x="178" y="71"/>
                  </a:lnTo>
                  <a:lnTo>
                    <a:pt x="184" y="66"/>
                  </a:lnTo>
                  <a:lnTo>
                    <a:pt x="188" y="60"/>
                  </a:lnTo>
                  <a:lnTo>
                    <a:pt x="192" y="53"/>
                  </a:lnTo>
                  <a:lnTo>
                    <a:pt x="194" y="47"/>
                  </a:lnTo>
                  <a:lnTo>
                    <a:pt x="195" y="38"/>
                  </a:lnTo>
                  <a:lnTo>
                    <a:pt x="194" y="30"/>
                  </a:lnTo>
                  <a:lnTo>
                    <a:pt x="192" y="24"/>
                  </a:lnTo>
                  <a:lnTo>
                    <a:pt x="188" y="18"/>
                  </a:lnTo>
                  <a:lnTo>
                    <a:pt x="184" y="12"/>
                  </a:lnTo>
                  <a:lnTo>
                    <a:pt x="178" y="7"/>
                  </a:lnTo>
                  <a:lnTo>
                    <a:pt x="171" y="4"/>
                  </a:lnTo>
                  <a:lnTo>
                    <a:pt x="164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3" y="53"/>
                  </a:lnTo>
                  <a:lnTo>
                    <a:pt x="6" y="60"/>
                  </a:lnTo>
                  <a:lnTo>
                    <a:pt x="11" y="66"/>
                  </a:lnTo>
                  <a:lnTo>
                    <a:pt x="17" y="71"/>
                  </a:lnTo>
                  <a:lnTo>
                    <a:pt x="23" y="74"/>
                  </a:lnTo>
                  <a:lnTo>
                    <a:pt x="29" y="76"/>
                  </a:lnTo>
                  <a:lnTo>
                    <a:pt x="38" y="78"/>
                  </a:lnTo>
                  <a:lnTo>
                    <a:pt x="3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-702091" y="200621"/>
              <a:ext cx="29551" cy="74257"/>
            </a:xfrm>
            <a:custGeom>
              <a:avLst/>
              <a:gdLst>
                <a:gd name="T0" fmla="*/ 0 w 77"/>
                <a:gd name="T1" fmla="*/ 38 h 196"/>
                <a:gd name="T2" fmla="*/ 0 w 77"/>
                <a:gd name="T3" fmla="*/ 158 h 196"/>
                <a:gd name="T4" fmla="*/ 0 w 77"/>
                <a:gd name="T5" fmla="*/ 158 h 196"/>
                <a:gd name="T6" fmla="*/ 1 w 77"/>
                <a:gd name="T7" fmla="*/ 166 h 196"/>
                <a:gd name="T8" fmla="*/ 4 w 77"/>
                <a:gd name="T9" fmla="*/ 173 h 196"/>
                <a:gd name="T10" fmla="*/ 7 w 77"/>
                <a:gd name="T11" fmla="*/ 179 h 196"/>
                <a:gd name="T12" fmla="*/ 12 w 77"/>
                <a:gd name="T13" fmla="*/ 184 h 196"/>
                <a:gd name="T14" fmla="*/ 18 w 77"/>
                <a:gd name="T15" fmla="*/ 189 h 196"/>
                <a:gd name="T16" fmla="*/ 23 w 77"/>
                <a:gd name="T17" fmla="*/ 192 h 196"/>
                <a:gd name="T18" fmla="*/ 30 w 77"/>
                <a:gd name="T19" fmla="*/ 195 h 196"/>
                <a:gd name="T20" fmla="*/ 38 w 77"/>
                <a:gd name="T21" fmla="*/ 196 h 196"/>
                <a:gd name="T22" fmla="*/ 46 w 77"/>
                <a:gd name="T23" fmla="*/ 195 h 196"/>
                <a:gd name="T24" fmla="*/ 53 w 77"/>
                <a:gd name="T25" fmla="*/ 192 h 196"/>
                <a:gd name="T26" fmla="*/ 60 w 77"/>
                <a:gd name="T27" fmla="*/ 189 h 196"/>
                <a:gd name="T28" fmla="*/ 66 w 77"/>
                <a:gd name="T29" fmla="*/ 184 h 196"/>
                <a:gd name="T30" fmla="*/ 71 w 77"/>
                <a:gd name="T31" fmla="*/ 179 h 196"/>
                <a:gd name="T32" fmla="*/ 74 w 77"/>
                <a:gd name="T33" fmla="*/ 173 h 196"/>
                <a:gd name="T34" fmla="*/ 76 w 77"/>
                <a:gd name="T35" fmla="*/ 166 h 196"/>
                <a:gd name="T36" fmla="*/ 77 w 77"/>
                <a:gd name="T37" fmla="*/ 158 h 196"/>
                <a:gd name="T38" fmla="*/ 77 w 77"/>
                <a:gd name="T39" fmla="*/ 158 h 196"/>
                <a:gd name="T40" fmla="*/ 77 w 77"/>
                <a:gd name="T41" fmla="*/ 38 h 196"/>
                <a:gd name="T42" fmla="*/ 77 w 77"/>
                <a:gd name="T43" fmla="*/ 38 h 196"/>
                <a:gd name="T44" fmla="*/ 76 w 77"/>
                <a:gd name="T45" fmla="*/ 30 h 196"/>
                <a:gd name="T46" fmla="*/ 74 w 77"/>
                <a:gd name="T47" fmla="*/ 23 h 196"/>
                <a:gd name="T48" fmla="*/ 71 w 77"/>
                <a:gd name="T49" fmla="*/ 17 h 196"/>
                <a:gd name="T50" fmla="*/ 66 w 77"/>
                <a:gd name="T51" fmla="*/ 12 h 196"/>
                <a:gd name="T52" fmla="*/ 60 w 77"/>
                <a:gd name="T53" fmla="*/ 7 h 196"/>
                <a:gd name="T54" fmla="*/ 53 w 77"/>
                <a:gd name="T55" fmla="*/ 4 h 196"/>
                <a:gd name="T56" fmla="*/ 46 w 77"/>
                <a:gd name="T57" fmla="*/ 1 h 196"/>
                <a:gd name="T58" fmla="*/ 38 w 77"/>
                <a:gd name="T59" fmla="*/ 0 h 196"/>
                <a:gd name="T60" fmla="*/ 30 w 77"/>
                <a:gd name="T61" fmla="*/ 1 h 196"/>
                <a:gd name="T62" fmla="*/ 23 w 77"/>
                <a:gd name="T63" fmla="*/ 4 h 196"/>
                <a:gd name="T64" fmla="*/ 18 w 77"/>
                <a:gd name="T65" fmla="*/ 7 h 196"/>
                <a:gd name="T66" fmla="*/ 12 w 77"/>
                <a:gd name="T67" fmla="*/ 12 h 196"/>
                <a:gd name="T68" fmla="*/ 7 w 77"/>
                <a:gd name="T69" fmla="*/ 17 h 196"/>
                <a:gd name="T70" fmla="*/ 4 w 77"/>
                <a:gd name="T71" fmla="*/ 23 h 196"/>
                <a:gd name="T72" fmla="*/ 1 w 77"/>
                <a:gd name="T73" fmla="*/ 30 h 196"/>
                <a:gd name="T74" fmla="*/ 0 w 77"/>
                <a:gd name="T75" fmla="*/ 38 h 196"/>
                <a:gd name="T76" fmla="*/ 0 w 77"/>
                <a:gd name="T77" fmla="*/ 3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196">
                  <a:moveTo>
                    <a:pt x="0" y="38"/>
                  </a:moveTo>
                  <a:lnTo>
                    <a:pt x="0" y="158"/>
                  </a:lnTo>
                  <a:lnTo>
                    <a:pt x="0" y="158"/>
                  </a:lnTo>
                  <a:lnTo>
                    <a:pt x="1" y="166"/>
                  </a:lnTo>
                  <a:lnTo>
                    <a:pt x="4" y="173"/>
                  </a:lnTo>
                  <a:lnTo>
                    <a:pt x="7" y="179"/>
                  </a:lnTo>
                  <a:lnTo>
                    <a:pt x="12" y="184"/>
                  </a:lnTo>
                  <a:lnTo>
                    <a:pt x="18" y="189"/>
                  </a:lnTo>
                  <a:lnTo>
                    <a:pt x="23" y="192"/>
                  </a:lnTo>
                  <a:lnTo>
                    <a:pt x="30" y="195"/>
                  </a:lnTo>
                  <a:lnTo>
                    <a:pt x="38" y="196"/>
                  </a:lnTo>
                  <a:lnTo>
                    <a:pt x="46" y="195"/>
                  </a:lnTo>
                  <a:lnTo>
                    <a:pt x="53" y="192"/>
                  </a:lnTo>
                  <a:lnTo>
                    <a:pt x="60" y="189"/>
                  </a:lnTo>
                  <a:lnTo>
                    <a:pt x="66" y="184"/>
                  </a:lnTo>
                  <a:lnTo>
                    <a:pt x="71" y="179"/>
                  </a:lnTo>
                  <a:lnTo>
                    <a:pt x="74" y="173"/>
                  </a:lnTo>
                  <a:lnTo>
                    <a:pt x="76" y="166"/>
                  </a:lnTo>
                  <a:lnTo>
                    <a:pt x="77" y="158"/>
                  </a:lnTo>
                  <a:lnTo>
                    <a:pt x="77" y="158"/>
                  </a:lnTo>
                  <a:lnTo>
                    <a:pt x="77" y="38"/>
                  </a:lnTo>
                  <a:lnTo>
                    <a:pt x="77" y="38"/>
                  </a:lnTo>
                  <a:lnTo>
                    <a:pt x="76" y="30"/>
                  </a:lnTo>
                  <a:lnTo>
                    <a:pt x="74" y="23"/>
                  </a:lnTo>
                  <a:lnTo>
                    <a:pt x="71" y="17"/>
                  </a:lnTo>
                  <a:lnTo>
                    <a:pt x="66" y="12"/>
                  </a:lnTo>
                  <a:lnTo>
                    <a:pt x="60" y="7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3" y="4"/>
                  </a:lnTo>
                  <a:lnTo>
                    <a:pt x="18" y="7"/>
                  </a:lnTo>
                  <a:lnTo>
                    <a:pt x="12" y="12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-621772" y="240023"/>
              <a:ext cx="60618" cy="62133"/>
            </a:xfrm>
            <a:custGeom>
              <a:avLst/>
              <a:gdLst>
                <a:gd name="T0" fmla="*/ 96 w 161"/>
                <a:gd name="T1" fmla="*/ 11 h 162"/>
                <a:gd name="T2" fmla="*/ 12 w 161"/>
                <a:gd name="T3" fmla="*/ 95 h 162"/>
                <a:gd name="T4" fmla="*/ 12 w 161"/>
                <a:gd name="T5" fmla="*/ 95 h 162"/>
                <a:gd name="T6" fmla="*/ 4 w 161"/>
                <a:gd name="T7" fmla="*/ 108 h 162"/>
                <a:gd name="T8" fmla="*/ 0 w 161"/>
                <a:gd name="T9" fmla="*/ 123 h 162"/>
                <a:gd name="T10" fmla="*/ 4 w 161"/>
                <a:gd name="T11" fmla="*/ 137 h 162"/>
                <a:gd name="T12" fmla="*/ 12 w 161"/>
                <a:gd name="T13" fmla="*/ 151 h 162"/>
                <a:gd name="T14" fmla="*/ 17 w 161"/>
                <a:gd name="T15" fmla="*/ 155 h 162"/>
                <a:gd name="T16" fmla="*/ 24 w 161"/>
                <a:gd name="T17" fmla="*/ 159 h 162"/>
                <a:gd name="T18" fmla="*/ 31 w 161"/>
                <a:gd name="T19" fmla="*/ 161 h 162"/>
                <a:gd name="T20" fmla="*/ 39 w 161"/>
                <a:gd name="T21" fmla="*/ 162 h 162"/>
                <a:gd name="T22" fmla="*/ 46 w 161"/>
                <a:gd name="T23" fmla="*/ 161 h 162"/>
                <a:gd name="T24" fmla="*/ 53 w 161"/>
                <a:gd name="T25" fmla="*/ 159 h 162"/>
                <a:gd name="T26" fmla="*/ 60 w 161"/>
                <a:gd name="T27" fmla="*/ 155 h 162"/>
                <a:gd name="T28" fmla="*/ 66 w 161"/>
                <a:gd name="T29" fmla="*/ 151 h 162"/>
                <a:gd name="T30" fmla="*/ 66 w 161"/>
                <a:gd name="T31" fmla="*/ 151 h 162"/>
                <a:gd name="T32" fmla="*/ 150 w 161"/>
                <a:gd name="T33" fmla="*/ 67 h 162"/>
                <a:gd name="T34" fmla="*/ 150 w 161"/>
                <a:gd name="T35" fmla="*/ 67 h 162"/>
                <a:gd name="T36" fmla="*/ 158 w 161"/>
                <a:gd name="T37" fmla="*/ 53 h 162"/>
                <a:gd name="T38" fmla="*/ 161 w 161"/>
                <a:gd name="T39" fmla="*/ 39 h 162"/>
                <a:gd name="T40" fmla="*/ 158 w 161"/>
                <a:gd name="T41" fmla="*/ 24 h 162"/>
                <a:gd name="T42" fmla="*/ 150 w 161"/>
                <a:gd name="T43" fmla="*/ 11 h 162"/>
                <a:gd name="T44" fmla="*/ 144 w 161"/>
                <a:gd name="T45" fmla="*/ 7 h 162"/>
                <a:gd name="T46" fmla="*/ 137 w 161"/>
                <a:gd name="T47" fmla="*/ 3 h 162"/>
                <a:gd name="T48" fmla="*/ 130 w 161"/>
                <a:gd name="T49" fmla="*/ 1 h 162"/>
                <a:gd name="T50" fmla="*/ 123 w 161"/>
                <a:gd name="T51" fmla="*/ 0 h 162"/>
                <a:gd name="T52" fmla="*/ 115 w 161"/>
                <a:gd name="T53" fmla="*/ 1 h 162"/>
                <a:gd name="T54" fmla="*/ 108 w 161"/>
                <a:gd name="T55" fmla="*/ 3 h 162"/>
                <a:gd name="T56" fmla="*/ 101 w 161"/>
                <a:gd name="T57" fmla="*/ 7 h 162"/>
                <a:gd name="T58" fmla="*/ 96 w 161"/>
                <a:gd name="T59" fmla="*/ 11 h 162"/>
                <a:gd name="T60" fmla="*/ 96 w 161"/>
                <a:gd name="T61" fmla="*/ 1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1" h="162">
                  <a:moveTo>
                    <a:pt x="96" y="11"/>
                  </a:moveTo>
                  <a:lnTo>
                    <a:pt x="12" y="95"/>
                  </a:lnTo>
                  <a:lnTo>
                    <a:pt x="12" y="95"/>
                  </a:lnTo>
                  <a:lnTo>
                    <a:pt x="4" y="108"/>
                  </a:lnTo>
                  <a:lnTo>
                    <a:pt x="0" y="123"/>
                  </a:lnTo>
                  <a:lnTo>
                    <a:pt x="4" y="137"/>
                  </a:lnTo>
                  <a:lnTo>
                    <a:pt x="12" y="151"/>
                  </a:lnTo>
                  <a:lnTo>
                    <a:pt x="17" y="155"/>
                  </a:lnTo>
                  <a:lnTo>
                    <a:pt x="24" y="159"/>
                  </a:lnTo>
                  <a:lnTo>
                    <a:pt x="31" y="161"/>
                  </a:lnTo>
                  <a:lnTo>
                    <a:pt x="39" y="162"/>
                  </a:lnTo>
                  <a:lnTo>
                    <a:pt x="46" y="161"/>
                  </a:lnTo>
                  <a:lnTo>
                    <a:pt x="53" y="159"/>
                  </a:lnTo>
                  <a:lnTo>
                    <a:pt x="60" y="155"/>
                  </a:lnTo>
                  <a:lnTo>
                    <a:pt x="66" y="151"/>
                  </a:lnTo>
                  <a:lnTo>
                    <a:pt x="66" y="151"/>
                  </a:lnTo>
                  <a:lnTo>
                    <a:pt x="150" y="67"/>
                  </a:lnTo>
                  <a:lnTo>
                    <a:pt x="150" y="67"/>
                  </a:lnTo>
                  <a:lnTo>
                    <a:pt x="158" y="53"/>
                  </a:lnTo>
                  <a:lnTo>
                    <a:pt x="161" y="39"/>
                  </a:lnTo>
                  <a:lnTo>
                    <a:pt x="158" y="24"/>
                  </a:lnTo>
                  <a:lnTo>
                    <a:pt x="150" y="11"/>
                  </a:lnTo>
                  <a:lnTo>
                    <a:pt x="144" y="7"/>
                  </a:lnTo>
                  <a:lnTo>
                    <a:pt x="137" y="3"/>
                  </a:lnTo>
                  <a:lnTo>
                    <a:pt x="130" y="1"/>
                  </a:lnTo>
                  <a:lnTo>
                    <a:pt x="123" y="0"/>
                  </a:lnTo>
                  <a:lnTo>
                    <a:pt x="115" y="1"/>
                  </a:lnTo>
                  <a:lnTo>
                    <a:pt x="108" y="3"/>
                  </a:lnTo>
                  <a:lnTo>
                    <a:pt x="101" y="7"/>
                  </a:lnTo>
                  <a:lnTo>
                    <a:pt x="96" y="1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-810446" y="240023"/>
              <a:ext cx="60618" cy="62133"/>
            </a:xfrm>
            <a:custGeom>
              <a:avLst/>
              <a:gdLst>
                <a:gd name="T0" fmla="*/ 12 w 162"/>
                <a:gd name="T1" fmla="*/ 67 h 162"/>
                <a:gd name="T2" fmla="*/ 96 w 162"/>
                <a:gd name="T3" fmla="*/ 151 h 162"/>
                <a:gd name="T4" fmla="*/ 96 w 162"/>
                <a:gd name="T5" fmla="*/ 151 h 162"/>
                <a:gd name="T6" fmla="*/ 102 w 162"/>
                <a:gd name="T7" fmla="*/ 155 h 162"/>
                <a:gd name="T8" fmla="*/ 109 w 162"/>
                <a:gd name="T9" fmla="*/ 159 h 162"/>
                <a:gd name="T10" fmla="*/ 116 w 162"/>
                <a:gd name="T11" fmla="*/ 161 h 162"/>
                <a:gd name="T12" fmla="*/ 124 w 162"/>
                <a:gd name="T13" fmla="*/ 162 h 162"/>
                <a:gd name="T14" fmla="*/ 131 w 162"/>
                <a:gd name="T15" fmla="*/ 161 h 162"/>
                <a:gd name="T16" fmla="*/ 138 w 162"/>
                <a:gd name="T17" fmla="*/ 159 h 162"/>
                <a:gd name="T18" fmla="*/ 144 w 162"/>
                <a:gd name="T19" fmla="*/ 155 h 162"/>
                <a:gd name="T20" fmla="*/ 150 w 162"/>
                <a:gd name="T21" fmla="*/ 151 h 162"/>
                <a:gd name="T22" fmla="*/ 158 w 162"/>
                <a:gd name="T23" fmla="*/ 137 h 162"/>
                <a:gd name="T24" fmla="*/ 162 w 162"/>
                <a:gd name="T25" fmla="*/ 123 h 162"/>
                <a:gd name="T26" fmla="*/ 158 w 162"/>
                <a:gd name="T27" fmla="*/ 108 h 162"/>
                <a:gd name="T28" fmla="*/ 150 w 162"/>
                <a:gd name="T29" fmla="*/ 95 h 162"/>
                <a:gd name="T30" fmla="*/ 150 w 162"/>
                <a:gd name="T31" fmla="*/ 95 h 162"/>
                <a:gd name="T32" fmla="*/ 66 w 162"/>
                <a:gd name="T33" fmla="*/ 11 h 162"/>
                <a:gd name="T34" fmla="*/ 66 w 162"/>
                <a:gd name="T35" fmla="*/ 11 h 162"/>
                <a:gd name="T36" fmla="*/ 60 w 162"/>
                <a:gd name="T37" fmla="*/ 7 h 162"/>
                <a:gd name="T38" fmla="*/ 53 w 162"/>
                <a:gd name="T39" fmla="*/ 3 h 162"/>
                <a:gd name="T40" fmla="*/ 47 w 162"/>
                <a:gd name="T41" fmla="*/ 1 h 162"/>
                <a:gd name="T42" fmla="*/ 40 w 162"/>
                <a:gd name="T43" fmla="*/ 0 h 162"/>
                <a:gd name="T44" fmla="*/ 32 w 162"/>
                <a:gd name="T45" fmla="*/ 1 h 162"/>
                <a:gd name="T46" fmla="*/ 25 w 162"/>
                <a:gd name="T47" fmla="*/ 3 h 162"/>
                <a:gd name="T48" fmla="*/ 18 w 162"/>
                <a:gd name="T49" fmla="*/ 7 h 162"/>
                <a:gd name="T50" fmla="*/ 12 w 162"/>
                <a:gd name="T51" fmla="*/ 11 h 162"/>
                <a:gd name="T52" fmla="*/ 4 w 162"/>
                <a:gd name="T53" fmla="*/ 24 h 162"/>
                <a:gd name="T54" fmla="*/ 0 w 162"/>
                <a:gd name="T55" fmla="*/ 39 h 162"/>
                <a:gd name="T56" fmla="*/ 4 w 162"/>
                <a:gd name="T57" fmla="*/ 53 h 162"/>
                <a:gd name="T58" fmla="*/ 12 w 162"/>
                <a:gd name="T59" fmla="*/ 67 h 162"/>
                <a:gd name="T60" fmla="*/ 12 w 162"/>
                <a:gd name="T61" fmla="*/ 6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2" h="162">
                  <a:moveTo>
                    <a:pt x="12" y="67"/>
                  </a:moveTo>
                  <a:lnTo>
                    <a:pt x="96" y="151"/>
                  </a:lnTo>
                  <a:lnTo>
                    <a:pt x="96" y="151"/>
                  </a:lnTo>
                  <a:lnTo>
                    <a:pt x="102" y="155"/>
                  </a:lnTo>
                  <a:lnTo>
                    <a:pt x="109" y="159"/>
                  </a:lnTo>
                  <a:lnTo>
                    <a:pt x="116" y="161"/>
                  </a:lnTo>
                  <a:lnTo>
                    <a:pt x="124" y="162"/>
                  </a:lnTo>
                  <a:lnTo>
                    <a:pt x="131" y="161"/>
                  </a:lnTo>
                  <a:lnTo>
                    <a:pt x="138" y="159"/>
                  </a:lnTo>
                  <a:lnTo>
                    <a:pt x="144" y="155"/>
                  </a:lnTo>
                  <a:lnTo>
                    <a:pt x="150" y="151"/>
                  </a:lnTo>
                  <a:lnTo>
                    <a:pt x="158" y="137"/>
                  </a:lnTo>
                  <a:lnTo>
                    <a:pt x="162" y="123"/>
                  </a:lnTo>
                  <a:lnTo>
                    <a:pt x="158" y="108"/>
                  </a:lnTo>
                  <a:lnTo>
                    <a:pt x="150" y="95"/>
                  </a:lnTo>
                  <a:lnTo>
                    <a:pt x="150" y="95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0" y="7"/>
                  </a:lnTo>
                  <a:lnTo>
                    <a:pt x="53" y="3"/>
                  </a:lnTo>
                  <a:lnTo>
                    <a:pt x="47" y="1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4" y="24"/>
                  </a:lnTo>
                  <a:lnTo>
                    <a:pt x="0" y="39"/>
                  </a:lnTo>
                  <a:lnTo>
                    <a:pt x="4" y="53"/>
                  </a:lnTo>
                  <a:lnTo>
                    <a:pt x="12" y="67"/>
                  </a:lnTo>
                  <a:lnTo>
                    <a:pt x="12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-759678" y="287759"/>
              <a:ext cx="145483" cy="145483"/>
            </a:xfrm>
            <a:custGeom>
              <a:avLst/>
              <a:gdLst>
                <a:gd name="T0" fmla="*/ 305 w 384"/>
                <a:gd name="T1" fmla="*/ 366 h 384"/>
                <a:gd name="T2" fmla="*/ 318 w 384"/>
                <a:gd name="T3" fmla="*/ 338 h 384"/>
                <a:gd name="T4" fmla="*/ 341 w 384"/>
                <a:gd name="T5" fmla="*/ 311 h 384"/>
                <a:gd name="T6" fmla="*/ 362 w 384"/>
                <a:gd name="T7" fmla="*/ 280 h 384"/>
                <a:gd name="T8" fmla="*/ 376 w 384"/>
                <a:gd name="T9" fmla="*/ 245 h 384"/>
                <a:gd name="T10" fmla="*/ 383 w 384"/>
                <a:gd name="T11" fmla="*/ 210 h 384"/>
                <a:gd name="T12" fmla="*/ 383 w 384"/>
                <a:gd name="T13" fmla="*/ 173 h 384"/>
                <a:gd name="T14" fmla="*/ 376 w 384"/>
                <a:gd name="T15" fmla="*/ 136 h 384"/>
                <a:gd name="T16" fmla="*/ 362 w 384"/>
                <a:gd name="T17" fmla="*/ 102 h 384"/>
                <a:gd name="T18" fmla="*/ 340 w 384"/>
                <a:gd name="T19" fmla="*/ 71 h 384"/>
                <a:gd name="T20" fmla="*/ 314 w 384"/>
                <a:gd name="T21" fmla="*/ 44 h 384"/>
                <a:gd name="T22" fmla="*/ 282 w 384"/>
                <a:gd name="T23" fmla="*/ 22 h 384"/>
                <a:gd name="T24" fmla="*/ 249 w 384"/>
                <a:gd name="T25" fmla="*/ 8 h 384"/>
                <a:gd name="T26" fmla="*/ 212 w 384"/>
                <a:gd name="T27" fmla="*/ 1 h 384"/>
                <a:gd name="T28" fmla="*/ 173 w 384"/>
                <a:gd name="T29" fmla="*/ 1 h 384"/>
                <a:gd name="T30" fmla="*/ 135 w 384"/>
                <a:gd name="T31" fmla="*/ 8 h 384"/>
                <a:gd name="T32" fmla="*/ 102 w 384"/>
                <a:gd name="T33" fmla="*/ 23 h 384"/>
                <a:gd name="T34" fmla="*/ 70 w 384"/>
                <a:gd name="T35" fmla="*/ 44 h 384"/>
                <a:gd name="T36" fmla="*/ 44 w 384"/>
                <a:gd name="T37" fmla="*/ 69 h 384"/>
                <a:gd name="T38" fmla="*/ 23 w 384"/>
                <a:gd name="T39" fmla="*/ 100 h 384"/>
                <a:gd name="T40" fmla="*/ 9 w 384"/>
                <a:gd name="T41" fmla="*/ 135 h 384"/>
                <a:gd name="T42" fmla="*/ 1 w 384"/>
                <a:gd name="T43" fmla="*/ 172 h 384"/>
                <a:gd name="T44" fmla="*/ 1 w 384"/>
                <a:gd name="T45" fmla="*/ 210 h 384"/>
                <a:gd name="T46" fmla="*/ 8 w 384"/>
                <a:gd name="T47" fmla="*/ 245 h 384"/>
                <a:gd name="T48" fmla="*/ 22 w 384"/>
                <a:gd name="T49" fmla="*/ 279 h 384"/>
                <a:gd name="T50" fmla="*/ 42 w 384"/>
                <a:gd name="T51" fmla="*/ 310 h 384"/>
                <a:gd name="T52" fmla="*/ 65 w 384"/>
                <a:gd name="T53" fmla="*/ 336 h 384"/>
                <a:gd name="T54" fmla="*/ 79 w 384"/>
                <a:gd name="T55" fmla="*/ 366 h 384"/>
                <a:gd name="T56" fmla="*/ 157 w 384"/>
                <a:gd name="T57" fmla="*/ 384 h 384"/>
                <a:gd name="T58" fmla="*/ 153 w 384"/>
                <a:gd name="T59" fmla="*/ 351 h 384"/>
                <a:gd name="T60" fmla="*/ 144 w 384"/>
                <a:gd name="T61" fmla="*/ 320 h 384"/>
                <a:gd name="T62" fmla="*/ 129 w 384"/>
                <a:gd name="T63" fmla="*/ 293 h 384"/>
                <a:gd name="T64" fmla="*/ 108 w 384"/>
                <a:gd name="T65" fmla="*/ 269 h 384"/>
                <a:gd name="T66" fmla="*/ 85 w 384"/>
                <a:gd name="T67" fmla="*/ 234 h 384"/>
                <a:gd name="T68" fmla="*/ 77 w 384"/>
                <a:gd name="T69" fmla="*/ 191 h 384"/>
                <a:gd name="T70" fmla="*/ 87 w 384"/>
                <a:gd name="T71" fmla="*/ 148 h 384"/>
                <a:gd name="T72" fmla="*/ 111 w 384"/>
                <a:gd name="T73" fmla="*/ 111 h 384"/>
                <a:gd name="T74" fmla="*/ 128 w 384"/>
                <a:gd name="T75" fmla="*/ 96 h 384"/>
                <a:gd name="T76" fmla="*/ 149 w 384"/>
                <a:gd name="T77" fmla="*/ 85 h 384"/>
                <a:gd name="T78" fmla="*/ 170 w 384"/>
                <a:gd name="T79" fmla="*/ 80 h 384"/>
                <a:gd name="T80" fmla="*/ 193 w 384"/>
                <a:gd name="T81" fmla="*/ 77 h 384"/>
                <a:gd name="T82" fmla="*/ 216 w 384"/>
                <a:gd name="T83" fmla="*/ 80 h 384"/>
                <a:gd name="T84" fmla="*/ 238 w 384"/>
                <a:gd name="T85" fmla="*/ 85 h 384"/>
                <a:gd name="T86" fmla="*/ 257 w 384"/>
                <a:gd name="T87" fmla="*/ 96 h 384"/>
                <a:gd name="T88" fmla="*/ 274 w 384"/>
                <a:gd name="T89" fmla="*/ 111 h 384"/>
                <a:gd name="T90" fmla="*/ 297 w 384"/>
                <a:gd name="T91" fmla="*/ 148 h 384"/>
                <a:gd name="T92" fmla="*/ 307 w 384"/>
                <a:gd name="T93" fmla="*/ 191 h 384"/>
                <a:gd name="T94" fmla="*/ 299 w 384"/>
                <a:gd name="T95" fmla="*/ 234 h 384"/>
                <a:gd name="T96" fmla="*/ 276 w 384"/>
                <a:gd name="T97" fmla="*/ 271 h 384"/>
                <a:gd name="T98" fmla="*/ 256 w 384"/>
                <a:gd name="T99" fmla="*/ 294 h 384"/>
                <a:gd name="T100" fmla="*/ 241 w 384"/>
                <a:gd name="T101" fmla="*/ 321 h 384"/>
                <a:gd name="T102" fmla="*/ 232 w 384"/>
                <a:gd name="T103" fmla="*/ 351 h 384"/>
                <a:gd name="T104" fmla="*/ 228 w 384"/>
                <a:gd name="T10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384">
                  <a:moveTo>
                    <a:pt x="304" y="384"/>
                  </a:moveTo>
                  <a:lnTo>
                    <a:pt x="305" y="366"/>
                  </a:lnTo>
                  <a:lnTo>
                    <a:pt x="311" y="351"/>
                  </a:lnTo>
                  <a:lnTo>
                    <a:pt x="318" y="338"/>
                  </a:lnTo>
                  <a:lnTo>
                    <a:pt x="329" y="325"/>
                  </a:lnTo>
                  <a:lnTo>
                    <a:pt x="341" y="311"/>
                  </a:lnTo>
                  <a:lnTo>
                    <a:pt x="353" y="295"/>
                  </a:lnTo>
                  <a:lnTo>
                    <a:pt x="362" y="280"/>
                  </a:lnTo>
                  <a:lnTo>
                    <a:pt x="370" y="263"/>
                  </a:lnTo>
                  <a:lnTo>
                    <a:pt x="376" y="245"/>
                  </a:lnTo>
                  <a:lnTo>
                    <a:pt x="380" y="228"/>
                  </a:lnTo>
                  <a:lnTo>
                    <a:pt x="383" y="210"/>
                  </a:lnTo>
                  <a:lnTo>
                    <a:pt x="384" y="191"/>
                  </a:lnTo>
                  <a:lnTo>
                    <a:pt x="383" y="173"/>
                  </a:lnTo>
                  <a:lnTo>
                    <a:pt x="380" y="155"/>
                  </a:lnTo>
                  <a:lnTo>
                    <a:pt x="376" y="136"/>
                  </a:lnTo>
                  <a:lnTo>
                    <a:pt x="370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0" y="71"/>
                  </a:lnTo>
                  <a:lnTo>
                    <a:pt x="327" y="57"/>
                  </a:lnTo>
                  <a:lnTo>
                    <a:pt x="314" y="44"/>
                  </a:lnTo>
                  <a:lnTo>
                    <a:pt x="299" y="33"/>
                  </a:lnTo>
                  <a:lnTo>
                    <a:pt x="282" y="22"/>
                  </a:lnTo>
                  <a:lnTo>
                    <a:pt x="266" y="14"/>
                  </a:lnTo>
                  <a:lnTo>
                    <a:pt x="249" y="8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3" y="4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2" y="23"/>
                  </a:lnTo>
                  <a:lnTo>
                    <a:pt x="85" y="33"/>
                  </a:lnTo>
                  <a:lnTo>
                    <a:pt x="70" y="44"/>
                  </a:lnTo>
                  <a:lnTo>
                    <a:pt x="57" y="56"/>
                  </a:lnTo>
                  <a:lnTo>
                    <a:pt x="44" y="69"/>
                  </a:lnTo>
                  <a:lnTo>
                    <a:pt x="34" y="84"/>
                  </a:lnTo>
                  <a:lnTo>
                    <a:pt x="23" y="100"/>
                  </a:lnTo>
                  <a:lnTo>
                    <a:pt x="15" y="117"/>
                  </a:lnTo>
                  <a:lnTo>
                    <a:pt x="9" y="135"/>
                  </a:lnTo>
                  <a:lnTo>
                    <a:pt x="4" y="152"/>
                  </a:lnTo>
                  <a:lnTo>
                    <a:pt x="1" y="172"/>
                  </a:lnTo>
                  <a:lnTo>
                    <a:pt x="0" y="191"/>
                  </a:lnTo>
                  <a:lnTo>
                    <a:pt x="1" y="210"/>
                  </a:lnTo>
                  <a:lnTo>
                    <a:pt x="4" y="228"/>
                  </a:lnTo>
                  <a:lnTo>
                    <a:pt x="8" y="245"/>
                  </a:lnTo>
                  <a:lnTo>
                    <a:pt x="14" y="263"/>
                  </a:lnTo>
                  <a:lnTo>
                    <a:pt x="22" y="279"/>
                  </a:lnTo>
                  <a:lnTo>
                    <a:pt x="31" y="295"/>
                  </a:lnTo>
                  <a:lnTo>
                    <a:pt x="42" y="310"/>
                  </a:lnTo>
                  <a:lnTo>
                    <a:pt x="54" y="324"/>
                  </a:lnTo>
                  <a:lnTo>
                    <a:pt x="65" y="336"/>
                  </a:lnTo>
                  <a:lnTo>
                    <a:pt x="73" y="351"/>
                  </a:lnTo>
                  <a:lnTo>
                    <a:pt x="79" y="366"/>
                  </a:lnTo>
                  <a:lnTo>
                    <a:pt x="80" y="384"/>
                  </a:lnTo>
                  <a:lnTo>
                    <a:pt x="157" y="384"/>
                  </a:lnTo>
                  <a:lnTo>
                    <a:pt x="156" y="368"/>
                  </a:lnTo>
                  <a:lnTo>
                    <a:pt x="153" y="351"/>
                  </a:lnTo>
                  <a:lnTo>
                    <a:pt x="150" y="336"/>
                  </a:lnTo>
                  <a:lnTo>
                    <a:pt x="144" y="320"/>
                  </a:lnTo>
                  <a:lnTo>
                    <a:pt x="137" y="307"/>
                  </a:lnTo>
                  <a:lnTo>
                    <a:pt x="129" y="293"/>
                  </a:lnTo>
                  <a:lnTo>
                    <a:pt x="120" y="280"/>
                  </a:lnTo>
                  <a:lnTo>
                    <a:pt x="108" y="269"/>
                  </a:lnTo>
                  <a:lnTo>
                    <a:pt x="96" y="252"/>
                  </a:lnTo>
                  <a:lnTo>
                    <a:pt x="85" y="234"/>
                  </a:lnTo>
                  <a:lnTo>
                    <a:pt x="80" y="213"/>
                  </a:lnTo>
                  <a:lnTo>
                    <a:pt x="77" y="191"/>
                  </a:lnTo>
                  <a:lnTo>
                    <a:pt x="80" y="168"/>
                  </a:lnTo>
                  <a:lnTo>
                    <a:pt x="87" y="148"/>
                  </a:lnTo>
                  <a:lnTo>
                    <a:pt x="97" y="128"/>
                  </a:lnTo>
                  <a:lnTo>
                    <a:pt x="111" y="111"/>
                  </a:lnTo>
                  <a:lnTo>
                    <a:pt x="119" y="103"/>
                  </a:lnTo>
                  <a:lnTo>
                    <a:pt x="128" y="96"/>
                  </a:lnTo>
                  <a:lnTo>
                    <a:pt x="138" y="90"/>
                  </a:lnTo>
                  <a:lnTo>
                    <a:pt x="149" y="85"/>
                  </a:lnTo>
                  <a:lnTo>
                    <a:pt x="159" y="82"/>
                  </a:lnTo>
                  <a:lnTo>
                    <a:pt x="170" y="80"/>
                  </a:lnTo>
                  <a:lnTo>
                    <a:pt x="181" y="77"/>
                  </a:lnTo>
                  <a:lnTo>
                    <a:pt x="193" y="77"/>
                  </a:lnTo>
                  <a:lnTo>
                    <a:pt x="204" y="77"/>
                  </a:lnTo>
                  <a:lnTo>
                    <a:pt x="216" y="80"/>
                  </a:lnTo>
                  <a:lnTo>
                    <a:pt x="226" y="82"/>
                  </a:lnTo>
                  <a:lnTo>
                    <a:pt x="238" y="85"/>
                  </a:lnTo>
                  <a:lnTo>
                    <a:pt x="247" y="90"/>
                  </a:lnTo>
                  <a:lnTo>
                    <a:pt x="257" y="96"/>
                  </a:lnTo>
                  <a:lnTo>
                    <a:pt x="266" y="103"/>
                  </a:lnTo>
                  <a:lnTo>
                    <a:pt x="274" y="111"/>
                  </a:lnTo>
                  <a:lnTo>
                    <a:pt x="288" y="128"/>
                  </a:lnTo>
                  <a:lnTo>
                    <a:pt x="297" y="148"/>
                  </a:lnTo>
                  <a:lnTo>
                    <a:pt x="304" y="168"/>
                  </a:lnTo>
                  <a:lnTo>
                    <a:pt x="307" y="191"/>
                  </a:lnTo>
                  <a:lnTo>
                    <a:pt x="304" y="213"/>
                  </a:lnTo>
                  <a:lnTo>
                    <a:pt x="299" y="234"/>
                  </a:lnTo>
                  <a:lnTo>
                    <a:pt x="288" y="254"/>
                  </a:lnTo>
                  <a:lnTo>
                    <a:pt x="276" y="271"/>
                  </a:lnTo>
                  <a:lnTo>
                    <a:pt x="265" y="282"/>
                  </a:lnTo>
                  <a:lnTo>
                    <a:pt x="256" y="294"/>
                  </a:lnTo>
                  <a:lnTo>
                    <a:pt x="248" y="308"/>
                  </a:lnTo>
                  <a:lnTo>
                    <a:pt x="241" y="321"/>
                  </a:lnTo>
                  <a:lnTo>
                    <a:pt x="235" y="336"/>
                  </a:lnTo>
                  <a:lnTo>
                    <a:pt x="232" y="351"/>
                  </a:lnTo>
                  <a:lnTo>
                    <a:pt x="229" y="368"/>
                  </a:lnTo>
                  <a:lnTo>
                    <a:pt x="228" y="384"/>
                  </a:lnTo>
                  <a:lnTo>
                    <a:pt x="304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-730127" y="440819"/>
              <a:ext cx="84865" cy="28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-715730" y="477190"/>
              <a:ext cx="56830" cy="2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-701333" y="344588"/>
              <a:ext cx="28794" cy="54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28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51669"/>
              </p:ext>
            </p:extLst>
          </p:nvPr>
        </p:nvGraphicFramePr>
        <p:xfrm>
          <a:off x="549275" y="1189038"/>
          <a:ext cx="8137526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4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000000"/>
                </a:solidFill>
              </a:rPr>
              <a:t>First key point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Second key point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Third key point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0967103"/>
              </p:ext>
            </p:extLst>
          </p:nvPr>
        </p:nvGraphicFramePr>
        <p:xfrm>
          <a:off x="3019425" y="1189039"/>
          <a:ext cx="5686036" cy="3399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8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6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or </a:t>
            </a:r>
            <a:br>
              <a:rPr lang="en-US" dirty="0"/>
            </a:br>
            <a:r>
              <a:rPr lang="en-US" dirty="0"/>
              <a:t>column chart example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063700"/>
              </p:ext>
            </p:extLst>
          </p:nvPr>
        </p:nvGraphicFramePr>
        <p:xfrm>
          <a:off x="3657600" y="457200"/>
          <a:ext cx="50292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10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361162"/>
              </p:ext>
            </p:extLst>
          </p:nvPr>
        </p:nvGraphicFramePr>
        <p:xfrm>
          <a:off x="3760237" y="377010"/>
          <a:ext cx="4907902" cy="404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First key point</a:t>
            </a:r>
          </a:p>
          <a:p>
            <a:r>
              <a:rPr lang="en-US" sz="1800" dirty="0"/>
              <a:t>Second key point</a:t>
            </a:r>
          </a:p>
          <a:p>
            <a:r>
              <a:rPr lang="en-US" sz="1800" dirty="0"/>
              <a:t>Third key point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240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comparison example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one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2948000"/>
              </p:ext>
            </p:extLst>
          </p:nvPr>
        </p:nvGraphicFramePr>
        <p:xfrm>
          <a:off x="549275" y="1736725"/>
          <a:ext cx="4022725" cy="288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 two</a:t>
            </a:r>
            <a:endParaRPr lang="en-C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72899788"/>
              </p:ext>
            </p:extLst>
          </p:nvPr>
        </p:nvGraphicFramePr>
        <p:xfrm>
          <a:off x="4664075" y="1736725"/>
          <a:ext cx="4022725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520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 </a:t>
            </a:r>
            <a:endParaRPr lang="en-CA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9877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Picture Placeholder 3"/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5005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Caption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Caption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Picture Placeholder 3"/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32" name="Picture Placeholder 31"/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91155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Caption</a:t>
            </a:r>
          </a:p>
          <a:p>
            <a:r>
              <a:rPr lang="en-US" dirty="0"/>
              <a:t>(a)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  <a:p>
            <a:r>
              <a:rPr lang="en-US" dirty="0"/>
              <a:t>(d)</a:t>
            </a:r>
          </a:p>
          <a:p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Caption</a:t>
            </a:r>
          </a:p>
          <a:p>
            <a:r>
              <a:rPr lang="en-US" dirty="0"/>
              <a:t> (b)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  <a:p>
            <a:r>
              <a:rPr lang="en-US" dirty="0"/>
              <a:t>(c)</a:t>
            </a:r>
          </a:p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Picture Placeholder 3"/>
          <p:cNvSpPr>
            <a:spLocks noGrp="1"/>
          </p:cNvSpPr>
          <p:nvPr>
            <p:ph type="pic" idx="19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Picture Placeholder 6"/>
          <p:cNvSpPr>
            <a:spLocks noGrp="1"/>
          </p:cNvSpPr>
          <p:nvPr>
            <p:ph type="pic" idx="18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35" name="Picture Placeholder 34"/>
          <p:cNvSpPr>
            <a:spLocks noGrp="1"/>
          </p:cNvSpPr>
          <p:nvPr>
            <p:ph type="pic" idx="20"/>
          </p:nvPr>
        </p:nvSpPr>
        <p:spPr/>
        <p:txBody>
          <a:bodyPr/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141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1" y="0"/>
              <a:ext cx="914400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3139282" y="649288"/>
              <a:ext cx="2865437" cy="2206625"/>
              <a:chOff x="2593" y="451"/>
              <a:chExt cx="1805" cy="1390"/>
            </a:xfrm>
          </p:grpSpPr>
          <p:sp>
            <p:nvSpPr>
              <p:cNvPr id="4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593" y="451"/>
                <a:ext cx="1805" cy="1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3587" y="772"/>
                <a:ext cx="78" cy="80"/>
              </a:xfrm>
              <a:custGeom>
                <a:avLst/>
                <a:gdLst>
                  <a:gd name="T0" fmla="*/ 38 w 78"/>
                  <a:gd name="T1" fmla="*/ 80 h 80"/>
                  <a:gd name="T2" fmla="*/ 55 w 78"/>
                  <a:gd name="T3" fmla="*/ 76 h 80"/>
                  <a:gd name="T4" fmla="*/ 67 w 78"/>
                  <a:gd name="T5" fmla="*/ 67 h 80"/>
                  <a:gd name="T6" fmla="*/ 74 w 78"/>
                  <a:gd name="T7" fmla="*/ 55 h 80"/>
                  <a:gd name="T8" fmla="*/ 78 w 78"/>
                  <a:gd name="T9" fmla="*/ 40 h 80"/>
                  <a:gd name="T10" fmla="*/ 74 w 78"/>
                  <a:gd name="T11" fmla="*/ 24 h 80"/>
                  <a:gd name="T12" fmla="*/ 67 w 78"/>
                  <a:gd name="T13" fmla="*/ 11 h 80"/>
                  <a:gd name="T14" fmla="*/ 55 w 78"/>
                  <a:gd name="T15" fmla="*/ 4 h 80"/>
                  <a:gd name="T16" fmla="*/ 38 w 78"/>
                  <a:gd name="T17" fmla="*/ 0 h 80"/>
                  <a:gd name="T18" fmla="*/ 24 w 78"/>
                  <a:gd name="T19" fmla="*/ 4 h 80"/>
                  <a:gd name="T20" fmla="*/ 11 w 78"/>
                  <a:gd name="T21" fmla="*/ 11 h 80"/>
                  <a:gd name="T22" fmla="*/ 4 w 78"/>
                  <a:gd name="T23" fmla="*/ 24 h 80"/>
                  <a:gd name="T24" fmla="*/ 0 w 78"/>
                  <a:gd name="T25" fmla="*/ 40 h 80"/>
                  <a:gd name="T26" fmla="*/ 4 w 78"/>
                  <a:gd name="T27" fmla="*/ 55 h 80"/>
                  <a:gd name="T28" fmla="*/ 11 w 78"/>
                  <a:gd name="T29" fmla="*/ 67 h 80"/>
                  <a:gd name="T30" fmla="*/ 24 w 78"/>
                  <a:gd name="T31" fmla="*/ 76 h 80"/>
                  <a:gd name="T32" fmla="*/ 38 w 78"/>
                  <a:gd name="T3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8" y="80"/>
                    </a:moveTo>
                    <a:lnTo>
                      <a:pt x="55" y="76"/>
                    </a:lnTo>
                    <a:lnTo>
                      <a:pt x="67" y="67"/>
                    </a:lnTo>
                    <a:lnTo>
                      <a:pt x="74" y="55"/>
                    </a:lnTo>
                    <a:lnTo>
                      <a:pt x="78" y="40"/>
                    </a:lnTo>
                    <a:lnTo>
                      <a:pt x="74" y="24"/>
                    </a:lnTo>
                    <a:lnTo>
                      <a:pt x="67" y="11"/>
                    </a:lnTo>
                    <a:lnTo>
                      <a:pt x="55" y="4"/>
                    </a:lnTo>
                    <a:lnTo>
                      <a:pt x="38" y="0"/>
                    </a:lnTo>
                    <a:lnTo>
                      <a:pt x="24" y="4"/>
                    </a:lnTo>
                    <a:lnTo>
                      <a:pt x="11" y="11"/>
                    </a:lnTo>
                    <a:lnTo>
                      <a:pt x="4" y="24"/>
                    </a:lnTo>
                    <a:lnTo>
                      <a:pt x="0" y="40"/>
                    </a:lnTo>
                    <a:lnTo>
                      <a:pt x="4" y="55"/>
                    </a:lnTo>
                    <a:lnTo>
                      <a:pt x="11" y="67"/>
                    </a:lnTo>
                    <a:lnTo>
                      <a:pt x="24" y="76"/>
                    </a:lnTo>
                    <a:lnTo>
                      <a:pt x="38" y="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8" name="AutoShape 6"/>
          <p:cNvSpPr>
            <a:spLocks noChangeAspect="1" noChangeArrowheads="1" noTextEdit="1"/>
          </p:cNvSpPr>
          <p:nvPr/>
        </p:nvSpPr>
        <p:spPr bwMode="auto">
          <a:xfrm>
            <a:off x="5535613" y="1376363"/>
            <a:ext cx="88741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1466850" y="3786798"/>
            <a:ext cx="2007870" cy="745523"/>
          </a:xfrm>
          <a:prstGeom prst="rect">
            <a:avLst/>
          </a:prstGeom>
        </p:spPr>
        <p:txBody>
          <a:bodyPr vert="horz" lIns="91432" tIns="45716" rIns="91432" bIns="45716" rtlCol="0" anchor="ctr">
            <a:noAutofit/>
          </a:bodyPr>
          <a:lstStyle>
            <a:lvl1pPr marL="182880" indent="-182880" algn="l" defTabSz="68580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44" indent="-246888" algn="l" defTabSz="68580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lang="en-US" sz="2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7512" indent="-173736" algn="l" defTabSz="685805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112" indent="-210312" algn="l" defTabSz="685805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–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55448" algn="l" defTabSz="685805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lang="en-CA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2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67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"/>
          <p:cNvSpPr txBox="1">
            <a:spLocks/>
          </p:cNvSpPr>
          <p:nvPr/>
        </p:nvSpPr>
        <p:spPr>
          <a:xfrm>
            <a:off x="548640" y="1188720"/>
            <a:ext cx="2926080" cy="3474720"/>
          </a:xfrm>
          <a:prstGeom prst="rect">
            <a:avLst/>
          </a:prstGeom>
        </p:spPr>
        <p:txBody>
          <a:bodyPr/>
          <a:lstStyle>
            <a:lvl1pPr marL="182880" indent="-182880" algn="l" defTabSz="68580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44" indent="-246888" algn="l" defTabSz="685805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–"/>
              <a:defRPr lang="en-US" sz="20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7512" indent="-173736" algn="l" defTabSz="685805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112" indent="-210312" algn="l" defTabSz="685805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55448" algn="l" defTabSz="685805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lang="en-CA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2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2" algn="l" defTabSz="9143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90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25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48640" y="2011680"/>
            <a:ext cx="2926080" cy="265176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899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>
          <a:xfrm>
            <a:off x="548640" y="1645920"/>
            <a:ext cx="3015654" cy="3017520"/>
          </a:xfrm>
        </p:spPr>
        <p:txBody>
          <a:bodyPr/>
          <a:lstStyle/>
          <a:p>
            <a:pPr marL="0" indent="0">
              <a:buNone/>
            </a:pPr>
            <a:endParaRPr lang="en-CA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19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57200"/>
            <a:ext cx="3017520" cy="96105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7301" y="1645920"/>
            <a:ext cx="8147492" cy="3017520"/>
          </a:xfrm>
        </p:spPr>
        <p:txBody>
          <a:bodyPr/>
          <a:lstStyle/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9025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One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section slide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84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028&quot;&gt;&lt;object type=&quot;3&quot; unique_id=&quot;10029&quot;&gt;&lt;property id=&quot;20148&quot; value=&quot;5&quot;/&gt;&lt;property id=&quot;20300&quot; value=&quot;Slide 1&quot;/&gt;&lt;property id=&quot;20307&quot; value=&quot;256&quot;/&gt;&lt;/object&gt;&lt;/object&gt;&lt;object type=&quot;8&quot; unique_id=&quot;1003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RKAU_PowerPoint_BLANK">
  <a:themeElements>
    <a:clrScheme name="SRK">
      <a:dk1>
        <a:srgbClr val="000000"/>
      </a:dk1>
      <a:lt1>
        <a:srgbClr val="FFFFFF"/>
      </a:lt1>
      <a:dk2>
        <a:srgbClr val="666666"/>
      </a:dk2>
      <a:lt2>
        <a:srgbClr val="F3F2E5"/>
      </a:lt2>
      <a:accent1>
        <a:srgbClr val="F37021"/>
      </a:accent1>
      <a:accent2>
        <a:srgbClr val="4BACC6"/>
      </a:accent2>
      <a:accent3>
        <a:srgbClr val="8064A2"/>
      </a:accent3>
      <a:accent4>
        <a:srgbClr val="9BBB59"/>
      </a:accent4>
      <a:accent5>
        <a:srgbClr val="C0504D"/>
      </a:accent5>
      <a:accent6>
        <a:srgbClr val="4F81BD"/>
      </a:accent6>
      <a:hlink>
        <a:srgbClr val="000000"/>
      </a:hlink>
      <a:folHlink>
        <a:srgbClr val="F37021"/>
      </a:folHlink>
    </a:clrScheme>
    <a:fontScheme name="S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Presentation_Rev11_af.potx" id="{BACFFAAE-0922-4AF5-B1DD-B9EF76F6E635}" vid="{D780D575-DEF9-4449-8B57-9F14C78EA8E1}"/>
    </a:ext>
  </a:extLst>
</a:theme>
</file>

<file path=ppt/theme/theme2.xml><?xml version="1.0" encoding="utf-8"?>
<a:theme xmlns:a="http://schemas.openxmlformats.org/drawingml/2006/main" name="Body Slide_SHORT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ody Slide_NO LOGO">
  <a:themeElements>
    <a:clrScheme name="SRK">
      <a:dk1>
        <a:srgbClr val="000000"/>
      </a:dk1>
      <a:lt1>
        <a:srgbClr val="FFFFFF"/>
      </a:lt1>
      <a:dk2>
        <a:srgbClr val="666666"/>
      </a:dk2>
      <a:lt2>
        <a:srgbClr val="F3F2E5"/>
      </a:lt2>
      <a:accent1>
        <a:srgbClr val="F37021"/>
      </a:accent1>
      <a:accent2>
        <a:srgbClr val="4BACC6"/>
      </a:accent2>
      <a:accent3>
        <a:srgbClr val="8064A2"/>
      </a:accent3>
      <a:accent4>
        <a:srgbClr val="9BBB59"/>
      </a:accent4>
      <a:accent5>
        <a:srgbClr val="C0504D"/>
      </a:accent5>
      <a:accent6>
        <a:srgbClr val="4F81BD"/>
      </a:accent6>
      <a:hlink>
        <a:srgbClr val="000000"/>
      </a:hlink>
      <a:folHlink>
        <a:srgbClr val="F37021"/>
      </a:folHlink>
    </a:clrScheme>
    <a:fontScheme name="S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Presentation_Rev11_af.potx" id="{BACFFAAE-0922-4AF5-B1DD-B9EF76F6E635}" vid="{6CF70F31-016A-4E81-86EA-6761D9C254AE}"/>
    </a:ext>
  </a:extLst>
</a:theme>
</file>

<file path=ppt/theme/theme4.xml><?xml version="1.0" encoding="utf-8"?>
<a:theme xmlns:a="http://schemas.openxmlformats.org/drawingml/2006/main" name="Office Theme">
  <a:themeElements>
    <a:clrScheme name="SRK">
      <a:dk1>
        <a:srgbClr val="000000"/>
      </a:dk1>
      <a:lt1>
        <a:srgbClr val="FFFFFF"/>
      </a:lt1>
      <a:dk2>
        <a:srgbClr val="666666"/>
      </a:dk2>
      <a:lt2>
        <a:srgbClr val="F3F2E5"/>
      </a:lt2>
      <a:accent1>
        <a:srgbClr val="F37021"/>
      </a:accent1>
      <a:accent2>
        <a:srgbClr val="4BACC6"/>
      </a:accent2>
      <a:accent3>
        <a:srgbClr val="8064A2"/>
      </a:accent3>
      <a:accent4>
        <a:srgbClr val="9BBB59"/>
      </a:accent4>
      <a:accent5>
        <a:srgbClr val="C0504D"/>
      </a:accent5>
      <a:accent6>
        <a:srgbClr val="4F81BD"/>
      </a:accent6>
      <a:hlink>
        <a:srgbClr val="000000"/>
      </a:hlink>
      <a:folHlink>
        <a:srgbClr val="F37021"/>
      </a:folHlink>
    </a:clrScheme>
    <a:fontScheme name="S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RK">
      <a:dk1>
        <a:srgbClr val="000000"/>
      </a:dk1>
      <a:lt1>
        <a:srgbClr val="FFFFFF"/>
      </a:lt1>
      <a:dk2>
        <a:srgbClr val="666666"/>
      </a:dk2>
      <a:lt2>
        <a:srgbClr val="F3F2E5"/>
      </a:lt2>
      <a:accent1>
        <a:srgbClr val="F37021"/>
      </a:accent1>
      <a:accent2>
        <a:srgbClr val="4BACC6"/>
      </a:accent2>
      <a:accent3>
        <a:srgbClr val="8064A2"/>
      </a:accent3>
      <a:accent4>
        <a:srgbClr val="9BBB59"/>
      </a:accent4>
      <a:accent5>
        <a:srgbClr val="C0504D"/>
      </a:accent5>
      <a:accent6>
        <a:srgbClr val="4F81BD"/>
      </a:accent6>
      <a:hlink>
        <a:srgbClr val="000000"/>
      </a:hlink>
      <a:folHlink>
        <a:srgbClr val="F37021"/>
      </a:folHlink>
    </a:clrScheme>
    <a:fontScheme name="S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pany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2D49E79AB19479594EC389D088A88" ma:contentTypeVersion="11" ma:contentTypeDescription="Create a new document." ma:contentTypeScope="" ma:versionID="6b5027fa8652636af4ecc3cb6dbd6a21">
  <xsd:schema xmlns:xsd="http://www.w3.org/2001/XMLSchema" xmlns:xs="http://www.w3.org/2001/XMLSchema" xmlns:p="http://schemas.microsoft.com/office/2006/metadata/properties" xmlns:ns1="http://schemas.microsoft.com/sharepoint/v3" xmlns:ns2="30cc8e4b-2be7-4217-97cd-559e11dd9eca" xmlns:ns3="59e860c1-2ece-4d17-bf15-1879afd5fb4b" targetNamespace="http://schemas.microsoft.com/office/2006/metadata/properties" ma:root="true" ma:fieldsID="8091099eb9f74e9a4bafd66c62046342" ns1:_="" ns2:_="" ns3:_="">
    <xsd:import namespace="http://schemas.microsoft.com/sharepoint/v3"/>
    <xsd:import namespace="30cc8e4b-2be7-4217-97cd-559e11dd9eca"/>
    <xsd:import namespace="59e860c1-2ece-4d17-bf15-1879afd5fb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pany" ma:index="17" nillable="true" ma:displayName="Company" ma:internalName="Compan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c8e4b-2be7-4217-97cd-559e11dd9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860c1-2ece-4d17-bf15-1879afd5f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24599-B2C1-43D5-A623-47B7FEC519EB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F64EDB0-08BD-4762-A350-6172EFB58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cc8e4b-2be7-4217-97cd-559e11dd9eca"/>
    <ds:schemaRef ds:uri="59e860c1-2ece-4d17-bf15-1879afd5f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E48952-C4C7-4A28-885C-35A502AC4F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SRKAU_PowerPoint_BLANK</Template>
  <TotalTime>7</TotalTime>
  <Words>71</Words>
  <Application>Microsoft Macintosh PowerPoint</Application>
  <PresentationFormat>On-screen Show (16:9)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SRKAU_PowerPoint_BLANK</vt:lpstr>
      <vt:lpstr>Body Slide_SHORT LOGO</vt:lpstr>
      <vt:lpstr>Body Slide_NO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section slide</vt:lpstr>
      <vt:lpstr>Cover slide example</vt:lpstr>
      <vt:lpstr>Table example</vt:lpstr>
      <vt:lpstr>Table example</vt:lpstr>
      <vt:lpstr>Bar or  column chart example</vt:lpstr>
      <vt:lpstr>Pie chart example</vt:lpstr>
      <vt:lpstr>Line chart comparison example</vt:lpstr>
      <vt:lpstr>caption </vt:lpstr>
      <vt:lpstr>Caption</vt:lpstr>
      <vt:lpstr>Caption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Belbin, Nicole</dc:creator>
  <cp:lastModifiedBy>Alejandro Verri</cp:lastModifiedBy>
  <cp:revision>6</cp:revision>
  <dcterms:created xsi:type="dcterms:W3CDTF">2015-11-30T07:50:26Z</dcterms:created>
  <dcterms:modified xsi:type="dcterms:W3CDTF">2024-05-28T15:51:47Z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0x0101004D22D49E79AB19479594EC389D088A88</vt:lpwstr>
  </property>
</Properties>
</file>