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sldIdLst>
    <p:sldId id="260" r:id="rId5"/>
  </p:sldIdLst>
  <p:sldSz cx="10058400" cy="77724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E106F-901D-4A9A-8505-DC9655F8B667}" v="45" dt="2025-01-09T19:09:03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4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608" y="108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94443-41BD-4FA7-A1DC-1EB7486CE8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5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BD13A-90F4-4114-B19D-3EC0C67E6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3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7563" y="690563"/>
            <a:ext cx="2136775" cy="6218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063" y="690563"/>
            <a:ext cx="6261100" cy="6218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67972-4583-4E73-A35D-D52AAEC60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7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2366E-6295-4019-BA26-66C3FCE30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AB72C-892B-469F-8B8E-A24BB4B01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9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63" y="2244725"/>
            <a:ext cx="4198937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2244725"/>
            <a:ext cx="4198938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E7C22-04F3-41F0-9CCA-397466FB5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8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545E8-FD2C-40ED-8C66-092A66F58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E4F20-294E-4992-84AB-A5A855705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9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6B918-722B-40F7-96D9-65AF3D230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7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41C12-7D50-4712-BF74-A693B3DB3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2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696E5-7C2E-4090-A52B-3AAEEBB38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063" y="690563"/>
            <a:ext cx="85502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2244725"/>
            <a:ext cx="8550275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838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>
              <a:defRPr/>
            </a:pPr>
            <a:fld id="{C585ABB3-8D6C-48B9-BF3D-B654AC6B2C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9175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19175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imes New Roman" pitchFamily="18" charset="0"/>
        </a:defRPr>
      </a:lvl2pPr>
      <a:lvl3pPr algn="ctr" defTabSz="1019175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imes New Roman" pitchFamily="18" charset="0"/>
        </a:defRPr>
      </a:lvl3pPr>
      <a:lvl4pPr algn="ctr" defTabSz="1019175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imes New Roman" pitchFamily="18" charset="0"/>
        </a:defRPr>
      </a:lvl4pPr>
      <a:lvl5pPr algn="ctr" defTabSz="1019175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imes New Roman" pitchFamily="18" charset="0"/>
        </a:defRPr>
      </a:lvl5pPr>
      <a:lvl6pPr marL="457200" algn="ctr" defTabSz="1019175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imes New Roman" pitchFamily="18" charset="0"/>
        </a:defRPr>
      </a:lvl6pPr>
      <a:lvl7pPr marL="914400" algn="ctr" defTabSz="1019175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imes New Roman" pitchFamily="18" charset="0"/>
        </a:defRPr>
      </a:lvl7pPr>
      <a:lvl8pPr marL="1371600" algn="ctr" defTabSz="1019175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imes New Roman" pitchFamily="18" charset="0"/>
        </a:defRPr>
      </a:lvl8pPr>
      <a:lvl9pPr marL="1828800" algn="ctr" defTabSz="1019175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Times New Roman" pitchFamily="18" charset="0"/>
        </a:defRPr>
      </a:lvl9pPr>
    </p:titleStyle>
    <p:bodyStyle>
      <a:lvl1pPr marL="382588" indent="-382588" algn="l" defTabSz="1019175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317500" algn="l" defTabSz="1019175" rtl="0" eaLnBrk="1" fontAlgn="base" hangingPunct="1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</a:defRPr>
      </a:lvl2pPr>
      <a:lvl3pPr marL="1273175" indent="-254000" algn="l" defTabSz="1019175" rtl="0" eaLnBrk="1" fontAlgn="base" hangingPunct="1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782763" indent="-254000" algn="l" defTabSz="1019175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292350" indent="-254000" algn="l" defTabSz="1019175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749550" indent="-254000" algn="l" defTabSz="1019175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206750" indent="-254000" algn="l" defTabSz="1019175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663950" indent="-254000" algn="l" defTabSz="1019175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121150" indent="-254000" algn="l" defTabSz="1019175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73050" y="517525"/>
            <a:ext cx="9536113" cy="7037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Line 24"/>
          <p:cNvSpPr>
            <a:spLocks noChangeShapeType="1"/>
          </p:cNvSpPr>
          <p:nvPr/>
        </p:nvSpPr>
        <p:spPr bwMode="auto">
          <a:xfrm>
            <a:off x="7548563" y="656431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25"/>
          <p:cNvSpPr>
            <a:spLocks noChangeArrowheads="1"/>
          </p:cNvSpPr>
          <p:nvPr/>
        </p:nvSpPr>
        <p:spPr bwMode="auto">
          <a:xfrm>
            <a:off x="2979738" y="6564313"/>
            <a:ext cx="6829425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Line 26"/>
          <p:cNvSpPr>
            <a:spLocks noChangeShapeType="1"/>
          </p:cNvSpPr>
          <p:nvPr/>
        </p:nvSpPr>
        <p:spPr bwMode="auto">
          <a:xfrm>
            <a:off x="2981325" y="7200900"/>
            <a:ext cx="227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27"/>
          <p:cNvSpPr>
            <a:spLocks noChangeShapeType="1"/>
          </p:cNvSpPr>
          <p:nvPr/>
        </p:nvSpPr>
        <p:spPr bwMode="auto">
          <a:xfrm>
            <a:off x="7548563" y="729456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28"/>
          <p:cNvSpPr>
            <a:spLocks noChangeShapeType="1"/>
          </p:cNvSpPr>
          <p:nvPr/>
        </p:nvSpPr>
        <p:spPr bwMode="auto">
          <a:xfrm>
            <a:off x="8304213" y="729138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29"/>
          <p:cNvSpPr>
            <a:spLocks noChangeShapeType="1"/>
          </p:cNvSpPr>
          <p:nvPr/>
        </p:nvSpPr>
        <p:spPr bwMode="auto">
          <a:xfrm>
            <a:off x="9069388" y="7294563"/>
            <a:ext cx="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33"/>
          <p:cNvSpPr>
            <a:spLocks noChangeShapeType="1"/>
          </p:cNvSpPr>
          <p:nvPr/>
        </p:nvSpPr>
        <p:spPr bwMode="auto">
          <a:xfrm>
            <a:off x="5256213" y="6562725"/>
            <a:ext cx="0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Text Box 35"/>
          <p:cNvSpPr txBox="1">
            <a:spLocks noChangeArrowheads="1"/>
          </p:cNvSpPr>
          <p:nvPr/>
        </p:nvSpPr>
        <p:spPr bwMode="auto">
          <a:xfrm>
            <a:off x="9012238" y="7264400"/>
            <a:ext cx="4762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CA" sz="600">
                <a:latin typeface="Arial" charset="0"/>
              </a:rPr>
              <a:t>Figure:</a:t>
            </a:r>
          </a:p>
        </p:txBody>
      </p:sp>
      <p:sp>
        <p:nvSpPr>
          <p:cNvPr id="2062" name="Text Box 36"/>
          <p:cNvSpPr txBox="1">
            <a:spLocks noChangeArrowheads="1"/>
          </p:cNvSpPr>
          <p:nvPr/>
        </p:nvSpPr>
        <p:spPr bwMode="auto">
          <a:xfrm>
            <a:off x="8668544" y="7302500"/>
            <a:ext cx="11168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CA" sz="1000" b="1" dirty="0">
                <a:latin typeface="Arial" charset="0"/>
              </a:rPr>
              <a:t>X.X</a:t>
            </a:r>
          </a:p>
        </p:txBody>
      </p:sp>
      <p:sp>
        <p:nvSpPr>
          <p:cNvPr id="2063" name="Text Box 37"/>
          <p:cNvSpPr txBox="1">
            <a:spLocks noChangeArrowheads="1"/>
          </p:cNvSpPr>
          <p:nvPr/>
        </p:nvSpPr>
        <p:spPr bwMode="auto">
          <a:xfrm>
            <a:off x="7499350" y="7264400"/>
            <a:ext cx="4762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CA" sz="600">
                <a:latin typeface="Arial" charset="0"/>
              </a:rPr>
              <a:t>Date:</a:t>
            </a:r>
          </a:p>
        </p:txBody>
      </p:sp>
      <p:sp>
        <p:nvSpPr>
          <p:cNvPr id="2064" name="Text Box 38"/>
          <p:cNvSpPr txBox="1">
            <a:spLocks noChangeArrowheads="1"/>
          </p:cNvSpPr>
          <p:nvPr/>
        </p:nvSpPr>
        <p:spPr bwMode="auto">
          <a:xfrm>
            <a:off x="8242300" y="7264400"/>
            <a:ext cx="6286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CA" sz="600">
                <a:latin typeface="Arial" charset="0"/>
              </a:rPr>
              <a:t>Approved:</a:t>
            </a:r>
          </a:p>
        </p:txBody>
      </p:sp>
      <p:sp>
        <p:nvSpPr>
          <p:cNvPr id="2065" name="Text Box 39"/>
          <p:cNvSpPr txBox="1">
            <a:spLocks noChangeArrowheads="1"/>
          </p:cNvSpPr>
          <p:nvPr/>
        </p:nvSpPr>
        <p:spPr bwMode="auto">
          <a:xfrm>
            <a:off x="7580313" y="6933360"/>
            <a:ext cx="22145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000" b="1" dirty="0">
                <a:latin typeface="Arial" charset="0"/>
              </a:rPr>
              <a:t>&lt;Title&gt;</a:t>
            </a:r>
            <a:endParaRPr lang="en-US" sz="1000" dirty="0"/>
          </a:p>
        </p:txBody>
      </p:sp>
      <p:sp>
        <p:nvSpPr>
          <p:cNvPr id="2066" name="Line 41"/>
          <p:cNvSpPr>
            <a:spLocks noChangeShapeType="1"/>
          </p:cNvSpPr>
          <p:nvPr/>
        </p:nvSpPr>
        <p:spPr bwMode="auto">
          <a:xfrm>
            <a:off x="5262563" y="72009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Text Box 54"/>
          <p:cNvSpPr txBox="1">
            <a:spLocks noChangeArrowheads="1"/>
          </p:cNvSpPr>
          <p:nvPr/>
        </p:nvSpPr>
        <p:spPr bwMode="auto">
          <a:xfrm>
            <a:off x="7561263" y="7373938"/>
            <a:ext cx="7429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19175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 dirty="0">
                <a:latin typeface="Arial" charset="0"/>
              </a:rPr>
              <a:t>Date</a:t>
            </a:r>
          </a:p>
        </p:txBody>
      </p:sp>
      <p:sp>
        <p:nvSpPr>
          <p:cNvPr id="2069" name="Text Box 63"/>
          <p:cNvSpPr txBox="1">
            <a:spLocks noChangeArrowheads="1"/>
          </p:cNvSpPr>
          <p:nvPr/>
        </p:nvSpPr>
        <p:spPr bwMode="auto">
          <a:xfrm>
            <a:off x="5280025" y="7273973"/>
            <a:ext cx="22288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900" dirty="0">
                <a:latin typeface="Arial" charset="0"/>
              </a:rPr>
              <a:t>&lt;Site/Project Name&gt;</a:t>
            </a:r>
            <a:endParaRPr lang="en-US" sz="900" dirty="0"/>
          </a:p>
        </p:txBody>
      </p:sp>
      <p:sp>
        <p:nvSpPr>
          <p:cNvPr id="2070" name="Text Box 63"/>
          <p:cNvSpPr txBox="1">
            <a:spLocks noChangeArrowheads="1"/>
          </p:cNvSpPr>
          <p:nvPr/>
        </p:nvSpPr>
        <p:spPr bwMode="auto">
          <a:xfrm>
            <a:off x="7561263" y="6634163"/>
            <a:ext cx="2228850" cy="161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&lt;Study Name&gt;</a:t>
            </a:r>
            <a:endParaRPr lang="en-US" sz="900" dirty="0"/>
          </a:p>
        </p:txBody>
      </p:sp>
      <p:sp>
        <p:nvSpPr>
          <p:cNvPr id="2071" name="Text Box 54"/>
          <p:cNvSpPr txBox="1">
            <a:spLocks noChangeArrowheads="1"/>
          </p:cNvSpPr>
          <p:nvPr/>
        </p:nvSpPr>
        <p:spPr bwMode="auto">
          <a:xfrm>
            <a:off x="8304213" y="7367588"/>
            <a:ext cx="765176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19175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700" dirty="0">
                <a:latin typeface="Arial" charset="0"/>
              </a:rPr>
              <a:t>XX</a:t>
            </a:r>
          </a:p>
        </p:txBody>
      </p:sp>
      <p:sp>
        <p:nvSpPr>
          <p:cNvPr id="2072" name="Line 27"/>
          <p:cNvSpPr>
            <a:spLocks noChangeShapeType="1"/>
          </p:cNvSpPr>
          <p:nvPr/>
        </p:nvSpPr>
        <p:spPr bwMode="auto">
          <a:xfrm>
            <a:off x="7543800" y="682307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7" r="29421" b="29343"/>
          <a:stretch/>
        </p:blipFill>
        <p:spPr>
          <a:xfrm>
            <a:off x="3029612" y="6722662"/>
            <a:ext cx="2194560" cy="30232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C6051DC-964B-5F62-2A9B-F75552C05BEA}"/>
              </a:ext>
            </a:extLst>
          </p:cNvPr>
          <p:cNvSpPr/>
          <p:nvPr/>
        </p:nvSpPr>
        <p:spPr bwMode="auto">
          <a:xfrm>
            <a:off x="4457700" y="704850"/>
            <a:ext cx="1504950" cy="3524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BFC6E307-C4F3-F357-EE15-8DFD0605D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039" y="7219951"/>
            <a:ext cx="11191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CA" sz="600">
                <a:latin typeface="Arial" charset="0"/>
              </a:rPr>
              <a:t>Job No:        1XX0xx.0xx</a:t>
            </a:r>
          </a:p>
        </p:txBody>
      </p:sp>
      <p:sp>
        <p:nvSpPr>
          <p:cNvPr id="6" name="Text Box 21">
            <a:extLst>
              <a:ext uri="{FF2B5EF4-FFF2-40B4-BE49-F238E27FC236}">
                <a16:creationId xmlns:a16="http://schemas.microsoft.com/office/drawing/2014/main" id="{53782B04-6409-9CCC-D611-8990E5883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039" y="7362826"/>
            <a:ext cx="2511425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191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191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191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191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CA" sz="600">
                <a:latin typeface="Arial" charset="0"/>
              </a:rPr>
              <a:t>Filename:    Figure xxxx.pptx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47EFB9F8-B958-A5F4-DC13-B47C4893D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8281" y="6768308"/>
            <a:ext cx="22145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000" b="1" dirty="0">
                <a:latin typeface="Arial" charset="0"/>
              </a:rPr>
              <a:t>&lt;CLIENT LOGO/NAME&gt;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9F9FDBDD0A9A44B77F7556CC2713C7" ma:contentTypeVersion="18" ma:contentTypeDescription="Create a new document." ma:contentTypeScope="" ma:versionID="499a74effd2e1034ebab2df98ecb0a6c">
  <xsd:schema xmlns:xsd="http://www.w3.org/2001/XMLSchema" xmlns:xs="http://www.w3.org/2001/XMLSchema" xmlns:p="http://schemas.microsoft.com/office/2006/metadata/properties" xmlns:ns2="8dbac996-d6b3-4ee2-be95-2c3224302056" xmlns:ns3="5fc887d3-28ce-4abb-a19e-fdc4ce3b93c9" targetNamespace="http://schemas.microsoft.com/office/2006/metadata/properties" ma:root="true" ma:fieldsID="e39c1b21c12f3671c247f58d521c6a99" ns2:_="" ns3:_="">
    <xsd:import namespace="8dbac996-d6b3-4ee2-be95-2c3224302056"/>
    <xsd:import namespace="5fc887d3-28ce-4abb-a19e-fdc4ce3b93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ac996-d6b3-4ee2-be95-2c32243020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a168025-d2f2-4a7e-b3c9-bf6c9ad483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c887d3-28ce-4abb-a19e-fdc4ce3b93c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3b6aea0-14cd-4fea-a3dd-f1ea8edd353c}" ma:internalName="TaxCatchAll" ma:showField="CatchAllData" ma:web="5fc887d3-28ce-4abb-a19e-fdc4ce3b93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dbac996-d6b3-4ee2-be95-2c3224302056">
      <Terms xmlns="http://schemas.microsoft.com/office/infopath/2007/PartnerControls"/>
    </lcf76f155ced4ddcb4097134ff3c332f>
    <TaxCatchAll xmlns="5fc887d3-28ce-4abb-a19e-fdc4ce3b93c9" xsi:nil="true"/>
  </documentManagement>
</p:properties>
</file>

<file path=customXml/itemProps1.xml><?xml version="1.0" encoding="utf-8"?>
<ds:datastoreItem xmlns:ds="http://schemas.openxmlformats.org/officeDocument/2006/customXml" ds:itemID="{7A4D25CF-EE71-4889-B25D-BDA083FBA8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0E7C25-AE55-4EAF-A4BE-59D50C9ED4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ac996-d6b3-4ee2-be95-2c3224302056"/>
    <ds:schemaRef ds:uri="5fc887d3-28ce-4abb-a19e-fdc4ce3b93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E63712-D541-4EF7-A8EE-C5C3366FEBFB}">
  <ds:schemaRefs>
    <ds:schemaRef ds:uri="http://schemas.microsoft.com/office/2006/metadata/properties"/>
    <ds:schemaRef ds:uri="http://schemas.microsoft.com/office/infopath/2007/PartnerControls"/>
    <ds:schemaRef ds:uri="8dbac996-d6b3-4ee2-be95-2c3224302056"/>
    <ds:schemaRef ds:uri="5fc887d3-28ce-4abb-a19e-fdc4ce3b93c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8x11_Landscape_20110308</Template>
  <TotalTime>11</TotalTime>
  <Words>42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SRK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Osvaldo Nicolás Ledesma</dc:creator>
  <cp:lastModifiedBy>Leonardo Gabriel Carrizo</cp:lastModifiedBy>
  <cp:revision>2</cp:revision>
  <cp:lastPrinted>2011-03-08T18:22:51Z</cp:lastPrinted>
  <dcterms:created xsi:type="dcterms:W3CDTF">2019-08-27T18:32:21Z</dcterms:created>
  <dcterms:modified xsi:type="dcterms:W3CDTF">2025-01-20T13:52:39Z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0x010100819F9FDBDD0A9A44B77F7556CC2713C7</vt:lpwstr>
  </property>
  <property fmtid="{D5CDD505-2E9C-101B-9397-08002B2CF9AE}" pid="3" name="MediaServiceImageTags">
    <vt:lpwstr/>
  </property>
</Properties>
</file>