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122E-9A11-F7D1-303C-7A0660C6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75C2-40D7-D230-1ED5-39B2E6A3C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66E-6C7B-C5EE-CA64-FDF4F064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E438-3B8D-1A5E-4045-8A1D3321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27D5-32DB-E8F5-1476-499695F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DA5-9782-CE9B-44CB-29E3412B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EA644-D278-41E2-A73F-9E048C14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6E14-2496-DAF1-FE5A-F44E29CE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9996-65E1-BA5D-53E3-7C97AC07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8372-CA7D-F775-D862-5B80B4C4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27BD2-FB51-C68C-1437-A25653EC8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81D2-14DC-4E0C-709B-2AE2EF6BA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24D1-E5BB-5B2A-A358-45ABFDB3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B5AC-0A32-D015-2B66-6734537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3A2C-8A80-832D-D5D8-A2C5CE5E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6A48-AE09-2A2D-975D-0F1267E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A506-2D39-1F37-6630-23CA46AB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4004-405F-6855-59DA-57059E88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6AD2-F7CB-DBA5-F9DC-AE9242B2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5E74-A5D4-667F-6BA7-44458709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F47E-FE75-3ABE-7E63-A955F83F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46E-A8A7-C7EB-8B44-BFAA19E5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8A44-9F54-3B37-2E66-E9BF6051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7D7A-EB76-E151-5A56-8CBE953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E4B0-529B-E2D4-28D6-794F08EB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495D-1675-9672-9BDD-A6B2C24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8E33-A75E-0B61-0292-B143BA4F6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6FBEA-4DE8-36E7-1368-A8CB54C9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D0CD-200D-D64E-822C-0BCA8E3F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BCFBB-6951-D98B-3F1D-41FB39E7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ACB4-9464-148F-4634-781BF7CF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1559-9BD4-4C15-8D5E-9DACD20A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6E71-C496-2468-56D7-6E399172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69A3-9CC9-E38C-B4BF-64F03469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2A64B-EAD3-A919-46F5-D8C97B047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AF304-5E5E-50F9-F636-1B1CB808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D1F33-A5A8-26DF-8642-964D8407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EF34C-116B-9251-FB66-4BBD2F4A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829CA-BC94-7D3A-69B1-42B574F8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7166-C4A3-EC13-F0E2-88B8294C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FF468-CDEF-F5D6-3F67-70DED595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70279-008E-A5B3-6D0E-4E755B71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ACFDE-5186-E67E-81FD-B8EE66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E7D63-59D8-066E-2449-69919689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C2366-E6D9-9421-EAB1-9EB0295B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97FA-841D-4058-500C-98CC444F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813F-8248-CC38-CB9A-2F78C58B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AEA1-6756-BE41-988B-3BA2A1AC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CD48A-00EC-C1DD-8B89-0497688B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2BB7-8ED1-4E67-5C64-CC915CBC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E513-C4FF-1F0C-8AD9-C19A0AAF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9D0CF-183F-4E2C-0378-04466D7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2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8A71-0DC0-8E5D-A76A-A05BBDCF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C9C85-8CE3-C69E-962A-B7D17F95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D499-E931-8D71-942E-5FF10682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56E3-E34F-094A-1940-04965E26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1090B-7562-0362-460C-50FF4A83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319C-FA3C-F935-BFBE-F7B9D07D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92EB-F842-83A1-A1FD-298B88D7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2B35-21C3-F96E-1E03-DB0BC190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295F-F365-41F9-7F90-BA3FDB0D0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9C0E-DFE5-EE91-AFE3-1EF5BDD71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7814-3C7F-C610-D333-33BC7C4C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0C64-B4FA-61E8-984B-04593F64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n-US" sz="2500" dirty="0">
                <a:solidFill>
                  <a:schemeClr val="tx2"/>
                </a:solidFill>
              </a:rPr>
              <a:t>Comment render le numérique accessible aux </a:t>
            </a:r>
            <a:r>
              <a:rPr lang="en-US" sz="2500" dirty="0" err="1">
                <a:solidFill>
                  <a:schemeClr val="tx2"/>
                </a:solidFill>
              </a:rPr>
              <a:t>personnes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en</a:t>
            </a:r>
            <a:r>
              <a:rPr lang="en-US" sz="2500" dirty="0">
                <a:solidFill>
                  <a:schemeClr val="tx2"/>
                </a:solidFill>
              </a:rPr>
              <a:t> situation de handicap?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0B71C-8146-5563-5892-A1711EA4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10 </a:t>
            </a:r>
            <a:r>
              <a:rPr lang="en-US" sz="2000" dirty="0" err="1">
                <a:solidFill>
                  <a:schemeClr val="tx2"/>
                </a:solidFill>
              </a:rPr>
              <a:t>Juin</a:t>
            </a:r>
            <a:r>
              <a:rPr lang="en-US" sz="2000" dirty="0">
                <a:solidFill>
                  <a:schemeClr val="tx2"/>
                </a:solidFill>
              </a:rPr>
              <a:t> 2023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picture containing font, graphics, logo, screenshot&#10;&#10;Description automatically generated">
            <a:extLst>
              <a:ext uri="{FF2B5EF4-FFF2-40B4-BE49-F238E27FC236}">
                <a16:creationId xmlns:a16="http://schemas.microsoft.com/office/drawing/2014/main" id="{31A740C8-BDAC-7988-0FF1-9028AEF9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66" y="320231"/>
            <a:ext cx="7771416" cy="283656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7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Comment render le numérique accessible aux personnes en situation de handicap?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render le numérique accessible aux personnes en situation de handicap?</dc:title>
  <dc:creator>Paul Dubois</dc:creator>
  <cp:lastModifiedBy>Paul Dubois</cp:lastModifiedBy>
  <cp:revision>4</cp:revision>
  <dcterms:created xsi:type="dcterms:W3CDTF">2023-06-10T11:25:33Z</dcterms:created>
  <dcterms:modified xsi:type="dcterms:W3CDTF">2023-06-10T11:39:58Z</dcterms:modified>
</cp:coreProperties>
</file>