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3"/>
  </p:normalViewPr>
  <p:slideViewPr>
    <p:cSldViewPr snapToGrid="0" snapToObjects="1">
      <p:cViewPr varScale="1">
        <p:scale>
          <a:sx n="95" d="100"/>
          <a:sy n="95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11553"/>
            <a:ext cx="10363200" cy="32155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1078"/>
            <a:ext cx="9144000" cy="222991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1735"/>
            <a:ext cx="2628900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1735"/>
            <a:ext cx="7734300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02607"/>
            <a:ext cx="10515600" cy="384195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80904"/>
            <a:ext cx="10515600" cy="20203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1738"/>
            <a:ext cx="105156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64122"/>
            <a:ext cx="5157787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73733"/>
            <a:ext cx="5157787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64122"/>
            <a:ext cx="5183188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73733"/>
            <a:ext cx="5183188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9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9826"/>
            <a:ext cx="6172200" cy="6563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6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9826"/>
            <a:ext cx="6172200" cy="65636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1738"/>
            <a:ext cx="105156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58677"/>
            <a:ext cx="105156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C67C-799F-7D4E-98D0-B3FD87D1C7F9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60475"/>
            <a:ext cx="41148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9970-B5C2-F647-B891-F45C81BC6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3594556-7638-6C41-95BA-75032E8B7EC9}"/>
              </a:ext>
            </a:extLst>
          </p:cNvPr>
          <p:cNvSpPr/>
          <p:nvPr/>
        </p:nvSpPr>
        <p:spPr>
          <a:xfrm>
            <a:off x="3788541" y="464599"/>
            <a:ext cx="8185941" cy="5600720"/>
          </a:xfrm>
          <a:prstGeom prst="roundRect">
            <a:avLst>
              <a:gd name="adj" fmla="val 3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DF7129B-CBDC-4249-918E-29D275EFEE2A}"/>
              </a:ext>
            </a:extLst>
          </p:cNvPr>
          <p:cNvSpPr/>
          <p:nvPr/>
        </p:nvSpPr>
        <p:spPr>
          <a:xfrm>
            <a:off x="146409" y="3723809"/>
            <a:ext cx="5533458" cy="23415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Background pattern&#10;&#10;Description automatically generated">
            <a:extLst>
              <a:ext uri="{FF2B5EF4-FFF2-40B4-BE49-F238E27FC236}">
                <a16:creationId xmlns:a16="http://schemas.microsoft.com/office/drawing/2014/main" id="{EC71A751-1E24-8340-9786-DCEF450A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36" y="761588"/>
            <a:ext cx="3468493" cy="2246539"/>
          </a:xfrm>
          <a:prstGeom prst="rect">
            <a:avLst/>
          </a:prstGeom>
        </p:spPr>
      </p:pic>
      <p:pic>
        <p:nvPicPr>
          <p:cNvPr id="63" name="Picture 6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A214629-FDC3-684C-AFF9-DCFF74DDF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8" r="11068" b="8528"/>
          <a:stretch/>
        </p:blipFill>
        <p:spPr>
          <a:xfrm>
            <a:off x="4387676" y="3692655"/>
            <a:ext cx="3620324" cy="2336993"/>
          </a:xfrm>
          <a:prstGeom prst="rect">
            <a:avLst/>
          </a:prstGeom>
        </p:spPr>
      </p:pic>
      <p:pic>
        <p:nvPicPr>
          <p:cNvPr id="57" name="Picture 56" descr="Chart, bar chart&#10;&#10;Description automatically generated">
            <a:extLst>
              <a:ext uri="{FF2B5EF4-FFF2-40B4-BE49-F238E27FC236}">
                <a16:creationId xmlns:a16="http://schemas.microsoft.com/office/drawing/2014/main" id="{8FB4DEB8-724C-964C-9B95-48310893DC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48"/>
          <a:stretch/>
        </p:blipFill>
        <p:spPr>
          <a:xfrm>
            <a:off x="4479670" y="633410"/>
            <a:ext cx="3436341" cy="2577492"/>
          </a:xfrm>
          <a:prstGeom prst="rect">
            <a:avLst/>
          </a:prstGeom>
        </p:spPr>
      </p:pic>
      <p:pic>
        <p:nvPicPr>
          <p:cNvPr id="71" name="Picture 70" descr="A picture containing icon&#10;&#10;Description automatically generated">
            <a:extLst>
              <a:ext uri="{FF2B5EF4-FFF2-40B4-BE49-F238E27FC236}">
                <a16:creationId xmlns:a16="http://schemas.microsoft.com/office/drawing/2014/main" id="{F16B5CB9-E8E7-D04C-92C9-D6CA0DC033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4" t="33464" r="12089" b="33473"/>
          <a:stretch/>
        </p:blipFill>
        <p:spPr>
          <a:xfrm>
            <a:off x="8135637" y="4517754"/>
            <a:ext cx="3390576" cy="865993"/>
          </a:xfrm>
          <a:prstGeom prst="rect">
            <a:avLst/>
          </a:prstGeom>
        </p:spPr>
      </p:pic>
      <p:pic>
        <p:nvPicPr>
          <p:cNvPr id="61" name="Picture 60" descr="Background pattern, square&#10;&#10;Description automatically generated">
            <a:extLst>
              <a:ext uri="{FF2B5EF4-FFF2-40B4-BE49-F238E27FC236}">
                <a16:creationId xmlns:a16="http://schemas.microsoft.com/office/drawing/2014/main" id="{5FE670D9-2466-F944-AB7D-2F21D24022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423" r="12571" b="9513"/>
          <a:stretch/>
        </p:blipFill>
        <p:spPr>
          <a:xfrm>
            <a:off x="332480" y="3859015"/>
            <a:ext cx="3479225" cy="214098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1DB6D8-5A16-C34D-8D7E-E602839FCD05}"/>
              </a:ext>
            </a:extLst>
          </p:cNvPr>
          <p:cNvCxnSpPr>
            <a:cxnSpLocks/>
          </p:cNvCxnSpPr>
          <p:nvPr/>
        </p:nvCxnSpPr>
        <p:spPr>
          <a:xfrm>
            <a:off x="3839181" y="705612"/>
            <a:ext cx="75655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A7773F-0EBA-D74B-A4B9-90066C7E8CB2}"/>
              </a:ext>
            </a:extLst>
          </p:cNvPr>
          <p:cNvSpPr txBox="1"/>
          <p:nvPr/>
        </p:nvSpPr>
        <p:spPr>
          <a:xfrm>
            <a:off x="7931707" y="1699818"/>
            <a:ext cx="85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B7817F-8E3B-4B40-A6FD-3D0BF10B8431}"/>
              </a:ext>
            </a:extLst>
          </p:cNvPr>
          <p:cNvSpPr txBox="1"/>
          <p:nvPr/>
        </p:nvSpPr>
        <p:spPr>
          <a:xfrm>
            <a:off x="3748157" y="4512350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Clamp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4B7C44-6EF3-1644-AC2A-0819C1418DA4}"/>
              </a:ext>
            </a:extLst>
          </p:cNvPr>
          <p:cNvSpPr txBox="1"/>
          <p:nvPr/>
        </p:nvSpPr>
        <p:spPr>
          <a:xfrm>
            <a:off x="3748157" y="705612"/>
            <a:ext cx="851116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Gather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FFE4F5-1EB0-C347-9605-C5C0C9F909FA}"/>
              </a:ext>
            </a:extLst>
          </p:cNvPr>
          <p:cNvSpPr txBox="1"/>
          <p:nvPr/>
        </p:nvSpPr>
        <p:spPr>
          <a:xfrm>
            <a:off x="6927475" y="51102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Multiply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C8E40F-BE9D-0444-AE42-242E339279B6}"/>
              </a:ext>
            </a:extLst>
          </p:cNvPr>
          <p:cNvSpPr txBox="1"/>
          <p:nvPr/>
        </p:nvSpPr>
        <p:spPr>
          <a:xfrm>
            <a:off x="11624704" y="1565801"/>
            <a:ext cx="85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F5E24D-2873-2348-B273-76E97C4C5332}"/>
              </a:ext>
            </a:extLst>
          </p:cNvPr>
          <p:cNvSpPr txBox="1"/>
          <p:nvPr/>
        </p:nvSpPr>
        <p:spPr>
          <a:xfrm>
            <a:off x="220730" y="4704751"/>
            <a:ext cx="85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B3904C32-6C47-2F4A-9C4D-284B02E85834}"/>
              </a:ext>
            </a:extLst>
          </p:cNvPr>
          <p:cNvSpPr/>
          <p:nvPr/>
        </p:nvSpPr>
        <p:spPr>
          <a:xfrm>
            <a:off x="7840790" y="3935492"/>
            <a:ext cx="334423" cy="194038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C0C18E-04FD-D241-BCD9-1A126EEFF825}"/>
              </a:ext>
            </a:extLst>
          </p:cNvPr>
          <p:cNvSpPr txBox="1"/>
          <p:nvPr/>
        </p:nvSpPr>
        <p:spPr>
          <a:xfrm>
            <a:off x="8021593" y="4286961"/>
            <a:ext cx="16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Means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9ABFE4-B4DD-694D-9F24-8C6BBFDE0C78}"/>
              </a:ext>
            </a:extLst>
          </p:cNvPr>
          <p:cNvCxnSpPr>
            <a:cxnSpLocks/>
          </p:cNvCxnSpPr>
          <p:nvPr/>
        </p:nvCxnSpPr>
        <p:spPr>
          <a:xfrm>
            <a:off x="3839181" y="4992659"/>
            <a:ext cx="5955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picture containing chart&#10;&#10;Description automatically generated">
            <a:extLst>
              <a:ext uri="{FF2B5EF4-FFF2-40B4-BE49-F238E27FC236}">
                <a16:creationId xmlns:a16="http://schemas.microsoft.com/office/drawing/2014/main" id="{6B31FEA1-4382-BD4B-A3E5-9F848BF2A7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278"/>
          <a:stretch/>
        </p:blipFill>
        <p:spPr>
          <a:xfrm>
            <a:off x="217522" y="595743"/>
            <a:ext cx="3530637" cy="2577491"/>
          </a:xfrm>
          <a:prstGeom prst="rect">
            <a:avLst/>
          </a:prstGeom>
        </p:spPr>
      </p:pic>
      <p:pic>
        <p:nvPicPr>
          <p:cNvPr id="67" name="Picture 6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A11FCA6-1E61-F24A-AF49-9C6C9FADAB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401"/>
          <a:stretch/>
        </p:blipFill>
        <p:spPr>
          <a:xfrm>
            <a:off x="4479670" y="6272799"/>
            <a:ext cx="3829235" cy="2768112"/>
          </a:xfrm>
          <a:prstGeom prst="rect">
            <a:avLst/>
          </a:prstGeom>
        </p:spPr>
      </p:pic>
      <p:sp>
        <p:nvSpPr>
          <p:cNvPr id="77" name="Bent Arrow 76">
            <a:extLst>
              <a:ext uri="{FF2B5EF4-FFF2-40B4-BE49-F238E27FC236}">
                <a16:creationId xmlns:a16="http://schemas.microsoft.com/office/drawing/2014/main" id="{D973AACB-28C5-4B45-AA6D-E1D5DA765553}"/>
              </a:ext>
            </a:extLst>
          </p:cNvPr>
          <p:cNvSpPr/>
          <p:nvPr/>
        </p:nvSpPr>
        <p:spPr>
          <a:xfrm rot="10800000">
            <a:off x="8308904" y="5436889"/>
            <a:ext cx="1522019" cy="1241740"/>
          </a:xfrm>
          <a:prstGeom prst="bentArrow">
            <a:avLst>
              <a:gd name="adj1" fmla="val 7011"/>
              <a:gd name="adj2" fmla="val 9064"/>
              <a:gd name="adj3" fmla="val 25000"/>
              <a:gd name="adj4" fmla="val 426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7A7B4A-B810-504D-BC3A-100A5DB6EAA9}"/>
              </a:ext>
            </a:extLst>
          </p:cNvPr>
          <p:cNvSpPr txBox="1"/>
          <p:nvPr/>
        </p:nvSpPr>
        <p:spPr>
          <a:xfrm>
            <a:off x="43068" y="2934"/>
            <a:ext cx="34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DCA305-1CCB-964E-AFA8-36BC31A350A0}"/>
              </a:ext>
            </a:extLst>
          </p:cNvPr>
          <p:cNvSpPr txBox="1"/>
          <p:nvPr/>
        </p:nvSpPr>
        <p:spPr>
          <a:xfrm>
            <a:off x="4289522" y="6639"/>
            <a:ext cx="34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69FEDA-C4EE-614B-9956-4F3499CE0653}"/>
              </a:ext>
            </a:extLst>
          </p:cNvPr>
          <p:cNvSpPr txBox="1"/>
          <p:nvPr/>
        </p:nvSpPr>
        <p:spPr>
          <a:xfrm>
            <a:off x="8084700" y="6639"/>
            <a:ext cx="34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A39C83-B690-3A48-919C-0C33D9937F10}"/>
              </a:ext>
            </a:extLst>
          </p:cNvPr>
          <p:cNvSpPr txBox="1"/>
          <p:nvPr/>
        </p:nvSpPr>
        <p:spPr>
          <a:xfrm>
            <a:off x="43068" y="3291366"/>
            <a:ext cx="34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C61A75-A8A6-CC4A-AEA2-5EF2DD6A572C}"/>
              </a:ext>
            </a:extLst>
          </p:cNvPr>
          <p:cNvSpPr txBox="1"/>
          <p:nvPr/>
        </p:nvSpPr>
        <p:spPr>
          <a:xfrm>
            <a:off x="4289522" y="3291366"/>
            <a:ext cx="34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8DD58F-936C-6B45-B5B2-B207934A948C}"/>
              </a:ext>
            </a:extLst>
          </p:cNvPr>
          <p:cNvSpPr txBox="1"/>
          <p:nvPr/>
        </p:nvSpPr>
        <p:spPr>
          <a:xfrm>
            <a:off x="8084700" y="3294515"/>
            <a:ext cx="34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3DABFD-97C0-7846-B556-DE4537819633}"/>
              </a:ext>
            </a:extLst>
          </p:cNvPr>
          <p:cNvSpPr txBox="1"/>
          <p:nvPr/>
        </p:nvSpPr>
        <p:spPr>
          <a:xfrm>
            <a:off x="4292203" y="6014376"/>
            <a:ext cx="34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B382BE-7C0F-3547-8014-2F4623998BAF}"/>
              </a:ext>
            </a:extLst>
          </p:cNvPr>
          <p:cNvSpPr txBox="1"/>
          <p:nvPr/>
        </p:nvSpPr>
        <p:spPr>
          <a:xfrm>
            <a:off x="3503611" y="6345808"/>
            <a:ext cx="143123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800" dirty="0"/>
              <a:t>Y</a:t>
            </a:r>
            <a:r>
              <a:rPr lang="en-US" sz="2800" baseline="-25000" dirty="0"/>
              <a:t>1</a:t>
            </a:r>
          </a:p>
          <a:p>
            <a:pPr>
              <a:spcAft>
                <a:spcPts val="400"/>
              </a:spcAft>
            </a:pPr>
            <a:r>
              <a:rPr lang="en-US" sz="2800" dirty="0"/>
              <a:t>Y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400"/>
              </a:spcAft>
            </a:pPr>
            <a:r>
              <a:rPr lang="en-US" sz="2800" dirty="0"/>
              <a:t>Y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400"/>
              </a:spcAft>
            </a:pPr>
            <a:r>
              <a:rPr lang="en-US" sz="2800" dirty="0"/>
              <a:t>Y</a:t>
            </a:r>
            <a:r>
              <a:rPr lang="en-US" sz="2800" baseline="-25000" dirty="0"/>
              <a:t>4</a:t>
            </a:r>
          </a:p>
          <a:p>
            <a:pPr>
              <a:spcAft>
                <a:spcPts val="400"/>
              </a:spcAft>
            </a:pPr>
            <a:r>
              <a:rPr lang="en-US" sz="2800" dirty="0"/>
              <a:t>Y</a:t>
            </a:r>
            <a:r>
              <a:rPr lang="en-US" sz="2800" baseline="-25000" dirty="0"/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436DF7-2483-7D43-B398-C542C81AA854}"/>
              </a:ext>
            </a:extLst>
          </p:cNvPr>
          <p:cNvSpPr txBox="1"/>
          <p:nvPr/>
        </p:nvSpPr>
        <p:spPr>
          <a:xfrm>
            <a:off x="4048012" y="7316345"/>
            <a:ext cx="36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~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030419-038E-7545-A82A-F1032570DA9E}"/>
              </a:ext>
            </a:extLst>
          </p:cNvPr>
          <p:cNvSpPr/>
          <p:nvPr/>
        </p:nvSpPr>
        <p:spPr>
          <a:xfrm>
            <a:off x="3803906" y="3668862"/>
            <a:ext cx="791833" cy="684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DBAB275-EF4B-4347-87B5-176071BE6577}"/>
              </a:ext>
            </a:extLst>
          </p:cNvPr>
          <p:cNvSpPr/>
          <p:nvPr/>
        </p:nvSpPr>
        <p:spPr>
          <a:xfrm>
            <a:off x="4871450" y="5995735"/>
            <a:ext cx="791833" cy="531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60BA87-75DC-A04F-839F-919717A0CE44}"/>
              </a:ext>
            </a:extLst>
          </p:cNvPr>
          <p:cNvSpPr txBox="1"/>
          <p:nvPr/>
        </p:nvSpPr>
        <p:spPr>
          <a:xfrm>
            <a:off x="10015736" y="6258404"/>
            <a:ext cx="195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for each observation</a:t>
            </a:r>
          </a:p>
        </p:txBody>
      </p:sp>
      <p:sp>
        <p:nvSpPr>
          <p:cNvPr id="107" name="Bent Arrow 106">
            <a:extLst>
              <a:ext uri="{FF2B5EF4-FFF2-40B4-BE49-F238E27FC236}">
                <a16:creationId xmlns:a16="http://schemas.microsoft.com/office/drawing/2014/main" id="{4158D490-CB4E-834F-B85B-3DC706A8D879}"/>
              </a:ext>
            </a:extLst>
          </p:cNvPr>
          <p:cNvSpPr/>
          <p:nvPr/>
        </p:nvSpPr>
        <p:spPr>
          <a:xfrm rot="10800000">
            <a:off x="8371229" y="6527413"/>
            <a:ext cx="1522019" cy="635146"/>
          </a:xfrm>
          <a:prstGeom prst="bentArrow">
            <a:avLst>
              <a:gd name="adj1" fmla="val 7011"/>
              <a:gd name="adj2" fmla="val 19167"/>
              <a:gd name="adj3" fmla="val 25000"/>
              <a:gd name="adj4" fmla="val 426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94AE513C-D1A8-5740-A1D2-0E4668B0AA63}"/>
              </a:ext>
            </a:extLst>
          </p:cNvPr>
          <p:cNvSpPr/>
          <p:nvPr/>
        </p:nvSpPr>
        <p:spPr>
          <a:xfrm rot="10800000">
            <a:off x="8360501" y="7076653"/>
            <a:ext cx="1522019" cy="635146"/>
          </a:xfrm>
          <a:prstGeom prst="bentArrow">
            <a:avLst>
              <a:gd name="adj1" fmla="val 7011"/>
              <a:gd name="adj2" fmla="val 19167"/>
              <a:gd name="adj3" fmla="val 25000"/>
              <a:gd name="adj4" fmla="val 426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Bent Arrow 108">
            <a:extLst>
              <a:ext uri="{FF2B5EF4-FFF2-40B4-BE49-F238E27FC236}">
                <a16:creationId xmlns:a16="http://schemas.microsoft.com/office/drawing/2014/main" id="{9975C859-190E-1D49-8242-A5C1DAA1EE0C}"/>
              </a:ext>
            </a:extLst>
          </p:cNvPr>
          <p:cNvSpPr/>
          <p:nvPr/>
        </p:nvSpPr>
        <p:spPr>
          <a:xfrm rot="10800000">
            <a:off x="8371228" y="7583545"/>
            <a:ext cx="1522019" cy="635146"/>
          </a:xfrm>
          <a:prstGeom prst="bentArrow">
            <a:avLst>
              <a:gd name="adj1" fmla="val 7011"/>
              <a:gd name="adj2" fmla="val 19167"/>
              <a:gd name="adj3" fmla="val 25000"/>
              <a:gd name="adj4" fmla="val 426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15C3CD6E-FD49-994A-9D5D-AE7E8A30868A}"/>
              </a:ext>
            </a:extLst>
          </p:cNvPr>
          <p:cNvSpPr/>
          <p:nvPr/>
        </p:nvSpPr>
        <p:spPr>
          <a:xfrm rot="10800000">
            <a:off x="8360501" y="8086582"/>
            <a:ext cx="1522019" cy="635146"/>
          </a:xfrm>
          <a:prstGeom prst="bentArrow">
            <a:avLst>
              <a:gd name="adj1" fmla="val 7011"/>
              <a:gd name="adj2" fmla="val 19167"/>
              <a:gd name="adj3" fmla="val 25000"/>
              <a:gd name="adj4" fmla="val 426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13CAA6-1219-5D49-BB10-487A4A0BDC8D}"/>
              </a:ext>
            </a:extLst>
          </p:cNvPr>
          <p:cNvCxnSpPr>
            <a:cxnSpLocks/>
          </p:cNvCxnSpPr>
          <p:nvPr/>
        </p:nvCxnSpPr>
        <p:spPr>
          <a:xfrm>
            <a:off x="3839181" y="1147142"/>
            <a:ext cx="756556" cy="19084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1" grpId="0" animBg="1"/>
      <p:bldP spid="52" grpId="0"/>
      <p:bldP spid="77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91" grpId="0"/>
      <p:bldP spid="92" grpId="0"/>
      <p:bldP spid="107" grpId="0" animBg="1"/>
      <p:bldP spid="108" grpId="0" animBg="1"/>
      <p:bldP spid="109" grpId="0" animBg="1"/>
      <p:bldP spid="1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2605</TotalTime>
  <Words>26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 M Kruger</dc:creator>
  <cp:lastModifiedBy>Avery M Kruger</cp:lastModifiedBy>
  <cp:revision>5</cp:revision>
  <dcterms:created xsi:type="dcterms:W3CDTF">2021-09-22T22:17:02Z</dcterms:created>
  <dcterms:modified xsi:type="dcterms:W3CDTF">2022-04-29T23:04:42Z</dcterms:modified>
</cp:coreProperties>
</file>